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8" r:id="rId6"/>
    <p:sldId id="283" r:id="rId7"/>
    <p:sldId id="281" r:id="rId8"/>
    <p:sldId id="280" r:id="rId9"/>
    <p:sldId id="284" r:id="rId10"/>
    <p:sldId id="285" r:id="rId11"/>
    <p:sldId id="28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FF60D3-27AC-E3C3-802B-79266E87966D}" v="38" dt="2020-12-07T15:38:56.510"/>
    <p1510:client id="{F82BECD6-F0F1-4981-B9D8-820085454BAC}" v="1961" dt="2020-12-02T21:42:30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hir Herenda" userId="2c2d9829-e8da-41db-9360-3885fe1e9c2f" providerId="ADAL" clId="{F82BECD6-F0F1-4981-B9D8-820085454BAC}"/>
    <pc:docChg chg="custSel addSld delSld modSld">
      <pc:chgData name="Tahir Herenda" userId="2c2d9829-e8da-41db-9360-3885fe1e9c2f" providerId="ADAL" clId="{F82BECD6-F0F1-4981-B9D8-820085454BAC}" dt="2020-12-03T12:03:44.291" v="2191" actId="2711"/>
      <pc:docMkLst>
        <pc:docMk/>
      </pc:docMkLst>
      <pc:sldChg chg="del">
        <pc:chgData name="Tahir Herenda" userId="2c2d9829-e8da-41db-9360-3885fe1e9c2f" providerId="ADAL" clId="{F82BECD6-F0F1-4981-B9D8-820085454BAC}" dt="2020-12-03T09:14:55.556" v="2189" actId="47"/>
        <pc:sldMkLst>
          <pc:docMk/>
          <pc:sldMk cId="2342962290" sldId="269"/>
        </pc:sldMkLst>
      </pc:sldChg>
      <pc:sldChg chg="modSp mod">
        <pc:chgData name="Tahir Herenda" userId="2c2d9829-e8da-41db-9360-3885fe1e9c2f" providerId="ADAL" clId="{F82BECD6-F0F1-4981-B9D8-820085454BAC}" dt="2020-12-03T08:30:11.824" v="2186" actId="403"/>
        <pc:sldMkLst>
          <pc:docMk/>
          <pc:sldMk cId="670646063" sldId="278"/>
        </pc:sldMkLst>
        <pc:spChg chg="mod">
          <ac:chgData name="Tahir Herenda" userId="2c2d9829-e8da-41db-9360-3885fe1e9c2f" providerId="ADAL" clId="{F82BECD6-F0F1-4981-B9D8-820085454BAC}" dt="2020-12-03T08:30:11.824" v="2186" actId="403"/>
          <ac:spMkLst>
            <pc:docMk/>
            <pc:sldMk cId="670646063" sldId="278"/>
            <ac:spMk id="4" creationId="{5BA0452F-E4D7-4ED7-A292-A7A5A20AC516}"/>
          </ac:spMkLst>
        </pc:spChg>
      </pc:sldChg>
      <pc:sldChg chg="modSp mod">
        <pc:chgData name="Tahir Herenda" userId="2c2d9829-e8da-41db-9360-3885fe1e9c2f" providerId="ADAL" clId="{F82BECD6-F0F1-4981-B9D8-820085454BAC}" dt="2020-12-03T09:14:40.855" v="2188" actId="403"/>
        <pc:sldMkLst>
          <pc:docMk/>
          <pc:sldMk cId="3310694533" sldId="280"/>
        </pc:sldMkLst>
        <pc:spChg chg="mod">
          <ac:chgData name="Tahir Herenda" userId="2c2d9829-e8da-41db-9360-3885fe1e9c2f" providerId="ADAL" clId="{F82BECD6-F0F1-4981-B9D8-820085454BAC}" dt="2020-12-03T09:14:40.855" v="2188" actId="403"/>
          <ac:spMkLst>
            <pc:docMk/>
            <pc:sldMk cId="3310694533" sldId="280"/>
            <ac:spMk id="3" creationId="{90E8A47E-9D4A-4D70-B23A-B0AC3757292F}"/>
          </ac:spMkLst>
        </pc:spChg>
      </pc:sldChg>
      <pc:sldChg chg="modSp mod">
        <pc:chgData name="Tahir Herenda" userId="2c2d9829-e8da-41db-9360-3885fe1e9c2f" providerId="ADAL" clId="{F82BECD6-F0F1-4981-B9D8-820085454BAC}" dt="2020-12-03T12:03:44.291" v="2191" actId="2711"/>
        <pc:sldMkLst>
          <pc:docMk/>
          <pc:sldMk cId="2791953845" sldId="281"/>
        </pc:sldMkLst>
        <pc:spChg chg="mod">
          <ac:chgData name="Tahir Herenda" userId="2c2d9829-e8da-41db-9360-3885fe1e9c2f" providerId="ADAL" clId="{F82BECD6-F0F1-4981-B9D8-820085454BAC}" dt="2020-12-03T12:03:44.291" v="2191" actId="2711"/>
          <ac:spMkLst>
            <pc:docMk/>
            <pc:sldMk cId="2791953845" sldId="281"/>
            <ac:spMk id="3" creationId="{00000000-0000-0000-0000-000000000000}"/>
          </ac:spMkLst>
        </pc:spChg>
      </pc:sldChg>
      <pc:sldChg chg="del">
        <pc:chgData name="Tahir Herenda" userId="2c2d9829-e8da-41db-9360-3885fe1e9c2f" providerId="ADAL" clId="{F82BECD6-F0F1-4981-B9D8-820085454BAC}" dt="2020-12-03T09:14:58.440" v="2190" actId="47"/>
        <pc:sldMkLst>
          <pc:docMk/>
          <pc:sldMk cId="1969813027" sldId="282"/>
        </pc:sldMkLst>
      </pc:sldChg>
      <pc:sldChg chg="modSp new mod">
        <pc:chgData name="Tahir Herenda" userId="2c2d9829-e8da-41db-9360-3885fe1e9c2f" providerId="ADAL" clId="{F82BECD6-F0F1-4981-B9D8-820085454BAC}" dt="2020-12-02T21:40:09.895" v="1792" actId="5793"/>
        <pc:sldMkLst>
          <pc:docMk/>
          <pc:sldMk cId="3813433975" sldId="284"/>
        </pc:sldMkLst>
        <pc:spChg chg="mod">
          <ac:chgData name="Tahir Herenda" userId="2c2d9829-e8da-41db-9360-3885fe1e9c2f" providerId="ADAL" clId="{F82BECD6-F0F1-4981-B9D8-820085454BAC}" dt="2020-12-02T21:25:10.682" v="46" actId="20577"/>
          <ac:spMkLst>
            <pc:docMk/>
            <pc:sldMk cId="3813433975" sldId="284"/>
            <ac:spMk id="2" creationId="{C7CD0290-8FD0-4049-8821-473EB60220F9}"/>
          </ac:spMkLst>
        </pc:spChg>
        <pc:spChg chg="mod">
          <ac:chgData name="Tahir Herenda" userId="2c2d9829-e8da-41db-9360-3885fe1e9c2f" providerId="ADAL" clId="{F82BECD6-F0F1-4981-B9D8-820085454BAC}" dt="2020-12-02T21:40:09.895" v="1792" actId="5793"/>
          <ac:spMkLst>
            <pc:docMk/>
            <pc:sldMk cId="3813433975" sldId="284"/>
            <ac:spMk id="3" creationId="{83256C77-959D-4BA3-A823-33810F7899BE}"/>
          </ac:spMkLst>
        </pc:spChg>
      </pc:sldChg>
      <pc:sldChg chg="modSp new mod">
        <pc:chgData name="Tahir Herenda" userId="2c2d9829-e8da-41db-9360-3885fe1e9c2f" providerId="ADAL" clId="{F82BECD6-F0F1-4981-B9D8-820085454BAC}" dt="2020-12-02T21:40:06.064" v="1791" actId="5793"/>
        <pc:sldMkLst>
          <pc:docMk/>
          <pc:sldMk cId="4170230791" sldId="285"/>
        </pc:sldMkLst>
        <pc:spChg chg="mod">
          <ac:chgData name="Tahir Herenda" userId="2c2d9829-e8da-41db-9360-3885fe1e9c2f" providerId="ADAL" clId="{F82BECD6-F0F1-4981-B9D8-820085454BAC}" dt="2020-12-02T21:30:51.733" v="795"/>
          <ac:spMkLst>
            <pc:docMk/>
            <pc:sldMk cId="4170230791" sldId="285"/>
            <ac:spMk id="2" creationId="{A232C820-15C0-4DF2-BF87-6005C9DB4A38}"/>
          </ac:spMkLst>
        </pc:spChg>
        <pc:spChg chg="mod">
          <ac:chgData name="Tahir Herenda" userId="2c2d9829-e8da-41db-9360-3885fe1e9c2f" providerId="ADAL" clId="{F82BECD6-F0F1-4981-B9D8-820085454BAC}" dt="2020-12-02T21:40:06.064" v="1791" actId="5793"/>
          <ac:spMkLst>
            <pc:docMk/>
            <pc:sldMk cId="4170230791" sldId="285"/>
            <ac:spMk id="3" creationId="{D6E91D5D-8F3D-40A7-849C-CDDBDD042679}"/>
          </ac:spMkLst>
        </pc:spChg>
      </pc:sldChg>
      <pc:sldChg chg="modSp new mod">
        <pc:chgData name="Tahir Herenda" userId="2c2d9829-e8da-41db-9360-3885fe1e9c2f" providerId="ADAL" clId="{F82BECD6-F0F1-4981-B9D8-820085454BAC}" dt="2020-12-02T21:42:30.445" v="1963" actId="20577"/>
        <pc:sldMkLst>
          <pc:docMk/>
          <pc:sldMk cId="2270012673" sldId="286"/>
        </pc:sldMkLst>
        <pc:spChg chg="mod">
          <ac:chgData name="Tahir Herenda" userId="2c2d9829-e8da-41db-9360-3885fe1e9c2f" providerId="ADAL" clId="{F82BECD6-F0F1-4981-B9D8-820085454BAC}" dt="2020-12-02T21:38:32.341" v="1451"/>
          <ac:spMkLst>
            <pc:docMk/>
            <pc:sldMk cId="2270012673" sldId="286"/>
            <ac:spMk id="2" creationId="{E20E4139-52C7-4B82-97A5-96DEAC3259FB}"/>
          </ac:spMkLst>
        </pc:spChg>
        <pc:spChg chg="mod">
          <ac:chgData name="Tahir Herenda" userId="2c2d9829-e8da-41db-9360-3885fe1e9c2f" providerId="ADAL" clId="{F82BECD6-F0F1-4981-B9D8-820085454BAC}" dt="2020-12-02T21:42:30.445" v="1963" actId="20577"/>
          <ac:spMkLst>
            <pc:docMk/>
            <pc:sldMk cId="2270012673" sldId="286"/>
            <ac:spMk id="3" creationId="{8259AAA9-3A25-4E81-9F93-B1DC1C05A35F}"/>
          </ac:spMkLst>
        </pc:spChg>
      </pc:sldChg>
    </pc:docChg>
  </pc:docChgLst>
  <pc:docChgLst>
    <pc:chgData name="Tahir Herenda" userId="S::t.herenda@pfsa.unsa.ba::2c2d9829-e8da-41db-9360-3885fe1e9c2f" providerId="AD" clId="Web-{8CFF60D3-27AC-E3C3-802B-79266E87966D}"/>
    <pc:docChg chg="modSld">
      <pc:chgData name="Tahir Herenda" userId="S::t.herenda@pfsa.unsa.ba::2c2d9829-e8da-41db-9360-3885fe1e9c2f" providerId="AD" clId="Web-{8CFF60D3-27AC-E3C3-802B-79266E87966D}" dt="2020-12-07T15:38:56.510" v="37" actId="20577"/>
      <pc:docMkLst>
        <pc:docMk/>
      </pc:docMkLst>
      <pc:sldChg chg="modSp">
        <pc:chgData name="Tahir Herenda" userId="S::t.herenda@pfsa.unsa.ba::2c2d9829-e8da-41db-9360-3885fe1e9c2f" providerId="AD" clId="Web-{8CFF60D3-27AC-E3C3-802B-79266E87966D}" dt="2020-12-07T15:38:55.588" v="34" actId="20577"/>
        <pc:sldMkLst>
          <pc:docMk/>
          <pc:sldMk cId="1652133998" sldId="256"/>
        </pc:sldMkLst>
        <pc:spChg chg="mod">
          <ac:chgData name="Tahir Herenda" userId="S::t.herenda@pfsa.unsa.ba::2c2d9829-e8da-41db-9360-3885fe1e9c2f" providerId="AD" clId="Web-{8CFF60D3-27AC-E3C3-802B-79266E87966D}" dt="2020-12-07T15:38:55.588" v="34" actId="20577"/>
          <ac:spMkLst>
            <pc:docMk/>
            <pc:sldMk cId="1652133998" sldId="256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B8A9AD-F520-4E64-84A2-30C1D124C3E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7BAC85-F4B9-43B8-BA24-57E813C88DA2}">
      <dgm:prSet phldrT="[Text]"/>
      <dgm:spPr>
        <a:solidFill>
          <a:srgbClr val="990033"/>
        </a:solidFill>
      </dgm:spPr>
      <dgm:t>
        <a:bodyPr/>
        <a:lstStyle/>
        <a:p>
          <a:r>
            <a:rPr lang="bs-Latn-BA"/>
            <a:t>1526</a:t>
          </a:r>
          <a:endParaRPr lang="en-ZA"/>
        </a:p>
        <a:p>
          <a:r>
            <a:rPr lang="bs-Latn-BA"/>
            <a:t>Mohačka bitka</a:t>
          </a:r>
          <a:endParaRPr lang="en-US"/>
        </a:p>
      </dgm:t>
    </dgm:pt>
    <dgm:pt modelId="{4C07EDB0-EAE2-426B-ACF4-33E18634BF68}" type="parTrans" cxnId="{B22394EF-CC93-4072-988B-95B7E5930F22}">
      <dgm:prSet/>
      <dgm:spPr/>
      <dgm:t>
        <a:bodyPr/>
        <a:lstStyle/>
        <a:p>
          <a:endParaRPr lang="en-US"/>
        </a:p>
      </dgm:t>
    </dgm:pt>
    <dgm:pt modelId="{80706A60-B3D5-4B67-A605-C671B902E41F}" type="sibTrans" cxnId="{B22394EF-CC93-4072-988B-95B7E5930F22}">
      <dgm:prSet/>
      <dgm:spPr/>
      <dgm:t>
        <a:bodyPr/>
        <a:lstStyle/>
        <a:p>
          <a:endParaRPr lang="en-US"/>
        </a:p>
      </dgm:t>
    </dgm:pt>
    <dgm:pt modelId="{130F7549-5CF7-4130-90B3-466F403DC23B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bs-Latn-BA"/>
            <a:t>1848</a:t>
          </a:r>
          <a:endParaRPr lang="en-ZA"/>
        </a:p>
        <a:p>
          <a:r>
            <a:rPr lang="bs-Latn-BA"/>
            <a:t>Mađarska revolucija</a:t>
          </a:r>
          <a:endParaRPr lang="en-US"/>
        </a:p>
      </dgm:t>
    </dgm:pt>
    <dgm:pt modelId="{F3930292-E136-41A1-AD5A-EE850CB0D57F}" type="parTrans" cxnId="{F8FEA653-888C-4F53-A9B8-9BEC0085A49C}">
      <dgm:prSet/>
      <dgm:spPr/>
      <dgm:t>
        <a:bodyPr/>
        <a:lstStyle/>
        <a:p>
          <a:endParaRPr lang="en-US"/>
        </a:p>
      </dgm:t>
    </dgm:pt>
    <dgm:pt modelId="{93867307-80A0-4B9E-AD76-1AC16CD4389C}" type="sibTrans" cxnId="{F8FEA653-888C-4F53-A9B8-9BEC0085A49C}">
      <dgm:prSet/>
      <dgm:spPr/>
      <dgm:t>
        <a:bodyPr/>
        <a:lstStyle/>
        <a:p>
          <a:endParaRPr lang="en-US"/>
        </a:p>
      </dgm:t>
    </dgm:pt>
    <dgm:pt modelId="{FD968FC6-8E75-41DA-B388-7353870E815A}">
      <dgm:prSet phldrT="[Text]"/>
      <dgm:spPr>
        <a:solidFill>
          <a:srgbClr val="990033"/>
        </a:solidFill>
      </dgm:spPr>
      <dgm:t>
        <a:bodyPr/>
        <a:lstStyle/>
        <a:p>
          <a:r>
            <a:rPr lang="bs-Latn-BA"/>
            <a:t>1867 </a:t>
          </a:r>
          <a:endParaRPr lang="en-ZA"/>
        </a:p>
        <a:p>
          <a:r>
            <a:rPr lang="bs-Latn-BA"/>
            <a:t>Nagodba</a:t>
          </a:r>
          <a:endParaRPr lang="en-US"/>
        </a:p>
      </dgm:t>
    </dgm:pt>
    <dgm:pt modelId="{7138FCC5-5A15-478C-8109-A405C71EF937}" type="parTrans" cxnId="{944B75BE-0BE2-4CB4-8CEC-CB173C6C76CE}">
      <dgm:prSet/>
      <dgm:spPr/>
      <dgm:t>
        <a:bodyPr/>
        <a:lstStyle/>
        <a:p>
          <a:endParaRPr lang="en-US"/>
        </a:p>
      </dgm:t>
    </dgm:pt>
    <dgm:pt modelId="{DDD8CF87-89E5-4C7A-9F82-EC3180B7E5B6}" type="sibTrans" cxnId="{944B75BE-0BE2-4CB4-8CEC-CB173C6C76CE}">
      <dgm:prSet/>
      <dgm:spPr/>
      <dgm:t>
        <a:bodyPr/>
        <a:lstStyle/>
        <a:p>
          <a:endParaRPr lang="en-US"/>
        </a:p>
      </dgm:t>
    </dgm:pt>
    <dgm:pt modelId="{43EB3E92-352D-44B6-ADF8-D563488881B7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bs-Latn-BA"/>
            <a:t>1878</a:t>
          </a:r>
          <a:endParaRPr lang="en-ZA"/>
        </a:p>
        <a:p>
          <a:r>
            <a:rPr lang="bs-Latn-BA"/>
            <a:t>Okupacija BiH</a:t>
          </a:r>
          <a:endParaRPr lang="en-US"/>
        </a:p>
      </dgm:t>
    </dgm:pt>
    <dgm:pt modelId="{0C7D2F0C-B7D0-4430-86E8-62835F29BC48}" type="parTrans" cxnId="{620C8DE8-0DFA-495A-8A7C-CB239C5BC263}">
      <dgm:prSet/>
      <dgm:spPr/>
      <dgm:t>
        <a:bodyPr/>
        <a:lstStyle/>
        <a:p>
          <a:endParaRPr lang="en-US"/>
        </a:p>
      </dgm:t>
    </dgm:pt>
    <dgm:pt modelId="{F905DAF5-64BD-4862-AFEF-72BF344EAE15}" type="sibTrans" cxnId="{620C8DE8-0DFA-495A-8A7C-CB239C5BC263}">
      <dgm:prSet/>
      <dgm:spPr/>
      <dgm:t>
        <a:bodyPr/>
        <a:lstStyle/>
        <a:p>
          <a:endParaRPr lang="en-US"/>
        </a:p>
      </dgm:t>
    </dgm:pt>
    <dgm:pt modelId="{F874C94B-574B-4FA7-8754-5DDFB544AE0E}" type="pres">
      <dgm:prSet presAssocID="{F8B8A9AD-F520-4E64-84A2-30C1D124C3E8}" presName="Name0" presStyleCnt="0">
        <dgm:presLayoutVars>
          <dgm:dir/>
          <dgm:animLvl val="lvl"/>
          <dgm:resizeHandles val="exact"/>
        </dgm:presLayoutVars>
      </dgm:prSet>
      <dgm:spPr/>
    </dgm:pt>
    <dgm:pt modelId="{F7D164AC-7C03-413C-B1E5-0DA9EBF0D9DA}" type="pres">
      <dgm:prSet presAssocID="{9D7BAC85-F4B9-43B8-BA24-57E813C88DA2}" presName="parTxOnly" presStyleLbl="node1" presStyleIdx="0" presStyleCnt="4" custScaleX="24460" custScaleY="28377" custLinFactNeighborX="-96602" custLinFactNeighborY="56472">
        <dgm:presLayoutVars>
          <dgm:chMax val="0"/>
          <dgm:chPref val="0"/>
          <dgm:bulletEnabled val="1"/>
        </dgm:presLayoutVars>
      </dgm:prSet>
      <dgm:spPr/>
    </dgm:pt>
    <dgm:pt modelId="{AF9D075F-70ED-4D81-A4E2-F5B4C1F47A37}" type="pres">
      <dgm:prSet presAssocID="{80706A60-B3D5-4B67-A605-C671B902E41F}" presName="parTxOnlySpace" presStyleCnt="0"/>
      <dgm:spPr/>
    </dgm:pt>
    <dgm:pt modelId="{9C2C796E-F8BD-4D48-AF89-E02601A0F268}" type="pres">
      <dgm:prSet presAssocID="{130F7549-5CF7-4130-90B3-466F403DC23B}" presName="parTxOnly" presStyleLbl="node1" presStyleIdx="1" presStyleCnt="4" custScaleX="26314" custScaleY="28631" custLinFactNeighborX="-21739" custLinFactNeighborY="56345">
        <dgm:presLayoutVars>
          <dgm:chMax val="0"/>
          <dgm:chPref val="0"/>
          <dgm:bulletEnabled val="1"/>
        </dgm:presLayoutVars>
      </dgm:prSet>
      <dgm:spPr/>
    </dgm:pt>
    <dgm:pt modelId="{B743BB3E-F270-44FE-8B38-F600E3107445}" type="pres">
      <dgm:prSet presAssocID="{93867307-80A0-4B9E-AD76-1AC16CD4389C}" presName="parTxOnlySpace" presStyleCnt="0"/>
      <dgm:spPr/>
    </dgm:pt>
    <dgm:pt modelId="{AB01323B-07C7-47FB-86FD-E9245A822506}" type="pres">
      <dgm:prSet presAssocID="{FD968FC6-8E75-41DA-B388-7353870E815A}" presName="parTxOnly" presStyleLbl="node1" presStyleIdx="2" presStyleCnt="4" custScaleX="24460" custScaleY="28377" custLinFactNeighborX="59538" custLinFactNeighborY="56472">
        <dgm:presLayoutVars>
          <dgm:chMax val="0"/>
          <dgm:chPref val="0"/>
          <dgm:bulletEnabled val="1"/>
        </dgm:presLayoutVars>
      </dgm:prSet>
      <dgm:spPr/>
    </dgm:pt>
    <dgm:pt modelId="{314B1806-6DF6-44A2-978E-5A7E5CA750B3}" type="pres">
      <dgm:prSet presAssocID="{DDD8CF87-89E5-4C7A-9F82-EC3180B7E5B6}" presName="parTxOnlySpace" presStyleCnt="0"/>
      <dgm:spPr/>
    </dgm:pt>
    <dgm:pt modelId="{56576C37-184E-4F03-9A62-2CDF74D7C5F9}" type="pres">
      <dgm:prSet presAssocID="{43EB3E92-352D-44B6-ADF8-D563488881B7}" presName="parTxOnly" presStyleLbl="node1" presStyleIdx="3" presStyleCnt="4" custScaleX="26314" custScaleY="28631" custLinFactX="3057" custLinFactNeighborX="100000" custLinFactNeighborY="56217">
        <dgm:presLayoutVars>
          <dgm:chMax val="0"/>
          <dgm:chPref val="0"/>
          <dgm:bulletEnabled val="1"/>
        </dgm:presLayoutVars>
      </dgm:prSet>
      <dgm:spPr/>
    </dgm:pt>
  </dgm:ptLst>
  <dgm:cxnLst>
    <dgm:cxn modelId="{BC799A10-36A9-418A-8F73-D2AEC29A2928}" type="presOf" srcId="{130F7549-5CF7-4130-90B3-466F403DC23B}" destId="{9C2C796E-F8BD-4D48-AF89-E02601A0F268}" srcOrd="0" destOrd="0" presId="urn:microsoft.com/office/officeart/2005/8/layout/chevron1"/>
    <dgm:cxn modelId="{8720111C-CF58-4490-AEF8-517B3C0E79FA}" type="presOf" srcId="{43EB3E92-352D-44B6-ADF8-D563488881B7}" destId="{56576C37-184E-4F03-9A62-2CDF74D7C5F9}" srcOrd="0" destOrd="0" presId="urn:microsoft.com/office/officeart/2005/8/layout/chevron1"/>
    <dgm:cxn modelId="{F8FEA653-888C-4F53-A9B8-9BEC0085A49C}" srcId="{F8B8A9AD-F520-4E64-84A2-30C1D124C3E8}" destId="{130F7549-5CF7-4130-90B3-466F403DC23B}" srcOrd="1" destOrd="0" parTransId="{F3930292-E136-41A1-AD5A-EE850CB0D57F}" sibTransId="{93867307-80A0-4B9E-AD76-1AC16CD4389C}"/>
    <dgm:cxn modelId="{CE642791-3525-4D61-8B65-B947BA82ED6B}" type="presOf" srcId="{FD968FC6-8E75-41DA-B388-7353870E815A}" destId="{AB01323B-07C7-47FB-86FD-E9245A822506}" srcOrd="0" destOrd="0" presId="urn:microsoft.com/office/officeart/2005/8/layout/chevron1"/>
    <dgm:cxn modelId="{235E2A9D-AA0D-43CD-9CD7-DF77789DA1A0}" type="presOf" srcId="{9D7BAC85-F4B9-43B8-BA24-57E813C88DA2}" destId="{F7D164AC-7C03-413C-B1E5-0DA9EBF0D9DA}" srcOrd="0" destOrd="0" presId="urn:microsoft.com/office/officeart/2005/8/layout/chevron1"/>
    <dgm:cxn modelId="{C67F1AAF-8230-4950-A501-29FA7B28F653}" type="presOf" srcId="{F8B8A9AD-F520-4E64-84A2-30C1D124C3E8}" destId="{F874C94B-574B-4FA7-8754-5DDFB544AE0E}" srcOrd="0" destOrd="0" presId="urn:microsoft.com/office/officeart/2005/8/layout/chevron1"/>
    <dgm:cxn modelId="{944B75BE-0BE2-4CB4-8CEC-CB173C6C76CE}" srcId="{F8B8A9AD-F520-4E64-84A2-30C1D124C3E8}" destId="{FD968FC6-8E75-41DA-B388-7353870E815A}" srcOrd="2" destOrd="0" parTransId="{7138FCC5-5A15-478C-8109-A405C71EF937}" sibTransId="{DDD8CF87-89E5-4C7A-9F82-EC3180B7E5B6}"/>
    <dgm:cxn modelId="{620C8DE8-0DFA-495A-8A7C-CB239C5BC263}" srcId="{F8B8A9AD-F520-4E64-84A2-30C1D124C3E8}" destId="{43EB3E92-352D-44B6-ADF8-D563488881B7}" srcOrd="3" destOrd="0" parTransId="{0C7D2F0C-B7D0-4430-86E8-62835F29BC48}" sibTransId="{F905DAF5-64BD-4862-AFEF-72BF344EAE15}"/>
    <dgm:cxn modelId="{B22394EF-CC93-4072-988B-95B7E5930F22}" srcId="{F8B8A9AD-F520-4E64-84A2-30C1D124C3E8}" destId="{9D7BAC85-F4B9-43B8-BA24-57E813C88DA2}" srcOrd="0" destOrd="0" parTransId="{4C07EDB0-EAE2-426B-ACF4-33E18634BF68}" sibTransId="{80706A60-B3D5-4B67-A605-C671B902E41F}"/>
    <dgm:cxn modelId="{C10B709B-B503-496A-9AB4-AA4CFAF3C12E}" type="presParOf" srcId="{F874C94B-574B-4FA7-8754-5DDFB544AE0E}" destId="{F7D164AC-7C03-413C-B1E5-0DA9EBF0D9DA}" srcOrd="0" destOrd="0" presId="urn:microsoft.com/office/officeart/2005/8/layout/chevron1"/>
    <dgm:cxn modelId="{F389B95C-3A41-46AC-8049-28619A226653}" type="presParOf" srcId="{F874C94B-574B-4FA7-8754-5DDFB544AE0E}" destId="{AF9D075F-70ED-4D81-A4E2-F5B4C1F47A37}" srcOrd="1" destOrd="0" presId="urn:microsoft.com/office/officeart/2005/8/layout/chevron1"/>
    <dgm:cxn modelId="{6B27901C-472C-4CDF-8B37-41D247081DE9}" type="presParOf" srcId="{F874C94B-574B-4FA7-8754-5DDFB544AE0E}" destId="{9C2C796E-F8BD-4D48-AF89-E02601A0F268}" srcOrd="2" destOrd="0" presId="urn:microsoft.com/office/officeart/2005/8/layout/chevron1"/>
    <dgm:cxn modelId="{7D928183-A35A-47A5-8B1E-1BF7435AB65D}" type="presParOf" srcId="{F874C94B-574B-4FA7-8754-5DDFB544AE0E}" destId="{B743BB3E-F270-44FE-8B38-F600E3107445}" srcOrd="3" destOrd="0" presId="urn:microsoft.com/office/officeart/2005/8/layout/chevron1"/>
    <dgm:cxn modelId="{4C2CE5FE-A35D-493D-9E5A-D43EAB40B488}" type="presParOf" srcId="{F874C94B-574B-4FA7-8754-5DDFB544AE0E}" destId="{AB01323B-07C7-47FB-86FD-E9245A822506}" srcOrd="4" destOrd="0" presId="urn:microsoft.com/office/officeart/2005/8/layout/chevron1"/>
    <dgm:cxn modelId="{E78EFAB3-B15C-4F3E-91E6-76EC6A3B67EE}" type="presParOf" srcId="{F874C94B-574B-4FA7-8754-5DDFB544AE0E}" destId="{314B1806-6DF6-44A2-978E-5A7E5CA750B3}" srcOrd="5" destOrd="0" presId="urn:microsoft.com/office/officeart/2005/8/layout/chevron1"/>
    <dgm:cxn modelId="{9CC49735-3AB5-4918-B6CD-55F80BD42374}" type="presParOf" srcId="{F874C94B-574B-4FA7-8754-5DDFB544AE0E}" destId="{56576C37-184E-4F03-9A62-2CDF74D7C5F9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164AC-7C03-413C-B1E5-0DA9EBF0D9DA}">
      <dsp:nvSpPr>
        <dsp:cNvPr id="0" name=""/>
        <dsp:cNvSpPr/>
      </dsp:nvSpPr>
      <dsp:spPr>
        <a:xfrm>
          <a:off x="489802" y="134939"/>
          <a:ext cx="2623979" cy="1217672"/>
        </a:xfrm>
        <a:prstGeom prst="chevron">
          <a:avLst/>
        </a:prstGeom>
        <a:solidFill>
          <a:srgbClr val="990033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1526</a:t>
          </a:r>
          <a:endParaRPr lang="en-ZA"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Mohačka bitka</a:t>
          </a:r>
          <a:endParaRPr lang="en-US" sz="2200" kern="1200"/>
        </a:p>
      </dsp:txBody>
      <dsp:txXfrm>
        <a:off x="1098638" y="134939"/>
        <a:ext cx="1406307" cy="1217672"/>
      </dsp:txXfrm>
    </dsp:sp>
    <dsp:sp modelId="{9C2C796E-F8BD-4D48-AF89-E02601A0F268}">
      <dsp:nvSpPr>
        <dsp:cNvPr id="0" name=""/>
        <dsp:cNvSpPr/>
      </dsp:nvSpPr>
      <dsp:spPr>
        <a:xfrm>
          <a:off x="2844121" y="124040"/>
          <a:ext cx="2822869" cy="1228571"/>
        </a:xfrm>
        <a:prstGeom prst="chevron">
          <a:avLst/>
        </a:prstGeom>
        <a:solidFill>
          <a:schemeClr val="bg1">
            <a:lumMod val="65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1848</a:t>
          </a:r>
          <a:endParaRPr lang="en-ZA"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Mađarska revolucija</a:t>
          </a:r>
          <a:endParaRPr lang="en-US" sz="2200" kern="1200"/>
        </a:p>
      </dsp:txBody>
      <dsp:txXfrm>
        <a:off x="3458407" y="124040"/>
        <a:ext cx="1594298" cy="1228571"/>
      </dsp:txXfrm>
    </dsp:sp>
    <dsp:sp modelId="{AB01323B-07C7-47FB-86FD-E9245A822506}">
      <dsp:nvSpPr>
        <dsp:cNvPr id="0" name=""/>
        <dsp:cNvSpPr/>
      </dsp:nvSpPr>
      <dsp:spPr>
        <a:xfrm>
          <a:off x="5466137" y="134939"/>
          <a:ext cx="2623979" cy="1217672"/>
        </a:xfrm>
        <a:prstGeom prst="chevron">
          <a:avLst/>
        </a:prstGeom>
        <a:solidFill>
          <a:srgbClr val="990033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1867 </a:t>
          </a:r>
          <a:endParaRPr lang="en-ZA"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Nagodba</a:t>
          </a:r>
          <a:endParaRPr lang="en-US" sz="2200" kern="1200"/>
        </a:p>
      </dsp:txBody>
      <dsp:txXfrm>
        <a:off x="6074973" y="134939"/>
        <a:ext cx="1406307" cy="1217672"/>
      </dsp:txXfrm>
    </dsp:sp>
    <dsp:sp modelId="{56576C37-184E-4F03-9A62-2CDF74D7C5F9}">
      <dsp:nvSpPr>
        <dsp:cNvPr id="0" name=""/>
        <dsp:cNvSpPr/>
      </dsp:nvSpPr>
      <dsp:spPr>
        <a:xfrm>
          <a:off x="7779359" y="124040"/>
          <a:ext cx="2822869" cy="1228571"/>
        </a:xfrm>
        <a:prstGeom prst="chevron">
          <a:avLst/>
        </a:prstGeom>
        <a:solidFill>
          <a:schemeClr val="bg1">
            <a:lumMod val="65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1878</a:t>
          </a:r>
          <a:endParaRPr lang="en-ZA"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200" kern="1200"/>
            <a:t>Okupacija BiH</a:t>
          </a:r>
          <a:endParaRPr lang="en-US" sz="2200" kern="1200"/>
        </a:p>
      </dsp:txBody>
      <dsp:txXfrm>
        <a:off x="8393645" y="124040"/>
        <a:ext cx="1594298" cy="1228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12/7/2020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12/7/2020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18B5582-101C-4376-BBA8-08A865EBC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47011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0" y="1874308"/>
            <a:ext cx="3814235" cy="1260000"/>
          </a:xfrm>
        </p:spPr>
        <p:txBody>
          <a:bodyPr anchor="ctr" anchorCtr="0">
            <a:noAutofit/>
          </a:bodyPr>
          <a:lstStyle>
            <a:lvl1pPr algn="r">
              <a:defRPr sz="3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0"/>
            <a:ext cx="7543800" cy="6856214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450" y="3134308"/>
            <a:ext cx="3814235" cy="20166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7D2A-0DF8-424B-9572-B79AEBB2D9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9DD2A-B520-4620-9B43-64B657BA2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659" y="68925"/>
            <a:ext cx="9980682" cy="10969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AFA585-2585-4782-92D3-81D56C300A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7950" y="1380603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360029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1120013" y="138634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7BC36-60C8-4F8E-8961-427934C37D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14503"/>
            <a:ext cx="12192000" cy="3194035"/>
            <a:chOff x="647402" y="2514600"/>
            <a:chExt cx="10838688" cy="3194035"/>
          </a:xfrm>
          <a:solidFill>
            <a:srgbClr val="990033"/>
          </a:solidFill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  <a:grpFill/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grpFill/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grpFill/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  <a:grpFill/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grpFill/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grpFill/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4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83" y="2527785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7" y="4896444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849EC2-E223-4963-BE21-0F3D398C28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52BAC2-B430-43A9-99F0-74564DD460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CB330-22E1-430C-A59C-BED3F97626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A58B5CF-7AFF-4C54-98FD-C757DF9F88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7138" y="1854200"/>
            <a:ext cx="2522537" cy="270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96474F7-E0B3-46B8-BD02-BBECB0766F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388" y="1854200"/>
            <a:ext cx="2522537" cy="270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AB8F6FE-6373-478E-80B0-175BECC9A4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000" y="1854200"/>
            <a:ext cx="2522538" cy="270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790A9F9-8A3F-4A3C-BB06-5B01BE94A7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27138" y="4767263"/>
            <a:ext cx="2522537" cy="47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25AB4D9-610E-463F-A727-587341120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4388" y="4767263"/>
            <a:ext cx="2522537" cy="47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D080168-9ACF-42EB-99FA-AB3F8B08D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55001" y="4767263"/>
            <a:ext cx="2522537" cy="47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15D5E4-3274-4E51-8C35-1622EE14F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47011"/>
            <a:ext cx="1922356" cy="1142844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0BAEEA6-75CC-4898-9D4B-20DCDE4C15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60175" y="2038350"/>
            <a:ext cx="234950" cy="220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629FDA-06D4-4A96-B76B-FFFAD423EA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12/7/2020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A72582-40D1-48AA-AAB3-A747EBE9F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47011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OKUPACIJA BiH I carigradska konvencija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733670BF-EB80-4347-9F31-3F307DC666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bs-Latn-BA"/>
              <a:t>Analiza teksta</a:t>
            </a:r>
            <a:endParaRPr lang="en-US"/>
          </a:p>
        </p:txBody>
      </p:sp>
      <p:pic>
        <p:nvPicPr>
          <p:cNvPr id="11" name="Picture Placeholder 10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AC82EE22-19BB-426C-8880-E8A4F87AEE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" b="641"/>
          <a:stretch>
            <a:fillRect/>
          </a:stretch>
        </p:blipFill>
        <p:spPr>
          <a:xfrm>
            <a:off x="1120775" y="1385888"/>
            <a:ext cx="5226050" cy="5472112"/>
          </a:xfr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32E04-E3CE-4175-B0D3-33D69BC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bs-Latn-BA"/>
              <a:t>Slabljenje Osmanskog carstva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A0452F-E4D7-4ED7-A292-A7A5A20AC5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899" y="1364425"/>
            <a:ext cx="6170543" cy="541737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s-Latn-BA" sz="2400" dirty="0">
                <a:latin typeface="+mj-lt"/>
              </a:rPr>
              <a:t>Nemogućnost prilagođavanja novim okolnostima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s-Latn-BA" sz="2400" dirty="0">
                <a:latin typeface="+mj-lt"/>
              </a:rPr>
              <a:t>Gubitak teritorija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s-Latn-BA" sz="2400" dirty="0">
                <a:latin typeface="+mj-lt"/>
              </a:rPr>
              <a:t>Nemogućnost samostalne odbrane svojih interesa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s-Latn-BA" sz="2400" dirty="0">
                <a:latin typeface="+mj-lt"/>
              </a:rPr>
              <a:t>Neefikasno provođenje reformi</a:t>
            </a:r>
            <a:endParaRPr lang="en-US" sz="2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Na </a:t>
            </a:r>
            <a:r>
              <a:rPr lang="en-US" sz="2400" dirty="0" err="1">
                <a:latin typeface="+mj-lt"/>
              </a:rPr>
              <a:t>balkanskom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poluotoku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sve</a:t>
            </a:r>
            <a:r>
              <a:rPr lang="en-US" sz="2400" dirty="0">
                <a:latin typeface="+mj-lt"/>
              </a:rPr>
              <a:t> je </a:t>
            </a:r>
            <a:r>
              <a:rPr lang="en-US" sz="2400" dirty="0" err="1">
                <a:latin typeface="+mj-lt"/>
              </a:rPr>
              <a:t>veći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broj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država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koje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traže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stiču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nezavisnost</a:t>
            </a:r>
            <a:endParaRPr lang="en-US" sz="2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Balkan </a:t>
            </a:r>
            <a:r>
              <a:rPr lang="en-US" sz="2400" dirty="0" err="1">
                <a:latin typeface="+mj-lt"/>
              </a:rPr>
              <a:t>postaje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preklapajuće</a:t>
            </a:r>
            <a:r>
              <a:rPr lang="en-US" sz="2400" dirty="0">
                <a:latin typeface="+mj-lt"/>
              </a:rPr>
              <a:t> polje </a:t>
            </a:r>
            <a:r>
              <a:rPr lang="en-US" sz="2400" dirty="0" err="1">
                <a:latin typeface="+mj-lt"/>
              </a:rPr>
              <a:t>interesa</a:t>
            </a:r>
            <a:r>
              <a:rPr lang="en-US" sz="2400" dirty="0">
                <a:latin typeface="+mj-lt"/>
              </a:rPr>
              <a:t> Austro-</a:t>
            </a:r>
            <a:r>
              <a:rPr lang="en-US" sz="2400" dirty="0" err="1">
                <a:latin typeface="+mj-lt"/>
              </a:rPr>
              <a:t>Ugarske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Rusije</a:t>
            </a:r>
            <a:endParaRPr lang="en-US" sz="2400" dirty="0">
              <a:latin typeface="+mj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88224" y="1364425"/>
            <a:ext cx="3697358" cy="5417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06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Austrougarska monarhija</a:t>
            </a:r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E41BC3D-6541-4083-8B06-C473D847A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7362" y="1352613"/>
            <a:ext cx="6057276" cy="4152774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0EC070C6-389F-4C4A-8277-1AF0F910C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226298"/>
              </p:ext>
            </p:extLst>
          </p:nvPr>
        </p:nvGraphicFramePr>
        <p:xfrm>
          <a:off x="675861" y="5505387"/>
          <a:ext cx="10727635" cy="135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02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Berlinski kongres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400" dirty="0">
                <a:latin typeface="+mj-lt"/>
              </a:rPr>
              <a:t>Ustanak u Hercegovini 1875-1878 pokazao nesposobnost Osmanskog carstva da kontroliše ovo područje</a:t>
            </a:r>
          </a:p>
          <a:p>
            <a:r>
              <a:rPr lang="bs-Latn-BA" sz="2400" dirty="0">
                <a:latin typeface="+mj-lt"/>
              </a:rPr>
              <a:t>Sanstefanski mir ugrozio interese velikih sila</a:t>
            </a:r>
          </a:p>
          <a:p>
            <a:r>
              <a:rPr lang="bs-Latn-BA" sz="2400" dirty="0">
                <a:latin typeface="+mj-lt"/>
              </a:rPr>
              <a:t>Na inicijativu Otta von Bismarcka šest evropskih sila pregovaralo o svojim interesima na Balkanu</a:t>
            </a:r>
          </a:p>
          <a:p>
            <a:r>
              <a:rPr lang="bs-Latn-BA" sz="2400" dirty="0">
                <a:latin typeface="+mj-lt"/>
              </a:rPr>
              <a:t>Ishod nepovoljan po ruske i osmanske interese na Balkanu</a:t>
            </a:r>
          </a:p>
          <a:p>
            <a:r>
              <a:rPr lang="bs-Latn-BA" sz="2400" dirty="0">
                <a:latin typeface="+mj-lt"/>
              </a:rPr>
              <a:t>Austrougarska dobila mandat da „zaposjedne i upravlja“ Bosnom i Hercegovinom</a:t>
            </a:r>
          </a:p>
          <a:p>
            <a:r>
              <a:rPr lang="bs-Latn-BA" sz="2400" dirty="0">
                <a:latin typeface="+mj-lt"/>
              </a:rPr>
              <a:t>Nosilac suvereniteta je i dalje sultan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195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78200-0985-4DED-A84B-D6ADED92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bs-Latn-BA"/>
              <a:t>Austrougarska okupacija BiH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8A47E-9D4A-4D70-B23A-B0AC375729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>
            <a:normAutofit/>
          </a:bodyPr>
          <a:lstStyle/>
          <a:p>
            <a:r>
              <a:rPr lang="bs-Latn-BA" sz="2400" dirty="0">
                <a:latin typeface="+mj-lt"/>
              </a:rPr>
              <a:t>Razlozi za i protiv okupacije BIH?</a:t>
            </a:r>
          </a:p>
          <a:p>
            <a:r>
              <a:rPr lang="bs-Latn-BA" sz="2400" dirty="0">
                <a:latin typeface="+mj-lt"/>
              </a:rPr>
              <a:t>Povlačenje osmanskih vojnih posada iz BiH</a:t>
            </a:r>
          </a:p>
          <a:p>
            <a:r>
              <a:rPr lang="bs-Latn-BA" sz="2400" dirty="0">
                <a:latin typeface="+mj-lt"/>
              </a:rPr>
              <a:t>Samostalna organizacija otpora pod vodstvom narodnog odbora</a:t>
            </a:r>
          </a:p>
          <a:p>
            <a:r>
              <a:rPr lang="bs-Latn-BA" sz="2400" dirty="0">
                <a:latin typeface="+mj-lt"/>
              </a:rPr>
              <a:t>Angažman velikog broja vojnika KuK vojske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r="9766" b="-3"/>
          <a:stretch/>
        </p:blipFill>
        <p:spPr>
          <a:xfrm>
            <a:off x="6172200" y="1600200"/>
            <a:ext cx="4914900" cy="4571999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E8A47E-9D4A-4D70-B23A-B0AC3757292F}"/>
              </a:ext>
            </a:extLst>
          </p:cNvPr>
          <p:cNvSpPr txBox="1">
            <a:spLocks/>
          </p:cNvSpPr>
          <p:nvPr/>
        </p:nvSpPr>
        <p:spPr bwMode="white">
          <a:xfrm>
            <a:off x="6210961" y="1869600"/>
            <a:ext cx="5315754" cy="4750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9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D0290-8FD0-4049-8821-473EB6022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Carigradska</a:t>
            </a:r>
            <a:r>
              <a:rPr lang="en-US"/>
              <a:t> </a:t>
            </a:r>
            <a:r>
              <a:rPr lang="en-US" err="1"/>
              <a:t>konvencija</a:t>
            </a:r>
            <a:r>
              <a:rPr lang="en-US"/>
              <a:t> – </a:t>
            </a:r>
            <a:r>
              <a:rPr lang="en-US" err="1"/>
              <a:t>analiza</a:t>
            </a:r>
            <a:r>
              <a:rPr lang="en-US"/>
              <a:t> </a:t>
            </a:r>
            <a:r>
              <a:rPr lang="en-US" err="1"/>
              <a:t>teksta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56C77-959D-4BA3-A823-33810F789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err="1">
                <a:latin typeface="+mj-lt"/>
              </a:rPr>
              <a:t>Upravu</a:t>
            </a:r>
            <a:r>
              <a:rPr lang="en-US" sz="2400">
                <a:latin typeface="+mj-lt"/>
              </a:rPr>
              <a:t> and </a:t>
            </a:r>
            <a:r>
              <a:rPr lang="en-US" sz="2400" err="1">
                <a:latin typeface="+mj-lt"/>
              </a:rPr>
              <a:t>Bosnom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Hercegovinom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vršiće</a:t>
            </a:r>
            <a:r>
              <a:rPr lang="en-US" sz="2400">
                <a:latin typeface="+mj-lt"/>
              </a:rPr>
              <a:t>, u </a:t>
            </a:r>
            <a:r>
              <a:rPr lang="en-US" sz="2400" err="1">
                <a:latin typeface="+mj-lt"/>
              </a:rPr>
              <a:t>skladu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čl</a:t>
            </a:r>
            <a:r>
              <a:rPr lang="en-US" sz="2400">
                <a:latin typeface="+mj-lt"/>
              </a:rPr>
              <a:t>. XXV </a:t>
            </a:r>
            <a:r>
              <a:rPr lang="en-US" sz="2400" err="1">
                <a:latin typeface="+mj-lt"/>
              </a:rPr>
              <a:t>Berlinskog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ugovora</a:t>
            </a:r>
            <a:r>
              <a:rPr lang="en-US" sz="2400">
                <a:latin typeface="+mj-lt"/>
              </a:rPr>
              <a:t>, Austro-</a:t>
            </a:r>
            <a:r>
              <a:rPr lang="en-US" sz="2400" err="1">
                <a:latin typeface="+mj-lt"/>
              </a:rPr>
              <a:t>Ugarska</a:t>
            </a:r>
            <a:r>
              <a:rPr lang="en-US" sz="2400">
                <a:latin typeface="+mj-lt"/>
              </a:rPr>
              <a:t>; </a:t>
            </a:r>
            <a:r>
              <a:rPr lang="en-US" sz="2400" err="1">
                <a:latin typeface="+mj-lt"/>
              </a:rPr>
              <a:t>ipak</a:t>
            </a:r>
            <a:r>
              <a:rPr lang="en-US" sz="2400">
                <a:latin typeface="+mj-lt"/>
              </a:rPr>
              <a:t>, </a:t>
            </a:r>
            <a:r>
              <a:rPr lang="en-US" sz="2400" err="1">
                <a:latin typeface="+mj-lt"/>
              </a:rPr>
              <a:t>vlada</a:t>
            </a:r>
            <a:r>
              <a:rPr lang="en-US" sz="2400">
                <a:latin typeface="+mj-lt"/>
              </a:rPr>
              <a:t> Austro-</a:t>
            </a:r>
            <a:r>
              <a:rPr lang="en-US" sz="2400" err="1">
                <a:latin typeface="+mj-lt"/>
              </a:rPr>
              <a:t>Ugarske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nema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ništa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protiv</a:t>
            </a:r>
            <a:r>
              <a:rPr lang="en-US" sz="2400">
                <a:latin typeface="+mj-lt"/>
              </a:rPr>
              <a:t> toga da </a:t>
            </a:r>
            <a:r>
              <a:rPr lang="en-US" sz="2400" err="1">
                <a:latin typeface="+mj-lt"/>
              </a:rPr>
              <a:t>zadrži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sve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sadašnje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službenike</a:t>
            </a:r>
            <a:r>
              <a:rPr lang="en-US" sz="2400">
                <a:latin typeface="+mj-lt"/>
              </a:rPr>
              <a:t> koji </a:t>
            </a:r>
            <a:r>
              <a:rPr lang="en-US" sz="2400" err="1">
                <a:latin typeface="+mj-lt"/>
              </a:rPr>
              <a:t>imaju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sposobnosti</a:t>
            </a:r>
            <a:r>
              <a:rPr lang="en-US" sz="2400">
                <a:latin typeface="+mj-lt"/>
              </a:rPr>
              <a:t> da dobro </a:t>
            </a:r>
            <a:r>
              <a:rPr lang="en-US" sz="2400" err="1">
                <a:latin typeface="+mj-lt"/>
              </a:rPr>
              <a:t>vrše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svoju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dužnost</a:t>
            </a:r>
            <a:r>
              <a:rPr lang="en-US" sz="2400">
                <a:latin typeface="+mj-lt"/>
              </a:rPr>
              <a:t>. U </a:t>
            </a:r>
            <a:r>
              <a:rPr lang="en-US" sz="2400" err="1">
                <a:latin typeface="+mj-lt"/>
              </a:rPr>
              <a:t>slučaju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njihove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zamjene</a:t>
            </a:r>
            <a:r>
              <a:rPr lang="en-US" sz="2400">
                <a:latin typeface="+mj-lt"/>
              </a:rPr>
              <a:t>, </a:t>
            </a:r>
            <a:r>
              <a:rPr lang="en-US" sz="2400" err="1">
                <a:latin typeface="+mj-lt"/>
              </a:rPr>
              <a:t>vlada</a:t>
            </a:r>
            <a:r>
              <a:rPr lang="en-US" sz="2400">
                <a:latin typeface="+mj-lt"/>
              </a:rPr>
              <a:t> Austro-</a:t>
            </a:r>
            <a:r>
              <a:rPr lang="en-US" sz="2400" err="1">
                <a:latin typeface="+mj-lt"/>
              </a:rPr>
              <a:t>Ugarske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će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nastojati</a:t>
            </a:r>
            <a:r>
              <a:rPr lang="en-US" sz="2400">
                <a:latin typeface="+mj-lt"/>
              </a:rPr>
              <a:t> da to </a:t>
            </a:r>
            <a:r>
              <a:rPr lang="en-US" sz="2400" err="1">
                <a:latin typeface="+mj-lt"/>
              </a:rPr>
              <a:t>budu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osobe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koje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potiču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iz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ovih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pokrajina</a:t>
            </a:r>
            <a:r>
              <a:rPr lang="en-US" sz="2400">
                <a:latin typeface="+mj-lt"/>
              </a:rPr>
              <a:t>.</a:t>
            </a:r>
          </a:p>
          <a:p>
            <a:pPr algn="just"/>
            <a:r>
              <a:rPr lang="en-US" sz="2400" err="1">
                <a:latin typeface="+mj-lt"/>
              </a:rPr>
              <a:t>Šta</a:t>
            </a:r>
            <a:r>
              <a:rPr lang="en-US" sz="2400">
                <a:latin typeface="+mj-lt"/>
              </a:rPr>
              <a:t> se </a:t>
            </a:r>
            <a:r>
              <a:rPr lang="en-US" sz="2400" err="1">
                <a:latin typeface="+mj-lt"/>
              </a:rPr>
              <a:t>želi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postići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zadržavanjem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ranijih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državnih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službenika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regrutiranjem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novih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službenika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iz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Bosne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Hercegovine</a:t>
            </a:r>
            <a:r>
              <a:rPr lang="en-US" sz="2400">
                <a:latin typeface="+mj-lt"/>
              </a:rPr>
              <a:t>?</a:t>
            </a:r>
          </a:p>
          <a:p>
            <a:pPr algn="just"/>
            <a:r>
              <a:rPr lang="en-US" sz="2400">
                <a:latin typeface="+mj-lt"/>
              </a:rPr>
              <a:t>Da li je </a:t>
            </a:r>
            <a:r>
              <a:rPr lang="en-US" sz="2400" err="1">
                <a:latin typeface="+mj-lt"/>
              </a:rPr>
              <a:t>takvo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zadržavanje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regrutiranje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bezuslovno</a:t>
            </a:r>
            <a:r>
              <a:rPr lang="en-US" sz="2400">
                <a:latin typeface="+mj-lt"/>
              </a:rPr>
              <a:t>?</a:t>
            </a:r>
          </a:p>
          <a:p>
            <a:pPr marL="0" indent="0" algn="just">
              <a:buNone/>
            </a:pPr>
            <a:endParaRPr lang="en-US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343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2C820-15C0-4DF2-BF87-6005C9DB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Carigradska</a:t>
            </a:r>
            <a:r>
              <a:rPr lang="en-US"/>
              <a:t> </a:t>
            </a:r>
            <a:r>
              <a:rPr lang="en-US" err="1"/>
              <a:t>konvencija</a:t>
            </a:r>
            <a:r>
              <a:rPr lang="en-US"/>
              <a:t> – </a:t>
            </a:r>
            <a:r>
              <a:rPr lang="en-US" err="1"/>
              <a:t>analiza</a:t>
            </a:r>
            <a:r>
              <a:rPr lang="en-US"/>
              <a:t> </a:t>
            </a:r>
            <a:r>
              <a:rPr lang="en-US" err="1"/>
              <a:t>teksta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91D5D-8F3D-40A7-849C-CDDBDD042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err="1">
                <a:latin typeface="+mj-lt"/>
              </a:rPr>
              <a:t>Svaka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agresija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protiv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muslimana</a:t>
            </a:r>
            <a:r>
              <a:rPr lang="en-US" sz="2400">
                <a:latin typeface="+mj-lt"/>
              </a:rPr>
              <a:t>, </a:t>
            </a:r>
            <a:r>
              <a:rPr lang="en-US" sz="2400" err="1">
                <a:latin typeface="+mj-lt"/>
              </a:rPr>
              <a:t>njihovih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dobara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ili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njihove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religije</a:t>
            </a:r>
            <a:r>
              <a:rPr lang="en-US" sz="2400">
                <a:latin typeface="+mj-lt"/>
              </a:rPr>
              <a:t>, </a:t>
            </a:r>
            <a:r>
              <a:rPr lang="en-US" sz="2400" err="1">
                <a:latin typeface="+mj-lt"/>
              </a:rPr>
              <a:t>biće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strogo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kažnjavana</a:t>
            </a:r>
            <a:r>
              <a:rPr lang="en-US" sz="2400">
                <a:latin typeface="+mj-lt"/>
              </a:rPr>
              <a:t>. Ime </a:t>
            </a:r>
            <a:r>
              <a:rPr lang="en-US" sz="2400" err="1">
                <a:latin typeface="+mj-lt"/>
              </a:rPr>
              <a:t>njegovog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Veličanstva</a:t>
            </a:r>
            <a:r>
              <a:rPr lang="en-US" sz="2400">
                <a:latin typeface="+mj-lt"/>
              </a:rPr>
              <a:t> Sultana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dalje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će</a:t>
            </a:r>
            <a:r>
              <a:rPr lang="en-US" sz="2400">
                <a:latin typeface="+mj-lt"/>
              </a:rPr>
              <a:t> se </a:t>
            </a:r>
            <a:r>
              <a:rPr lang="en-US" sz="2400" err="1">
                <a:latin typeface="+mj-lt"/>
              </a:rPr>
              <a:t>izgovarati</a:t>
            </a:r>
            <a:r>
              <a:rPr lang="en-US" sz="2400">
                <a:latin typeface="+mj-lt"/>
              </a:rPr>
              <a:t> u </a:t>
            </a:r>
            <a:r>
              <a:rPr lang="en-US" sz="2400" err="1">
                <a:latin typeface="+mj-lt"/>
              </a:rPr>
              <a:t>javnim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molitvama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muslimana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kao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ranije</a:t>
            </a:r>
            <a:r>
              <a:rPr lang="en-US" sz="2400">
                <a:latin typeface="+mj-lt"/>
              </a:rPr>
              <a:t>. </a:t>
            </a:r>
            <a:r>
              <a:rPr lang="en-US" sz="2400" err="1">
                <a:latin typeface="+mj-lt"/>
              </a:rPr>
              <a:t>Ukoliko</a:t>
            </a:r>
            <a:r>
              <a:rPr lang="en-US" sz="2400">
                <a:latin typeface="+mj-lt"/>
              </a:rPr>
              <a:t> je </a:t>
            </a:r>
            <a:r>
              <a:rPr lang="en-US" sz="2400" err="1">
                <a:latin typeface="+mj-lt"/>
              </a:rPr>
              <a:t>običaj</a:t>
            </a:r>
            <a:r>
              <a:rPr lang="en-US" sz="2400">
                <a:latin typeface="+mj-lt"/>
              </a:rPr>
              <a:t> da se </a:t>
            </a:r>
            <a:r>
              <a:rPr lang="en-US" sz="2400" err="1">
                <a:latin typeface="+mj-lt"/>
              </a:rPr>
              <a:t>na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minaretima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ističe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otomanska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zastava</a:t>
            </a:r>
            <a:r>
              <a:rPr lang="en-US" sz="2400">
                <a:latin typeface="+mj-lt"/>
              </a:rPr>
              <a:t>, taj </a:t>
            </a:r>
            <a:r>
              <a:rPr lang="en-US" sz="2400" err="1">
                <a:latin typeface="+mj-lt"/>
              </a:rPr>
              <a:t>običaj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će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biti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poštovan</a:t>
            </a:r>
            <a:r>
              <a:rPr lang="en-US" sz="2400">
                <a:latin typeface="+mj-lt"/>
              </a:rPr>
              <a:t>.</a:t>
            </a:r>
          </a:p>
          <a:p>
            <a:endParaRPr lang="en-US" sz="2400">
              <a:latin typeface="+mj-lt"/>
            </a:endParaRPr>
          </a:p>
          <a:p>
            <a:r>
              <a:rPr lang="en-US" sz="2400" err="1">
                <a:latin typeface="+mj-lt"/>
              </a:rPr>
              <a:t>Zbog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čega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izdvojeni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kao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posebna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skupina</a:t>
            </a:r>
            <a:r>
              <a:rPr lang="en-US" sz="2400">
                <a:latin typeface="+mj-lt"/>
              </a:rPr>
              <a:t>?</a:t>
            </a:r>
          </a:p>
          <a:p>
            <a:r>
              <a:rPr lang="en-US" sz="2400">
                <a:latin typeface="+mj-lt"/>
              </a:rPr>
              <a:t>Da li </a:t>
            </a:r>
            <a:r>
              <a:rPr lang="en-US" sz="2400" err="1">
                <a:latin typeface="+mj-lt"/>
              </a:rPr>
              <a:t>garancije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iz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ovog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dijela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konvencije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imaju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neku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drugu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svrhu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osim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garancije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slobode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vjeroispovijesti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muslimana</a:t>
            </a:r>
            <a:r>
              <a:rPr lang="en-US" sz="2400"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023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E4139-52C7-4B82-97A5-96DEAC325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Carigradska</a:t>
            </a:r>
            <a:r>
              <a:rPr lang="en-US"/>
              <a:t> </a:t>
            </a:r>
            <a:r>
              <a:rPr lang="en-US" err="1"/>
              <a:t>konvencija</a:t>
            </a:r>
            <a:r>
              <a:rPr lang="en-US"/>
              <a:t> – </a:t>
            </a:r>
            <a:r>
              <a:rPr lang="en-US" err="1"/>
              <a:t>analiza</a:t>
            </a:r>
            <a:r>
              <a:rPr lang="en-US"/>
              <a:t> </a:t>
            </a:r>
            <a:r>
              <a:rPr lang="en-US" err="1"/>
              <a:t>teksta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9AAA9-3A25-4E81-9F93-B1DC1C05A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err="1">
                <a:latin typeface="+mj-lt"/>
              </a:rPr>
              <a:t>Poreski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prihodi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iz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Bosne</a:t>
            </a:r>
            <a:r>
              <a:rPr lang="en-US" sz="2400">
                <a:latin typeface="+mj-lt"/>
              </a:rPr>
              <a:t> I </a:t>
            </a:r>
            <a:r>
              <a:rPr lang="en-US" sz="2400" err="1">
                <a:latin typeface="+mj-lt"/>
              </a:rPr>
              <a:t>Hercegovine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biće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namijenjeni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isključivo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njihovim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potrebama</a:t>
            </a:r>
            <a:r>
              <a:rPr lang="en-US" sz="2400">
                <a:latin typeface="+mj-lt"/>
              </a:rPr>
              <a:t>, za </a:t>
            </a:r>
            <a:r>
              <a:rPr lang="en-US" sz="2400" err="1">
                <a:latin typeface="+mj-lt"/>
              </a:rPr>
              <a:t>njihovu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administraciju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melioracije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koje</a:t>
            </a:r>
            <a:r>
              <a:rPr lang="en-US" sz="2400">
                <a:latin typeface="+mj-lt"/>
              </a:rPr>
              <a:t> se </a:t>
            </a:r>
            <a:r>
              <a:rPr lang="en-US" sz="2400" err="1">
                <a:latin typeface="+mj-lt"/>
              </a:rPr>
              <a:t>budu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smatrale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nužnim</a:t>
            </a:r>
            <a:endParaRPr lang="en-US" sz="2400">
              <a:latin typeface="+mj-lt"/>
            </a:endParaRPr>
          </a:p>
          <a:p>
            <a:pPr marL="0" indent="0">
              <a:buNone/>
            </a:pP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Važeći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otomanski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novac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dalje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će</a:t>
            </a:r>
            <a:r>
              <a:rPr lang="en-US" sz="2400">
                <a:latin typeface="+mj-lt"/>
              </a:rPr>
              <a:t> se </a:t>
            </a:r>
            <a:r>
              <a:rPr lang="en-US" sz="2400" err="1">
                <a:latin typeface="+mj-lt"/>
              </a:rPr>
              <a:t>slobodno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upotrebljavati</a:t>
            </a:r>
            <a:r>
              <a:rPr lang="en-US" sz="2400">
                <a:latin typeface="+mj-lt"/>
              </a:rPr>
              <a:t> u </a:t>
            </a:r>
            <a:r>
              <a:rPr lang="en-US" sz="2400" err="1">
                <a:latin typeface="+mj-lt"/>
              </a:rPr>
              <a:t>Bosni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</a:t>
            </a:r>
            <a:r>
              <a:rPr lang="en-US" sz="2400">
                <a:latin typeface="+mj-lt"/>
              </a:rPr>
              <a:t>      </a:t>
            </a:r>
            <a:r>
              <a:rPr lang="en-US" sz="2400" err="1">
                <a:latin typeface="+mj-lt"/>
              </a:rPr>
              <a:t>Hercegovini</a:t>
            </a:r>
            <a:endParaRPr lang="en-US" sz="2400">
              <a:latin typeface="+mj-lt"/>
            </a:endParaRPr>
          </a:p>
          <a:p>
            <a:r>
              <a:rPr lang="en-US" sz="2400" err="1">
                <a:latin typeface="+mj-lt"/>
              </a:rPr>
              <a:t>Komentirajte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prvi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dio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citata</a:t>
            </a:r>
            <a:r>
              <a:rPr lang="en-US" sz="2400">
                <a:latin typeface="+mj-lt"/>
              </a:rPr>
              <a:t> s </a:t>
            </a:r>
            <a:r>
              <a:rPr lang="en-US" sz="2400" err="1">
                <a:latin typeface="+mj-lt"/>
              </a:rPr>
              <a:t>aspekta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finansijskih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interesa</a:t>
            </a:r>
            <a:r>
              <a:rPr lang="en-US" sz="2400">
                <a:latin typeface="+mj-lt"/>
              </a:rPr>
              <a:t> Austro-</a:t>
            </a:r>
            <a:r>
              <a:rPr lang="en-US" sz="2400" err="1">
                <a:latin typeface="+mj-lt"/>
              </a:rPr>
              <a:t>Ugarske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monarhije</a:t>
            </a:r>
            <a:r>
              <a:rPr lang="en-US" sz="2400">
                <a:latin typeface="+mj-lt"/>
              </a:rPr>
              <a:t>!</a:t>
            </a:r>
          </a:p>
          <a:p>
            <a:r>
              <a:rPr lang="en-US" sz="2400" err="1">
                <a:latin typeface="+mj-lt"/>
              </a:rPr>
              <a:t>Kako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drugi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dio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citata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određuje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karakter</a:t>
            </a:r>
            <a:r>
              <a:rPr lang="en-US" sz="2400">
                <a:latin typeface="+mj-lt"/>
              </a:rPr>
              <a:t> </a:t>
            </a:r>
            <a:r>
              <a:rPr lang="en-US" sz="2400" err="1">
                <a:latin typeface="+mj-lt"/>
              </a:rPr>
              <a:t>okupacije</a:t>
            </a:r>
            <a:r>
              <a:rPr lang="en-US" sz="2400"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001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Hvala na pažnji!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1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Custom 2">
      <a:dk1>
        <a:srgbClr val="7B2719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V čas HDBiH - Vilajetski zakon" id="{D23C3030-1854-416F-BCA8-9922FAC889F1}" vid="{A5A930A3-BFFF-466E-A25E-6B25F633F763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4873beb7-5857-4685-be1f-d57550cc96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4873beb7-5857-4685-be1f-d57550cc96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Widescreen</PresentationFormat>
  <Paragraphs>48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Academic Literature 16x9</vt:lpstr>
      <vt:lpstr>OKUPACIJA BiH I carigradska konvencija</vt:lpstr>
      <vt:lpstr>Slabljenje Osmanskog carstva</vt:lpstr>
      <vt:lpstr>Austrougarska monarhija</vt:lpstr>
      <vt:lpstr>Berlinski kongres</vt:lpstr>
      <vt:lpstr>Austrougarska okupacija BiH</vt:lpstr>
      <vt:lpstr>Carigradska konvencija – analiza teksta</vt:lpstr>
      <vt:lpstr>Carigradska konvencija – analiza teksta</vt:lpstr>
      <vt:lpstr>Carigradska konvencija – analiza teksta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Vilajetski zakon iz 1867. godine</dc:title>
  <dc:creator>Tahir Herenda</dc:creator>
  <cp:lastModifiedBy>Tahir Herenda</cp:lastModifiedBy>
  <cp:revision>3</cp:revision>
  <dcterms:created xsi:type="dcterms:W3CDTF">2020-12-01T15:35:42Z</dcterms:created>
  <dcterms:modified xsi:type="dcterms:W3CDTF">2020-12-07T15:39:01Z</dcterms:modified>
</cp:coreProperties>
</file>