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79" r:id="rId3"/>
    <p:sldId id="280" r:id="rId4"/>
    <p:sldId id="281" r:id="rId5"/>
    <p:sldId id="282" r:id="rId6"/>
    <p:sldId id="283" r:id="rId7"/>
    <p:sldId id="284" r:id="rId8"/>
    <p:sldId id="285" r:id="rId9"/>
    <p:sldId id="288" r:id="rId10"/>
    <p:sldId id="286" r:id="rId11"/>
    <p:sldId id="287" r:id="rId12"/>
    <p:sldId id="289" r:id="rId13"/>
    <p:sldId id="291" r:id="rId14"/>
    <p:sldId id="293" r:id="rId15"/>
    <p:sldId id="292" r:id="rId16"/>
    <p:sldId id="296" r:id="rId17"/>
    <p:sldId id="290" r:id="rId18"/>
    <p:sldId id="294" r:id="rId19"/>
    <p:sldId id="295" r:id="rId20"/>
    <p:sldId id="297" r:id="rId21"/>
    <p:sldId id="298" r:id="rId22"/>
    <p:sldId id="299" r:id="rId23"/>
    <p:sldId id="300" r:id="rId24"/>
    <p:sldId id="301" r:id="rId25"/>
  </p:sldIdLst>
  <p:sldSz cx="9144000" cy="6858000" type="screen4x3"/>
  <p:notesSz cx="6858000" cy="9144000"/>
  <p:defaultTextStyle>
    <a:defPPr>
      <a:defRPr lang="hr-HR"/>
    </a:defPPr>
    <a:lvl1pPr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anose="020B0604030504040204" pitchFamily="34" charset="0"/>
        <a:ea typeface="+mn-ea"/>
        <a:cs typeface="+mn-cs"/>
      </a:defRPr>
    </a:lvl5pPr>
    <a:lvl6pPr marL="2286000" algn="l" defTabSz="914400" rtl="0" eaLnBrk="1" latinLnBrk="0" hangingPunct="1">
      <a:defRPr kern="1200">
        <a:solidFill>
          <a:schemeClr val="tx1"/>
        </a:solidFill>
        <a:latin typeface="Verdana" panose="020B0604030504040204" pitchFamily="34" charset="0"/>
        <a:ea typeface="+mn-ea"/>
        <a:cs typeface="+mn-cs"/>
      </a:defRPr>
    </a:lvl6pPr>
    <a:lvl7pPr marL="2743200" algn="l" defTabSz="914400" rtl="0" eaLnBrk="1" latinLnBrk="0" hangingPunct="1">
      <a:defRPr kern="1200">
        <a:solidFill>
          <a:schemeClr val="tx1"/>
        </a:solidFill>
        <a:latin typeface="Verdana" panose="020B0604030504040204" pitchFamily="34" charset="0"/>
        <a:ea typeface="+mn-ea"/>
        <a:cs typeface="+mn-cs"/>
      </a:defRPr>
    </a:lvl7pPr>
    <a:lvl8pPr marL="3200400" algn="l" defTabSz="914400" rtl="0" eaLnBrk="1" latinLnBrk="0" hangingPunct="1">
      <a:defRPr kern="1200">
        <a:solidFill>
          <a:schemeClr val="tx1"/>
        </a:solidFill>
        <a:latin typeface="Verdana" panose="020B0604030504040204" pitchFamily="34" charset="0"/>
        <a:ea typeface="+mn-ea"/>
        <a:cs typeface="+mn-cs"/>
      </a:defRPr>
    </a:lvl8pPr>
    <a:lvl9pPr marL="3657600" algn="l" defTabSz="914400" rtl="0" eaLnBrk="1" latinLnBrk="0" hangingPunct="1">
      <a:defRPr kern="1200">
        <a:solidFill>
          <a:schemeClr val="tx1"/>
        </a:solidFill>
        <a:latin typeface="Verdan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218"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AutoShape 7">
            <a:extLst>
              <a:ext uri="{FF2B5EF4-FFF2-40B4-BE49-F238E27FC236}">
                <a16:creationId xmlns:a16="http://schemas.microsoft.com/office/drawing/2014/main" id="{A45B20D6-DECB-4B4F-8C91-5538DF381A2D}"/>
              </a:ext>
            </a:extLst>
          </p:cNvPr>
          <p:cNvSpPr>
            <a:spLocks noChangeArrowheads="1"/>
          </p:cNvSpPr>
          <p:nvPr/>
        </p:nvSpPr>
        <p:spPr bwMode="auto">
          <a:xfrm>
            <a:off x="685800" y="2393950"/>
            <a:ext cx="7772400" cy="109538"/>
          </a:xfrm>
          <a:custGeom>
            <a:avLst/>
            <a:gdLst>
              <a:gd name="T0" fmla="*/ 0 w 1000"/>
              <a:gd name="T1" fmla="*/ 0 h 1000"/>
              <a:gd name="T2" fmla="*/ 2147483646 w 1000"/>
              <a:gd name="T3" fmla="*/ 0 h 1000"/>
              <a:gd name="T4" fmla="*/ 2147483646 w 1000"/>
              <a:gd name="T5" fmla="*/ 11998573 h 1000"/>
              <a:gd name="T6" fmla="*/ 0 w 1000"/>
              <a:gd name="T7" fmla="*/ 11998573 h 1000"/>
              <a:gd name="T8" fmla="*/ 0 w 1000"/>
              <a:gd name="T9" fmla="*/ 0 h 1000"/>
              <a:gd name="T10" fmla="*/ 2147483646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618" y="0"/>
                </a:lnTo>
                <a:lnTo>
                  <a:pt x="618"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hr-HR"/>
          </a:p>
        </p:txBody>
      </p:sp>
      <p:sp>
        <p:nvSpPr>
          <p:cNvPr id="8194" name="Rectangle 2"/>
          <p:cNvSpPr>
            <a:spLocks noGrp="1" noChangeArrowheads="1"/>
          </p:cNvSpPr>
          <p:nvPr>
            <p:ph type="ctrTitle"/>
          </p:nvPr>
        </p:nvSpPr>
        <p:spPr>
          <a:xfrm>
            <a:off x="685800" y="990600"/>
            <a:ext cx="7772400" cy="1371600"/>
          </a:xfrm>
        </p:spPr>
        <p:txBody>
          <a:bodyPr/>
          <a:lstStyle>
            <a:lvl1pPr>
              <a:defRPr sz="4000"/>
            </a:lvl1pPr>
          </a:lstStyle>
          <a:p>
            <a:pPr lvl="0"/>
            <a:r>
              <a:rPr lang="hr-HR" noProof="0"/>
              <a:t>Click to edit Master title style</a:t>
            </a:r>
          </a:p>
        </p:txBody>
      </p:sp>
      <p:sp>
        <p:nvSpPr>
          <p:cNvPr id="8195" name="Rectangle 3"/>
          <p:cNvSpPr>
            <a:spLocks noGrp="1" noChangeArrowheads="1"/>
          </p:cNvSpPr>
          <p:nvPr>
            <p:ph type="subTitle" idx="1"/>
          </p:nvPr>
        </p:nvSpPr>
        <p:spPr>
          <a:xfrm>
            <a:off x="1447800" y="3429000"/>
            <a:ext cx="7010400" cy="1600200"/>
          </a:xfrm>
        </p:spPr>
        <p:txBody>
          <a:bodyPr/>
          <a:lstStyle>
            <a:lvl1pPr marL="0" indent="0">
              <a:buFont typeface="Wingdings" panose="05000000000000000000" pitchFamily="2" charset="2"/>
              <a:buNone/>
              <a:defRPr sz="2800"/>
            </a:lvl1pPr>
          </a:lstStyle>
          <a:p>
            <a:pPr lvl="0"/>
            <a:r>
              <a:rPr lang="hr-HR" noProof="0"/>
              <a:t>Click to edit Master subtitle style</a:t>
            </a:r>
          </a:p>
        </p:txBody>
      </p:sp>
      <p:sp>
        <p:nvSpPr>
          <p:cNvPr id="5" name="Rectangle 9">
            <a:extLst>
              <a:ext uri="{FF2B5EF4-FFF2-40B4-BE49-F238E27FC236}">
                <a16:creationId xmlns:a16="http://schemas.microsoft.com/office/drawing/2014/main" id="{A7C958CA-13B1-473A-8AE1-5F95AB46D30B}"/>
              </a:ext>
            </a:extLst>
          </p:cNvPr>
          <p:cNvSpPr>
            <a:spLocks noGrp="1" noChangeArrowheads="1"/>
          </p:cNvSpPr>
          <p:nvPr>
            <p:ph type="dt" sz="half" idx="10"/>
          </p:nvPr>
        </p:nvSpPr>
        <p:spPr>
          <a:xfrm>
            <a:off x="685800" y="6248400"/>
            <a:ext cx="1905000" cy="457200"/>
          </a:xfrm>
        </p:spPr>
        <p:txBody>
          <a:bodyPr/>
          <a:lstStyle>
            <a:lvl1pPr>
              <a:defRPr/>
            </a:lvl1pPr>
          </a:lstStyle>
          <a:p>
            <a:pPr>
              <a:defRPr/>
            </a:pPr>
            <a:endParaRPr lang="hr-HR"/>
          </a:p>
        </p:txBody>
      </p:sp>
      <p:sp>
        <p:nvSpPr>
          <p:cNvPr id="6" name="Rectangle 10">
            <a:extLst>
              <a:ext uri="{FF2B5EF4-FFF2-40B4-BE49-F238E27FC236}">
                <a16:creationId xmlns:a16="http://schemas.microsoft.com/office/drawing/2014/main" id="{17FB7573-1614-4345-8FF8-92522F89A125}"/>
              </a:ext>
            </a:extLst>
          </p:cNvPr>
          <p:cNvSpPr>
            <a:spLocks noGrp="1" noChangeArrowheads="1"/>
          </p:cNvSpPr>
          <p:nvPr>
            <p:ph type="ftr" sz="quarter" idx="11"/>
          </p:nvPr>
        </p:nvSpPr>
        <p:spPr>
          <a:xfrm>
            <a:off x="3124200" y="6248400"/>
            <a:ext cx="2895600" cy="457200"/>
          </a:xfrm>
        </p:spPr>
        <p:txBody>
          <a:bodyPr/>
          <a:lstStyle>
            <a:lvl1pPr>
              <a:defRPr/>
            </a:lvl1pPr>
          </a:lstStyle>
          <a:p>
            <a:pPr>
              <a:defRPr/>
            </a:pPr>
            <a:endParaRPr lang="hr-HR"/>
          </a:p>
        </p:txBody>
      </p:sp>
      <p:sp>
        <p:nvSpPr>
          <p:cNvPr id="7" name="Rectangle 11">
            <a:extLst>
              <a:ext uri="{FF2B5EF4-FFF2-40B4-BE49-F238E27FC236}">
                <a16:creationId xmlns:a16="http://schemas.microsoft.com/office/drawing/2014/main" id="{5EC47DE2-99B4-4801-BCA4-273F68EF0A8B}"/>
              </a:ext>
            </a:extLst>
          </p:cNvPr>
          <p:cNvSpPr>
            <a:spLocks noGrp="1" noChangeArrowheads="1"/>
          </p:cNvSpPr>
          <p:nvPr>
            <p:ph type="sldNum" sz="quarter" idx="12"/>
          </p:nvPr>
        </p:nvSpPr>
        <p:spPr>
          <a:xfrm>
            <a:off x="6553200" y="6248400"/>
            <a:ext cx="1905000" cy="457200"/>
          </a:xfrm>
        </p:spPr>
        <p:txBody>
          <a:bodyPr/>
          <a:lstStyle>
            <a:lvl1pPr>
              <a:defRPr/>
            </a:lvl1pPr>
          </a:lstStyle>
          <a:p>
            <a:fld id="{89859949-A9B9-466E-A519-D302E1018CA2}" type="slidenum">
              <a:rPr lang="hr-HR" altLang="sr-Latn-RS"/>
              <a:pPr/>
              <a:t>‹#›</a:t>
            </a:fld>
            <a:endParaRPr lang="hr-HR" altLang="sr-Latn-RS"/>
          </a:p>
        </p:txBody>
      </p:sp>
    </p:spTree>
    <p:extLst>
      <p:ext uri="{BB962C8B-B14F-4D97-AF65-F5344CB8AC3E}">
        <p14:creationId xmlns:p14="http://schemas.microsoft.com/office/powerpoint/2010/main" val="12501507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a:extLst>
              <a:ext uri="{FF2B5EF4-FFF2-40B4-BE49-F238E27FC236}">
                <a16:creationId xmlns:a16="http://schemas.microsoft.com/office/drawing/2014/main" id="{4EF49269-839C-4290-B0B2-AD00D6C862B2}"/>
              </a:ext>
            </a:extLst>
          </p:cNvPr>
          <p:cNvSpPr>
            <a:spLocks noGrp="1" noChangeArrowheads="1"/>
          </p:cNvSpPr>
          <p:nvPr>
            <p:ph type="dt" sz="half" idx="10"/>
          </p:nvPr>
        </p:nvSpPr>
        <p:spPr>
          <a:ln/>
        </p:spPr>
        <p:txBody>
          <a:bodyPr/>
          <a:lstStyle>
            <a:lvl1pPr>
              <a:defRPr/>
            </a:lvl1pPr>
          </a:lstStyle>
          <a:p>
            <a:pPr>
              <a:defRPr/>
            </a:pPr>
            <a:endParaRPr lang="hr-HR"/>
          </a:p>
        </p:txBody>
      </p:sp>
      <p:sp>
        <p:nvSpPr>
          <p:cNvPr id="5" name="Rectangle 7">
            <a:extLst>
              <a:ext uri="{FF2B5EF4-FFF2-40B4-BE49-F238E27FC236}">
                <a16:creationId xmlns:a16="http://schemas.microsoft.com/office/drawing/2014/main" id="{F5812871-781D-4EA7-B33F-0F05DE056EDD}"/>
              </a:ext>
            </a:extLst>
          </p:cNvPr>
          <p:cNvSpPr>
            <a:spLocks noGrp="1" noChangeArrowheads="1"/>
          </p:cNvSpPr>
          <p:nvPr>
            <p:ph type="ftr" sz="quarter" idx="11"/>
          </p:nvPr>
        </p:nvSpPr>
        <p:spPr>
          <a:ln/>
        </p:spPr>
        <p:txBody>
          <a:bodyPr/>
          <a:lstStyle>
            <a:lvl1pPr>
              <a:defRPr/>
            </a:lvl1pPr>
          </a:lstStyle>
          <a:p>
            <a:pPr>
              <a:defRPr/>
            </a:pPr>
            <a:endParaRPr lang="hr-HR"/>
          </a:p>
        </p:txBody>
      </p:sp>
      <p:sp>
        <p:nvSpPr>
          <p:cNvPr id="6" name="Rectangle 8">
            <a:extLst>
              <a:ext uri="{FF2B5EF4-FFF2-40B4-BE49-F238E27FC236}">
                <a16:creationId xmlns:a16="http://schemas.microsoft.com/office/drawing/2014/main" id="{1384C809-5796-4D1D-B579-E2605734A566}"/>
              </a:ext>
            </a:extLst>
          </p:cNvPr>
          <p:cNvSpPr>
            <a:spLocks noGrp="1" noChangeArrowheads="1"/>
          </p:cNvSpPr>
          <p:nvPr>
            <p:ph type="sldNum" sz="quarter" idx="12"/>
          </p:nvPr>
        </p:nvSpPr>
        <p:spPr>
          <a:ln/>
        </p:spPr>
        <p:txBody>
          <a:bodyPr/>
          <a:lstStyle>
            <a:lvl1pPr>
              <a:defRPr/>
            </a:lvl1pPr>
          </a:lstStyle>
          <a:p>
            <a:fld id="{F2D27AB8-9C98-4FCD-AA74-F4A552244F34}" type="slidenum">
              <a:rPr lang="hr-HR" altLang="sr-Latn-RS"/>
              <a:pPr/>
              <a:t>‹#›</a:t>
            </a:fld>
            <a:endParaRPr lang="hr-HR" altLang="sr-Latn-RS"/>
          </a:p>
        </p:txBody>
      </p:sp>
    </p:spTree>
    <p:extLst>
      <p:ext uri="{BB962C8B-B14F-4D97-AF65-F5344CB8AC3E}">
        <p14:creationId xmlns:p14="http://schemas.microsoft.com/office/powerpoint/2010/main" val="1627855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3838" y="304800"/>
            <a:ext cx="2001837" cy="5715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66738" y="304800"/>
            <a:ext cx="5854700" cy="5715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a:extLst>
              <a:ext uri="{FF2B5EF4-FFF2-40B4-BE49-F238E27FC236}">
                <a16:creationId xmlns:a16="http://schemas.microsoft.com/office/drawing/2014/main" id="{4105D4B4-0031-4BE8-9C11-FAE69E742243}"/>
              </a:ext>
            </a:extLst>
          </p:cNvPr>
          <p:cNvSpPr>
            <a:spLocks noGrp="1" noChangeArrowheads="1"/>
          </p:cNvSpPr>
          <p:nvPr>
            <p:ph type="dt" sz="half" idx="10"/>
          </p:nvPr>
        </p:nvSpPr>
        <p:spPr>
          <a:ln/>
        </p:spPr>
        <p:txBody>
          <a:bodyPr/>
          <a:lstStyle>
            <a:lvl1pPr>
              <a:defRPr/>
            </a:lvl1pPr>
          </a:lstStyle>
          <a:p>
            <a:pPr>
              <a:defRPr/>
            </a:pPr>
            <a:endParaRPr lang="hr-HR"/>
          </a:p>
        </p:txBody>
      </p:sp>
      <p:sp>
        <p:nvSpPr>
          <p:cNvPr id="5" name="Rectangle 7">
            <a:extLst>
              <a:ext uri="{FF2B5EF4-FFF2-40B4-BE49-F238E27FC236}">
                <a16:creationId xmlns:a16="http://schemas.microsoft.com/office/drawing/2014/main" id="{7C271B47-C14A-48C9-B51F-E1DBC8EC310B}"/>
              </a:ext>
            </a:extLst>
          </p:cNvPr>
          <p:cNvSpPr>
            <a:spLocks noGrp="1" noChangeArrowheads="1"/>
          </p:cNvSpPr>
          <p:nvPr>
            <p:ph type="ftr" sz="quarter" idx="11"/>
          </p:nvPr>
        </p:nvSpPr>
        <p:spPr>
          <a:ln/>
        </p:spPr>
        <p:txBody>
          <a:bodyPr/>
          <a:lstStyle>
            <a:lvl1pPr>
              <a:defRPr/>
            </a:lvl1pPr>
          </a:lstStyle>
          <a:p>
            <a:pPr>
              <a:defRPr/>
            </a:pPr>
            <a:endParaRPr lang="hr-HR"/>
          </a:p>
        </p:txBody>
      </p:sp>
      <p:sp>
        <p:nvSpPr>
          <p:cNvPr id="6" name="Rectangle 8">
            <a:extLst>
              <a:ext uri="{FF2B5EF4-FFF2-40B4-BE49-F238E27FC236}">
                <a16:creationId xmlns:a16="http://schemas.microsoft.com/office/drawing/2014/main" id="{BB7F9B9A-9314-43C7-8CD3-F536AF16BC78}"/>
              </a:ext>
            </a:extLst>
          </p:cNvPr>
          <p:cNvSpPr>
            <a:spLocks noGrp="1" noChangeArrowheads="1"/>
          </p:cNvSpPr>
          <p:nvPr>
            <p:ph type="sldNum" sz="quarter" idx="12"/>
          </p:nvPr>
        </p:nvSpPr>
        <p:spPr>
          <a:ln/>
        </p:spPr>
        <p:txBody>
          <a:bodyPr/>
          <a:lstStyle>
            <a:lvl1pPr>
              <a:defRPr/>
            </a:lvl1pPr>
          </a:lstStyle>
          <a:p>
            <a:fld id="{01887D9F-DAA2-4EF4-9838-EB8130EF66BA}" type="slidenum">
              <a:rPr lang="hr-HR" altLang="sr-Latn-RS"/>
              <a:pPr/>
              <a:t>‹#›</a:t>
            </a:fld>
            <a:endParaRPr lang="hr-HR" altLang="sr-Latn-RS"/>
          </a:p>
        </p:txBody>
      </p:sp>
    </p:spTree>
    <p:extLst>
      <p:ext uri="{BB962C8B-B14F-4D97-AF65-F5344CB8AC3E}">
        <p14:creationId xmlns:p14="http://schemas.microsoft.com/office/powerpoint/2010/main" val="1839454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a:extLst>
              <a:ext uri="{FF2B5EF4-FFF2-40B4-BE49-F238E27FC236}">
                <a16:creationId xmlns:a16="http://schemas.microsoft.com/office/drawing/2014/main" id="{2F664BDE-4329-4A69-822B-11D7D10AA3A3}"/>
              </a:ext>
            </a:extLst>
          </p:cNvPr>
          <p:cNvSpPr>
            <a:spLocks noGrp="1" noChangeArrowheads="1"/>
          </p:cNvSpPr>
          <p:nvPr>
            <p:ph type="dt" sz="half" idx="10"/>
          </p:nvPr>
        </p:nvSpPr>
        <p:spPr>
          <a:ln/>
        </p:spPr>
        <p:txBody>
          <a:bodyPr/>
          <a:lstStyle>
            <a:lvl1pPr>
              <a:defRPr/>
            </a:lvl1pPr>
          </a:lstStyle>
          <a:p>
            <a:pPr>
              <a:defRPr/>
            </a:pPr>
            <a:endParaRPr lang="hr-HR"/>
          </a:p>
        </p:txBody>
      </p:sp>
      <p:sp>
        <p:nvSpPr>
          <p:cNvPr id="5" name="Rectangle 7">
            <a:extLst>
              <a:ext uri="{FF2B5EF4-FFF2-40B4-BE49-F238E27FC236}">
                <a16:creationId xmlns:a16="http://schemas.microsoft.com/office/drawing/2014/main" id="{DAC1E802-9566-4328-9F34-9808EE445E8D}"/>
              </a:ext>
            </a:extLst>
          </p:cNvPr>
          <p:cNvSpPr>
            <a:spLocks noGrp="1" noChangeArrowheads="1"/>
          </p:cNvSpPr>
          <p:nvPr>
            <p:ph type="ftr" sz="quarter" idx="11"/>
          </p:nvPr>
        </p:nvSpPr>
        <p:spPr>
          <a:ln/>
        </p:spPr>
        <p:txBody>
          <a:bodyPr/>
          <a:lstStyle>
            <a:lvl1pPr>
              <a:defRPr/>
            </a:lvl1pPr>
          </a:lstStyle>
          <a:p>
            <a:pPr>
              <a:defRPr/>
            </a:pPr>
            <a:endParaRPr lang="hr-HR"/>
          </a:p>
        </p:txBody>
      </p:sp>
      <p:sp>
        <p:nvSpPr>
          <p:cNvPr id="6" name="Rectangle 8">
            <a:extLst>
              <a:ext uri="{FF2B5EF4-FFF2-40B4-BE49-F238E27FC236}">
                <a16:creationId xmlns:a16="http://schemas.microsoft.com/office/drawing/2014/main" id="{75C7E2AA-EA02-436C-ACB2-5236F475EE26}"/>
              </a:ext>
            </a:extLst>
          </p:cNvPr>
          <p:cNvSpPr>
            <a:spLocks noGrp="1" noChangeArrowheads="1"/>
          </p:cNvSpPr>
          <p:nvPr>
            <p:ph type="sldNum" sz="quarter" idx="12"/>
          </p:nvPr>
        </p:nvSpPr>
        <p:spPr>
          <a:ln/>
        </p:spPr>
        <p:txBody>
          <a:bodyPr/>
          <a:lstStyle>
            <a:lvl1pPr>
              <a:defRPr/>
            </a:lvl1pPr>
          </a:lstStyle>
          <a:p>
            <a:fld id="{B2DFF300-07D9-42FB-AC74-DF906D82C755}" type="slidenum">
              <a:rPr lang="hr-HR" altLang="sr-Latn-RS"/>
              <a:pPr/>
              <a:t>‹#›</a:t>
            </a:fld>
            <a:endParaRPr lang="hr-HR" altLang="sr-Latn-RS"/>
          </a:p>
        </p:txBody>
      </p:sp>
    </p:spTree>
    <p:extLst>
      <p:ext uri="{BB962C8B-B14F-4D97-AF65-F5344CB8AC3E}">
        <p14:creationId xmlns:p14="http://schemas.microsoft.com/office/powerpoint/2010/main" val="30477181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6">
            <a:extLst>
              <a:ext uri="{FF2B5EF4-FFF2-40B4-BE49-F238E27FC236}">
                <a16:creationId xmlns:a16="http://schemas.microsoft.com/office/drawing/2014/main" id="{91D8E1C7-E04F-42CE-9F68-C4626EFCABD9}"/>
              </a:ext>
            </a:extLst>
          </p:cNvPr>
          <p:cNvSpPr>
            <a:spLocks noGrp="1" noChangeArrowheads="1"/>
          </p:cNvSpPr>
          <p:nvPr>
            <p:ph type="dt" sz="half" idx="10"/>
          </p:nvPr>
        </p:nvSpPr>
        <p:spPr>
          <a:ln/>
        </p:spPr>
        <p:txBody>
          <a:bodyPr/>
          <a:lstStyle>
            <a:lvl1pPr>
              <a:defRPr/>
            </a:lvl1pPr>
          </a:lstStyle>
          <a:p>
            <a:pPr>
              <a:defRPr/>
            </a:pPr>
            <a:endParaRPr lang="hr-HR"/>
          </a:p>
        </p:txBody>
      </p:sp>
      <p:sp>
        <p:nvSpPr>
          <p:cNvPr id="5" name="Rectangle 7">
            <a:extLst>
              <a:ext uri="{FF2B5EF4-FFF2-40B4-BE49-F238E27FC236}">
                <a16:creationId xmlns:a16="http://schemas.microsoft.com/office/drawing/2014/main" id="{6E7C4659-5140-4E57-B552-0B794B3418B6}"/>
              </a:ext>
            </a:extLst>
          </p:cNvPr>
          <p:cNvSpPr>
            <a:spLocks noGrp="1" noChangeArrowheads="1"/>
          </p:cNvSpPr>
          <p:nvPr>
            <p:ph type="ftr" sz="quarter" idx="11"/>
          </p:nvPr>
        </p:nvSpPr>
        <p:spPr>
          <a:ln/>
        </p:spPr>
        <p:txBody>
          <a:bodyPr/>
          <a:lstStyle>
            <a:lvl1pPr>
              <a:defRPr/>
            </a:lvl1pPr>
          </a:lstStyle>
          <a:p>
            <a:pPr>
              <a:defRPr/>
            </a:pPr>
            <a:endParaRPr lang="hr-HR"/>
          </a:p>
        </p:txBody>
      </p:sp>
      <p:sp>
        <p:nvSpPr>
          <p:cNvPr id="6" name="Rectangle 8">
            <a:extLst>
              <a:ext uri="{FF2B5EF4-FFF2-40B4-BE49-F238E27FC236}">
                <a16:creationId xmlns:a16="http://schemas.microsoft.com/office/drawing/2014/main" id="{E0DB62F1-1A82-4D38-8E66-73641EB53286}"/>
              </a:ext>
            </a:extLst>
          </p:cNvPr>
          <p:cNvSpPr>
            <a:spLocks noGrp="1" noChangeArrowheads="1"/>
          </p:cNvSpPr>
          <p:nvPr>
            <p:ph type="sldNum" sz="quarter" idx="12"/>
          </p:nvPr>
        </p:nvSpPr>
        <p:spPr>
          <a:ln/>
        </p:spPr>
        <p:txBody>
          <a:bodyPr/>
          <a:lstStyle>
            <a:lvl1pPr>
              <a:defRPr/>
            </a:lvl1pPr>
          </a:lstStyle>
          <a:p>
            <a:fld id="{153BE608-7A6D-42D9-BAE0-D4B41ED6BD13}" type="slidenum">
              <a:rPr lang="hr-HR" altLang="sr-Latn-RS"/>
              <a:pPr/>
              <a:t>‹#›</a:t>
            </a:fld>
            <a:endParaRPr lang="hr-HR" altLang="sr-Latn-RS"/>
          </a:p>
        </p:txBody>
      </p:sp>
    </p:spTree>
    <p:extLst>
      <p:ext uri="{BB962C8B-B14F-4D97-AF65-F5344CB8AC3E}">
        <p14:creationId xmlns:p14="http://schemas.microsoft.com/office/powerpoint/2010/main" val="39256075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66738" y="1752600"/>
            <a:ext cx="3924300" cy="4267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3438" y="1752600"/>
            <a:ext cx="3924300" cy="4267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a:extLst>
              <a:ext uri="{FF2B5EF4-FFF2-40B4-BE49-F238E27FC236}">
                <a16:creationId xmlns:a16="http://schemas.microsoft.com/office/drawing/2014/main" id="{F4EAC60D-CB6B-4E3B-A800-8C02A47B2E79}"/>
              </a:ext>
            </a:extLst>
          </p:cNvPr>
          <p:cNvSpPr>
            <a:spLocks noGrp="1" noChangeArrowheads="1"/>
          </p:cNvSpPr>
          <p:nvPr>
            <p:ph type="dt" sz="half" idx="10"/>
          </p:nvPr>
        </p:nvSpPr>
        <p:spPr>
          <a:ln/>
        </p:spPr>
        <p:txBody>
          <a:bodyPr/>
          <a:lstStyle>
            <a:lvl1pPr>
              <a:defRPr/>
            </a:lvl1pPr>
          </a:lstStyle>
          <a:p>
            <a:pPr>
              <a:defRPr/>
            </a:pPr>
            <a:endParaRPr lang="hr-HR"/>
          </a:p>
        </p:txBody>
      </p:sp>
      <p:sp>
        <p:nvSpPr>
          <p:cNvPr id="6" name="Rectangle 7">
            <a:extLst>
              <a:ext uri="{FF2B5EF4-FFF2-40B4-BE49-F238E27FC236}">
                <a16:creationId xmlns:a16="http://schemas.microsoft.com/office/drawing/2014/main" id="{BA85FAEF-4625-4F99-A7A6-7092DDB2DFA6}"/>
              </a:ext>
            </a:extLst>
          </p:cNvPr>
          <p:cNvSpPr>
            <a:spLocks noGrp="1" noChangeArrowheads="1"/>
          </p:cNvSpPr>
          <p:nvPr>
            <p:ph type="ftr" sz="quarter" idx="11"/>
          </p:nvPr>
        </p:nvSpPr>
        <p:spPr>
          <a:ln/>
        </p:spPr>
        <p:txBody>
          <a:bodyPr/>
          <a:lstStyle>
            <a:lvl1pPr>
              <a:defRPr/>
            </a:lvl1pPr>
          </a:lstStyle>
          <a:p>
            <a:pPr>
              <a:defRPr/>
            </a:pPr>
            <a:endParaRPr lang="hr-HR"/>
          </a:p>
        </p:txBody>
      </p:sp>
      <p:sp>
        <p:nvSpPr>
          <p:cNvPr id="7" name="Rectangle 8">
            <a:extLst>
              <a:ext uri="{FF2B5EF4-FFF2-40B4-BE49-F238E27FC236}">
                <a16:creationId xmlns:a16="http://schemas.microsoft.com/office/drawing/2014/main" id="{419FCEA8-444B-40D0-9A58-7C7E3C60407D}"/>
              </a:ext>
            </a:extLst>
          </p:cNvPr>
          <p:cNvSpPr>
            <a:spLocks noGrp="1" noChangeArrowheads="1"/>
          </p:cNvSpPr>
          <p:nvPr>
            <p:ph type="sldNum" sz="quarter" idx="12"/>
          </p:nvPr>
        </p:nvSpPr>
        <p:spPr>
          <a:ln/>
        </p:spPr>
        <p:txBody>
          <a:bodyPr/>
          <a:lstStyle>
            <a:lvl1pPr>
              <a:defRPr/>
            </a:lvl1pPr>
          </a:lstStyle>
          <a:p>
            <a:fld id="{D61C3E30-3376-4031-9448-B13FC3D02922}" type="slidenum">
              <a:rPr lang="hr-HR" altLang="sr-Latn-RS"/>
              <a:pPr/>
              <a:t>‹#›</a:t>
            </a:fld>
            <a:endParaRPr lang="hr-HR" altLang="sr-Latn-RS"/>
          </a:p>
        </p:txBody>
      </p:sp>
    </p:spTree>
    <p:extLst>
      <p:ext uri="{BB962C8B-B14F-4D97-AF65-F5344CB8AC3E}">
        <p14:creationId xmlns:p14="http://schemas.microsoft.com/office/powerpoint/2010/main" val="32683075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a:extLst>
              <a:ext uri="{FF2B5EF4-FFF2-40B4-BE49-F238E27FC236}">
                <a16:creationId xmlns:a16="http://schemas.microsoft.com/office/drawing/2014/main" id="{F4D9491A-D540-4BB8-AB68-253DCEF37381}"/>
              </a:ext>
            </a:extLst>
          </p:cNvPr>
          <p:cNvSpPr>
            <a:spLocks noGrp="1" noChangeArrowheads="1"/>
          </p:cNvSpPr>
          <p:nvPr>
            <p:ph type="dt" sz="half" idx="10"/>
          </p:nvPr>
        </p:nvSpPr>
        <p:spPr>
          <a:ln/>
        </p:spPr>
        <p:txBody>
          <a:bodyPr/>
          <a:lstStyle>
            <a:lvl1pPr>
              <a:defRPr/>
            </a:lvl1pPr>
          </a:lstStyle>
          <a:p>
            <a:pPr>
              <a:defRPr/>
            </a:pPr>
            <a:endParaRPr lang="hr-HR"/>
          </a:p>
        </p:txBody>
      </p:sp>
      <p:sp>
        <p:nvSpPr>
          <p:cNvPr id="8" name="Rectangle 7">
            <a:extLst>
              <a:ext uri="{FF2B5EF4-FFF2-40B4-BE49-F238E27FC236}">
                <a16:creationId xmlns:a16="http://schemas.microsoft.com/office/drawing/2014/main" id="{4F8E479A-65FF-40A9-95F7-D00029348887}"/>
              </a:ext>
            </a:extLst>
          </p:cNvPr>
          <p:cNvSpPr>
            <a:spLocks noGrp="1" noChangeArrowheads="1"/>
          </p:cNvSpPr>
          <p:nvPr>
            <p:ph type="ftr" sz="quarter" idx="11"/>
          </p:nvPr>
        </p:nvSpPr>
        <p:spPr>
          <a:ln/>
        </p:spPr>
        <p:txBody>
          <a:bodyPr/>
          <a:lstStyle>
            <a:lvl1pPr>
              <a:defRPr/>
            </a:lvl1pPr>
          </a:lstStyle>
          <a:p>
            <a:pPr>
              <a:defRPr/>
            </a:pPr>
            <a:endParaRPr lang="hr-HR"/>
          </a:p>
        </p:txBody>
      </p:sp>
      <p:sp>
        <p:nvSpPr>
          <p:cNvPr id="9" name="Rectangle 8">
            <a:extLst>
              <a:ext uri="{FF2B5EF4-FFF2-40B4-BE49-F238E27FC236}">
                <a16:creationId xmlns:a16="http://schemas.microsoft.com/office/drawing/2014/main" id="{961DB6B4-AED7-4732-8A0C-CF8FB9F15B87}"/>
              </a:ext>
            </a:extLst>
          </p:cNvPr>
          <p:cNvSpPr>
            <a:spLocks noGrp="1" noChangeArrowheads="1"/>
          </p:cNvSpPr>
          <p:nvPr>
            <p:ph type="sldNum" sz="quarter" idx="12"/>
          </p:nvPr>
        </p:nvSpPr>
        <p:spPr>
          <a:ln/>
        </p:spPr>
        <p:txBody>
          <a:bodyPr/>
          <a:lstStyle>
            <a:lvl1pPr>
              <a:defRPr/>
            </a:lvl1pPr>
          </a:lstStyle>
          <a:p>
            <a:fld id="{EA18524A-C1D5-497B-965F-96C2FD78EF25}" type="slidenum">
              <a:rPr lang="hr-HR" altLang="sr-Latn-RS"/>
              <a:pPr/>
              <a:t>‹#›</a:t>
            </a:fld>
            <a:endParaRPr lang="hr-HR" altLang="sr-Latn-RS"/>
          </a:p>
        </p:txBody>
      </p:sp>
    </p:spTree>
    <p:extLst>
      <p:ext uri="{BB962C8B-B14F-4D97-AF65-F5344CB8AC3E}">
        <p14:creationId xmlns:p14="http://schemas.microsoft.com/office/powerpoint/2010/main" val="3877088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a:extLst>
              <a:ext uri="{FF2B5EF4-FFF2-40B4-BE49-F238E27FC236}">
                <a16:creationId xmlns:a16="http://schemas.microsoft.com/office/drawing/2014/main" id="{4B17595B-150D-4F33-B0DE-A7C897B42898}"/>
              </a:ext>
            </a:extLst>
          </p:cNvPr>
          <p:cNvSpPr>
            <a:spLocks noGrp="1" noChangeArrowheads="1"/>
          </p:cNvSpPr>
          <p:nvPr>
            <p:ph type="dt" sz="half" idx="10"/>
          </p:nvPr>
        </p:nvSpPr>
        <p:spPr>
          <a:ln/>
        </p:spPr>
        <p:txBody>
          <a:bodyPr/>
          <a:lstStyle>
            <a:lvl1pPr>
              <a:defRPr/>
            </a:lvl1pPr>
          </a:lstStyle>
          <a:p>
            <a:pPr>
              <a:defRPr/>
            </a:pPr>
            <a:endParaRPr lang="hr-HR"/>
          </a:p>
        </p:txBody>
      </p:sp>
      <p:sp>
        <p:nvSpPr>
          <p:cNvPr id="4" name="Rectangle 7">
            <a:extLst>
              <a:ext uri="{FF2B5EF4-FFF2-40B4-BE49-F238E27FC236}">
                <a16:creationId xmlns:a16="http://schemas.microsoft.com/office/drawing/2014/main" id="{10923C41-B7BF-46BF-90F8-C210554426AB}"/>
              </a:ext>
            </a:extLst>
          </p:cNvPr>
          <p:cNvSpPr>
            <a:spLocks noGrp="1" noChangeArrowheads="1"/>
          </p:cNvSpPr>
          <p:nvPr>
            <p:ph type="ftr" sz="quarter" idx="11"/>
          </p:nvPr>
        </p:nvSpPr>
        <p:spPr>
          <a:ln/>
        </p:spPr>
        <p:txBody>
          <a:bodyPr/>
          <a:lstStyle>
            <a:lvl1pPr>
              <a:defRPr/>
            </a:lvl1pPr>
          </a:lstStyle>
          <a:p>
            <a:pPr>
              <a:defRPr/>
            </a:pPr>
            <a:endParaRPr lang="hr-HR"/>
          </a:p>
        </p:txBody>
      </p:sp>
      <p:sp>
        <p:nvSpPr>
          <p:cNvPr id="5" name="Rectangle 8">
            <a:extLst>
              <a:ext uri="{FF2B5EF4-FFF2-40B4-BE49-F238E27FC236}">
                <a16:creationId xmlns:a16="http://schemas.microsoft.com/office/drawing/2014/main" id="{9ECDC753-29CF-442E-95CF-618BD6D0CB0A}"/>
              </a:ext>
            </a:extLst>
          </p:cNvPr>
          <p:cNvSpPr>
            <a:spLocks noGrp="1" noChangeArrowheads="1"/>
          </p:cNvSpPr>
          <p:nvPr>
            <p:ph type="sldNum" sz="quarter" idx="12"/>
          </p:nvPr>
        </p:nvSpPr>
        <p:spPr>
          <a:ln/>
        </p:spPr>
        <p:txBody>
          <a:bodyPr/>
          <a:lstStyle>
            <a:lvl1pPr>
              <a:defRPr/>
            </a:lvl1pPr>
          </a:lstStyle>
          <a:p>
            <a:fld id="{86C644DB-FEF4-44DF-8EEB-EA249FDECBE1}" type="slidenum">
              <a:rPr lang="hr-HR" altLang="sr-Latn-RS"/>
              <a:pPr/>
              <a:t>‹#›</a:t>
            </a:fld>
            <a:endParaRPr lang="hr-HR" altLang="sr-Latn-RS"/>
          </a:p>
        </p:txBody>
      </p:sp>
    </p:spTree>
    <p:extLst>
      <p:ext uri="{BB962C8B-B14F-4D97-AF65-F5344CB8AC3E}">
        <p14:creationId xmlns:p14="http://schemas.microsoft.com/office/powerpoint/2010/main" val="8783307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a:extLst>
              <a:ext uri="{FF2B5EF4-FFF2-40B4-BE49-F238E27FC236}">
                <a16:creationId xmlns:a16="http://schemas.microsoft.com/office/drawing/2014/main" id="{754EFE94-2B0D-4B28-947A-269362B22AB9}"/>
              </a:ext>
            </a:extLst>
          </p:cNvPr>
          <p:cNvSpPr>
            <a:spLocks noGrp="1" noChangeArrowheads="1"/>
          </p:cNvSpPr>
          <p:nvPr>
            <p:ph type="dt" sz="half" idx="10"/>
          </p:nvPr>
        </p:nvSpPr>
        <p:spPr>
          <a:ln/>
        </p:spPr>
        <p:txBody>
          <a:bodyPr/>
          <a:lstStyle>
            <a:lvl1pPr>
              <a:defRPr/>
            </a:lvl1pPr>
          </a:lstStyle>
          <a:p>
            <a:pPr>
              <a:defRPr/>
            </a:pPr>
            <a:endParaRPr lang="hr-HR"/>
          </a:p>
        </p:txBody>
      </p:sp>
      <p:sp>
        <p:nvSpPr>
          <p:cNvPr id="3" name="Rectangle 7">
            <a:extLst>
              <a:ext uri="{FF2B5EF4-FFF2-40B4-BE49-F238E27FC236}">
                <a16:creationId xmlns:a16="http://schemas.microsoft.com/office/drawing/2014/main" id="{296088FF-66CB-45DB-885B-34BC381C2BF3}"/>
              </a:ext>
            </a:extLst>
          </p:cNvPr>
          <p:cNvSpPr>
            <a:spLocks noGrp="1" noChangeArrowheads="1"/>
          </p:cNvSpPr>
          <p:nvPr>
            <p:ph type="ftr" sz="quarter" idx="11"/>
          </p:nvPr>
        </p:nvSpPr>
        <p:spPr>
          <a:ln/>
        </p:spPr>
        <p:txBody>
          <a:bodyPr/>
          <a:lstStyle>
            <a:lvl1pPr>
              <a:defRPr/>
            </a:lvl1pPr>
          </a:lstStyle>
          <a:p>
            <a:pPr>
              <a:defRPr/>
            </a:pPr>
            <a:endParaRPr lang="hr-HR"/>
          </a:p>
        </p:txBody>
      </p:sp>
      <p:sp>
        <p:nvSpPr>
          <p:cNvPr id="4" name="Rectangle 8">
            <a:extLst>
              <a:ext uri="{FF2B5EF4-FFF2-40B4-BE49-F238E27FC236}">
                <a16:creationId xmlns:a16="http://schemas.microsoft.com/office/drawing/2014/main" id="{5DF483A2-891D-442D-AFEA-E6386AC62AB5}"/>
              </a:ext>
            </a:extLst>
          </p:cNvPr>
          <p:cNvSpPr>
            <a:spLocks noGrp="1" noChangeArrowheads="1"/>
          </p:cNvSpPr>
          <p:nvPr>
            <p:ph type="sldNum" sz="quarter" idx="12"/>
          </p:nvPr>
        </p:nvSpPr>
        <p:spPr>
          <a:ln/>
        </p:spPr>
        <p:txBody>
          <a:bodyPr/>
          <a:lstStyle>
            <a:lvl1pPr>
              <a:defRPr/>
            </a:lvl1pPr>
          </a:lstStyle>
          <a:p>
            <a:fld id="{6119141C-ACB1-4C0D-9CA3-3137470DF26A}" type="slidenum">
              <a:rPr lang="hr-HR" altLang="sr-Latn-RS"/>
              <a:pPr/>
              <a:t>‹#›</a:t>
            </a:fld>
            <a:endParaRPr lang="hr-HR" altLang="sr-Latn-RS"/>
          </a:p>
        </p:txBody>
      </p:sp>
    </p:spTree>
    <p:extLst>
      <p:ext uri="{BB962C8B-B14F-4D97-AF65-F5344CB8AC3E}">
        <p14:creationId xmlns:p14="http://schemas.microsoft.com/office/powerpoint/2010/main" val="3657260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6">
            <a:extLst>
              <a:ext uri="{FF2B5EF4-FFF2-40B4-BE49-F238E27FC236}">
                <a16:creationId xmlns:a16="http://schemas.microsoft.com/office/drawing/2014/main" id="{A02BF7D3-5AA6-4FF3-9361-E1DC997836CA}"/>
              </a:ext>
            </a:extLst>
          </p:cNvPr>
          <p:cNvSpPr>
            <a:spLocks noGrp="1" noChangeArrowheads="1"/>
          </p:cNvSpPr>
          <p:nvPr>
            <p:ph type="dt" sz="half" idx="10"/>
          </p:nvPr>
        </p:nvSpPr>
        <p:spPr>
          <a:ln/>
        </p:spPr>
        <p:txBody>
          <a:bodyPr/>
          <a:lstStyle>
            <a:lvl1pPr>
              <a:defRPr/>
            </a:lvl1pPr>
          </a:lstStyle>
          <a:p>
            <a:pPr>
              <a:defRPr/>
            </a:pPr>
            <a:endParaRPr lang="hr-HR"/>
          </a:p>
        </p:txBody>
      </p:sp>
      <p:sp>
        <p:nvSpPr>
          <p:cNvPr id="6" name="Rectangle 7">
            <a:extLst>
              <a:ext uri="{FF2B5EF4-FFF2-40B4-BE49-F238E27FC236}">
                <a16:creationId xmlns:a16="http://schemas.microsoft.com/office/drawing/2014/main" id="{6691266B-DC61-4167-8AE4-71EC575F497B}"/>
              </a:ext>
            </a:extLst>
          </p:cNvPr>
          <p:cNvSpPr>
            <a:spLocks noGrp="1" noChangeArrowheads="1"/>
          </p:cNvSpPr>
          <p:nvPr>
            <p:ph type="ftr" sz="quarter" idx="11"/>
          </p:nvPr>
        </p:nvSpPr>
        <p:spPr>
          <a:ln/>
        </p:spPr>
        <p:txBody>
          <a:bodyPr/>
          <a:lstStyle>
            <a:lvl1pPr>
              <a:defRPr/>
            </a:lvl1pPr>
          </a:lstStyle>
          <a:p>
            <a:pPr>
              <a:defRPr/>
            </a:pPr>
            <a:endParaRPr lang="hr-HR"/>
          </a:p>
        </p:txBody>
      </p:sp>
      <p:sp>
        <p:nvSpPr>
          <p:cNvPr id="7" name="Rectangle 8">
            <a:extLst>
              <a:ext uri="{FF2B5EF4-FFF2-40B4-BE49-F238E27FC236}">
                <a16:creationId xmlns:a16="http://schemas.microsoft.com/office/drawing/2014/main" id="{340806EE-30AD-4C66-B1EC-40023A5B1858}"/>
              </a:ext>
            </a:extLst>
          </p:cNvPr>
          <p:cNvSpPr>
            <a:spLocks noGrp="1" noChangeArrowheads="1"/>
          </p:cNvSpPr>
          <p:nvPr>
            <p:ph type="sldNum" sz="quarter" idx="12"/>
          </p:nvPr>
        </p:nvSpPr>
        <p:spPr>
          <a:ln/>
        </p:spPr>
        <p:txBody>
          <a:bodyPr/>
          <a:lstStyle>
            <a:lvl1pPr>
              <a:defRPr/>
            </a:lvl1pPr>
          </a:lstStyle>
          <a:p>
            <a:fld id="{70B2A9B4-696E-408F-BFEC-F14EAE11100F}" type="slidenum">
              <a:rPr lang="hr-HR" altLang="sr-Latn-RS"/>
              <a:pPr/>
              <a:t>‹#›</a:t>
            </a:fld>
            <a:endParaRPr lang="hr-HR" altLang="sr-Latn-RS"/>
          </a:p>
        </p:txBody>
      </p:sp>
    </p:spTree>
    <p:extLst>
      <p:ext uri="{BB962C8B-B14F-4D97-AF65-F5344CB8AC3E}">
        <p14:creationId xmlns:p14="http://schemas.microsoft.com/office/powerpoint/2010/main" val="19726848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6">
            <a:extLst>
              <a:ext uri="{FF2B5EF4-FFF2-40B4-BE49-F238E27FC236}">
                <a16:creationId xmlns:a16="http://schemas.microsoft.com/office/drawing/2014/main" id="{D8AF7356-854D-4C73-BDDB-9F67721B4BF2}"/>
              </a:ext>
            </a:extLst>
          </p:cNvPr>
          <p:cNvSpPr>
            <a:spLocks noGrp="1" noChangeArrowheads="1"/>
          </p:cNvSpPr>
          <p:nvPr>
            <p:ph type="dt" sz="half" idx="10"/>
          </p:nvPr>
        </p:nvSpPr>
        <p:spPr>
          <a:ln/>
        </p:spPr>
        <p:txBody>
          <a:bodyPr/>
          <a:lstStyle>
            <a:lvl1pPr>
              <a:defRPr/>
            </a:lvl1pPr>
          </a:lstStyle>
          <a:p>
            <a:pPr>
              <a:defRPr/>
            </a:pPr>
            <a:endParaRPr lang="hr-HR"/>
          </a:p>
        </p:txBody>
      </p:sp>
      <p:sp>
        <p:nvSpPr>
          <p:cNvPr id="6" name="Rectangle 7">
            <a:extLst>
              <a:ext uri="{FF2B5EF4-FFF2-40B4-BE49-F238E27FC236}">
                <a16:creationId xmlns:a16="http://schemas.microsoft.com/office/drawing/2014/main" id="{6D6B4642-FE93-48D0-B9E5-DFAC63C19293}"/>
              </a:ext>
            </a:extLst>
          </p:cNvPr>
          <p:cNvSpPr>
            <a:spLocks noGrp="1" noChangeArrowheads="1"/>
          </p:cNvSpPr>
          <p:nvPr>
            <p:ph type="ftr" sz="quarter" idx="11"/>
          </p:nvPr>
        </p:nvSpPr>
        <p:spPr>
          <a:ln/>
        </p:spPr>
        <p:txBody>
          <a:bodyPr/>
          <a:lstStyle>
            <a:lvl1pPr>
              <a:defRPr/>
            </a:lvl1pPr>
          </a:lstStyle>
          <a:p>
            <a:pPr>
              <a:defRPr/>
            </a:pPr>
            <a:endParaRPr lang="hr-HR"/>
          </a:p>
        </p:txBody>
      </p:sp>
      <p:sp>
        <p:nvSpPr>
          <p:cNvPr id="7" name="Rectangle 8">
            <a:extLst>
              <a:ext uri="{FF2B5EF4-FFF2-40B4-BE49-F238E27FC236}">
                <a16:creationId xmlns:a16="http://schemas.microsoft.com/office/drawing/2014/main" id="{7BA17357-F501-41C5-91F6-368097E956EB}"/>
              </a:ext>
            </a:extLst>
          </p:cNvPr>
          <p:cNvSpPr>
            <a:spLocks noGrp="1" noChangeArrowheads="1"/>
          </p:cNvSpPr>
          <p:nvPr>
            <p:ph type="sldNum" sz="quarter" idx="12"/>
          </p:nvPr>
        </p:nvSpPr>
        <p:spPr>
          <a:ln/>
        </p:spPr>
        <p:txBody>
          <a:bodyPr/>
          <a:lstStyle>
            <a:lvl1pPr>
              <a:defRPr/>
            </a:lvl1pPr>
          </a:lstStyle>
          <a:p>
            <a:fld id="{68F4B1E2-E426-41A4-9EC3-7F45CD4F6D8E}" type="slidenum">
              <a:rPr lang="hr-HR" altLang="sr-Latn-RS"/>
              <a:pPr/>
              <a:t>‹#›</a:t>
            </a:fld>
            <a:endParaRPr lang="hr-HR" altLang="sr-Latn-RS"/>
          </a:p>
        </p:txBody>
      </p:sp>
    </p:spTree>
    <p:extLst>
      <p:ext uri="{BB962C8B-B14F-4D97-AF65-F5344CB8AC3E}">
        <p14:creationId xmlns:p14="http://schemas.microsoft.com/office/powerpoint/2010/main" val="3588597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2E11226E-A2D0-4E39-9D0A-E51174620DAD}"/>
              </a:ext>
            </a:extLst>
          </p:cNvPr>
          <p:cNvSpPr>
            <a:spLocks noGrp="1" noChangeArrowheads="1"/>
          </p:cNvSpPr>
          <p:nvPr>
            <p:ph type="title"/>
          </p:nvPr>
        </p:nvSpPr>
        <p:spPr bwMode="auto">
          <a:xfrm>
            <a:off x="574675" y="304800"/>
            <a:ext cx="8001000" cy="1216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hr-HR" altLang="sr-Latn-RS"/>
              <a:t>Click to edit Master title style</a:t>
            </a:r>
          </a:p>
        </p:txBody>
      </p:sp>
      <p:sp>
        <p:nvSpPr>
          <p:cNvPr id="1027" name="Rectangle 3">
            <a:extLst>
              <a:ext uri="{FF2B5EF4-FFF2-40B4-BE49-F238E27FC236}">
                <a16:creationId xmlns:a16="http://schemas.microsoft.com/office/drawing/2014/main" id="{E0B4B6BC-5EF0-4D7C-AB08-7985706D0E46}"/>
              </a:ext>
            </a:extLst>
          </p:cNvPr>
          <p:cNvSpPr>
            <a:spLocks noGrp="1" noChangeArrowheads="1"/>
          </p:cNvSpPr>
          <p:nvPr>
            <p:ph type="body" idx="1"/>
          </p:nvPr>
        </p:nvSpPr>
        <p:spPr bwMode="auto">
          <a:xfrm>
            <a:off x="566738" y="1752600"/>
            <a:ext cx="8001000"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hr-HR" altLang="sr-Latn-RS"/>
              <a:t>Click to edit Master text styles</a:t>
            </a:r>
          </a:p>
          <a:p>
            <a:pPr lvl="1"/>
            <a:r>
              <a:rPr lang="hr-HR" altLang="sr-Latn-RS"/>
              <a:t>Second level</a:t>
            </a:r>
          </a:p>
          <a:p>
            <a:pPr lvl="2"/>
            <a:r>
              <a:rPr lang="hr-HR" altLang="sr-Latn-RS"/>
              <a:t>Third level</a:t>
            </a:r>
          </a:p>
          <a:p>
            <a:pPr lvl="3"/>
            <a:r>
              <a:rPr lang="hr-HR" altLang="sr-Latn-RS"/>
              <a:t>Fourth level</a:t>
            </a:r>
          </a:p>
          <a:p>
            <a:pPr lvl="4"/>
            <a:r>
              <a:rPr lang="hr-HR" altLang="sr-Latn-RS"/>
              <a:t>Fifth level</a:t>
            </a:r>
          </a:p>
        </p:txBody>
      </p:sp>
      <p:sp>
        <p:nvSpPr>
          <p:cNvPr id="1028" name="AutoShape 4">
            <a:extLst>
              <a:ext uri="{FF2B5EF4-FFF2-40B4-BE49-F238E27FC236}">
                <a16:creationId xmlns:a16="http://schemas.microsoft.com/office/drawing/2014/main" id="{F5E4C3BA-3E38-4156-B665-C4E0C6441299}"/>
              </a:ext>
            </a:extLst>
          </p:cNvPr>
          <p:cNvSpPr>
            <a:spLocks noChangeArrowheads="1"/>
          </p:cNvSpPr>
          <p:nvPr/>
        </p:nvSpPr>
        <p:spPr bwMode="auto">
          <a:xfrm>
            <a:off x="609600" y="1566863"/>
            <a:ext cx="7958138" cy="109537"/>
          </a:xfrm>
          <a:custGeom>
            <a:avLst/>
            <a:gdLst>
              <a:gd name="T0" fmla="*/ 0 w 1000"/>
              <a:gd name="T1" fmla="*/ 0 h 1000"/>
              <a:gd name="T2" fmla="*/ 2147483646 w 1000"/>
              <a:gd name="T3" fmla="*/ 0 h 1000"/>
              <a:gd name="T4" fmla="*/ 2147483646 w 1000"/>
              <a:gd name="T5" fmla="*/ 11998354 h 1000"/>
              <a:gd name="T6" fmla="*/ 0 w 1000"/>
              <a:gd name="T7" fmla="*/ 11998354 h 1000"/>
              <a:gd name="T8" fmla="*/ 0 w 1000"/>
              <a:gd name="T9" fmla="*/ 0 h 1000"/>
              <a:gd name="T10" fmla="*/ 2147483646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lstStyle/>
          <a:p>
            <a:endParaRPr lang="hr-HR"/>
          </a:p>
        </p:txBody>
      </p:sp>
      <p:sp>
        <p:nvSpPr>
          <p:cNvPr id="1029" name="Line 5">
            <a:extLst>
              <a:ext uri="{FF2B5EF4-FFF2-40B4-BE49-F238E27FC236}">
                <a16:creationId xmlns:a16="http://schemas.microsoft.com/office/drawing/2014/main" id="{8422CBF0-3367-44CF-87A5-F5CFA0DDBD89}"/>
              </a:ext>
            </a:extLst>
          </p:cNvPr>
          <p:cNvSpPr>
            <a:spLocks noChangeShapeType="1"/>
          </p:cNvSpPr>
          <p:nvPr/>
        </p:nvSpPr>
        <p:spPr bwMode="auto">
          <a:xfrm flipV="1">
            <a:off x="609600" y="6172200"/>
            <a:ext cx="7924800" cy="0"/>
          </a:xfrm>
          <a:prstGeom prst="line">
            <a:avLst/>
          </a:prstGeom>
          <a:noFill/>
          <a:ln w="3175">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hr-HR"/>
          </a:p>
        </p:txBody>
      </p:sp>
      <p:sp>
        <p:nvSpPr>
          <p:cNvPr id="7174" name="Rectangle 6">
            <a:extLst>
              <a:ext uri="{FF2B5EF4-FFF2-40B4-BE49-F238E27FC236}">
                <a16:creationId xmlns:a16="http://schemas.microsoft.com/office/drawing/2014/main" id="{D6252888-C85F-400A-AB07-F17CAF237AAC}"/>
              </a:ext>
            </a:extLst>
          </p:cNvPr>
          <p:cNvSpPr>
            <a:spLocks noGrp="1" noChangeArrowheads="1"/>
          </p:cNvSpPr>
          <p:nvPr>
            <p:ph type="dt" sz="half" idx="2"/>
          </p:nvPr>
        </p:nvSpPr>
        <p:spPr bwMode="auto">
          <a:xfrm>
            <a:off x="6096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hr-HR"/>
          </a:p>
        </p:txBody>
      </p:sp>
      <p:sp>
        <p:nvSpPr>
          <p:cNvPr id="7175" name="Rectangle 7">
            <a:extLst>
              <a:ext uri="{FF2B5EF4-FFF2-40B4-BE49-F238E27FC236}">
                <a16:creationId xmlns:a16="http://schemas.microsoft.com/office/drawing/2014/main" id="{68C9DD3D-7BD2-45A2-974E-6F1B80F51A74}"/>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200"/>
            </a:lvl1pPr>
          </a:lstStyle>
          <a:p>
            <a:pPr>
              <a:defRPr/>
            </a:pPr>
            <a:endParaRPr lang="hr-HR"/>
          </a:p>
        </p:txBody>
      </p:sp>
      <p:sp>
        <p:nvSpPr>
          <p:cNvPr id="7176" name="Rectangle 8">
            <a:extLst>
              <a:ext uri="{FF2B5EF4-FFF2-40B4-BE49-F238E27FC236}">
                <a16:creationId xmlns:a16="http://schemas.microsoft.com/office/drawing/2014/main" id="{28CD553C-CF6F-4AD3-AB9F-56FE017C9F80}"/>
              </a:ext>
            </a:extLst>
          </p:cNvPr>
          <p:cNvSpPr>
            <a:spLocks noGrp="1" noChangeArrowheads="1"/>
          </p:cNvSpPr>
          <p:nvPr>
            <p:ph type="sldNum" sz="quarter" idx="4"/>
          </p:nvPr>
        </p:nvSpPr>
        <p:spPr bwMode="auto">
          <a:xfrm>
            <a:off x="65532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fld id="{04645575-296D-40EF-A8BA-B35CC115263F}" type="slidenum">
              <a:rPr lang="hr-HR" altLang="sr-Latn-RS"/>
              <a:pPr/>
              <a:t>‹#›</a:t>
            </a:fld>
            <a:endParaRPr lang="hr-HR" altLang="sr-Latn-RS"/>
          </a:p>
        </p:txBody>
      </p:sp>
    </p:spTree>
  </p:cSld>
  <p:clrMap bg1="lt1" tx1="dk1" bg2="lt2" tx2="dk2" accent1="accent1" accent2="accent2" accent3="accent3" accent4="accent4" accent5="accent5" accent6="accent6" hlink="hlink" folHlink="folHlink"/>
  <p:sldLayoutIdLst>
    <p:sldLayoutId id="2147483684"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0" fontAlgn="base" hangingPunct="0">
        <a:spcBef>
          <a:spcPct val="0"/>
        </a:spcBef>
        <a:spcAft>
          <a:spcPct val="0"/>
        </a:spcAft>
        <a:defRPr sz="3800" kern="12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Verdana" panose="020B0604030504040204" pitchFamily="34" charset="0"/>
        </a:defRPr>
      </a:lvl2pPr>
      <a:lvl3pPr algn="l" rtl="0" eaLnBrk="0" fontAlgn="base" hangingPunct="0">
        <a:spcBef>
          <a:spcPct val="0"/>
        </a:spcBef>
        <a:spcAft>
          <a:spcPct val="0"/>
        </a:spcAft>
        <a:defRPr sz="3800">
          <a:solidFill>
            <a:schemeClr val="tx2"/>
          </a:solidFill>
          <a:latin typeface="Verdana" panose="020B0604030504040204" pitchFamily="34" charset="0"/>
        </a:defRPr>
      </a:lvl3pPr>
      <a:lvl4pPr algn="l" rtl="0" eaLnBrk="0" fontAlgn="base" hangingPunct="0">
        <a:spcBef>
          <a:spcPct val="0"/>
        </a:spcBef>
        <a:spcAft>
          <a:spcPct val="0"/>
        </a:spcAft>
        <a:defRPr sz="3800">
          <a:solidFill>
            <a:schemeClr val="tx2"/>
          </a:solidFill>
          <a:latin typeface="Verdana" panose="020B0604030504040204" pitchFamily="34" charset="0"/>
        </a:defRPr>
      </a:lvl4pPr>
      <a:lvl5pPr algn="l" rtl="0" eaLnBrk="0" fontAlgn="base" hangingPunct="0">
        <a:spcBef>
          <a:spcPct val="0"/>
        </a:spcBef>
        <a:spcAft>
          <a:spcPct val="0"/>
        </a:spcAft>
        <a:defRPr sz="3800">
          <a:solidFill>
            <a:schemeClr val="tx2"/>
          </a:solidFill>
          <a:latin typeface="Verdana" panose="020B0604030504040204" pitchFamily="34" charset="0"/>
        </a:defRPr>
      </a:lvl5pPr>
      <a:lvl6pPr marL="457200" algn="l" rtl="0" fontAlgn="base">
        <a:spcBef>
          <a:spcPct val="0"/>
        </a:spcBef>
        <a:spcAft>
          <a:spcPct val="0"/>
        </a:spcAft>
        <a:defRPr sz="3800">
          <a:solidFill>
            <a:schemeClr val="tx2"/>
          </a:solidFill>
          <a:latin typeface="Verdana" panose="020B0604030504040204" pitchFamily="34" charset="0"/>
        </a:defRPr>
      </a:lvl6pPr>
      <a:lvl7pPr marL="914400" algn="l" rtl="0" fontAlgn="base">
        <a:spcBef>
          <a:spcPct val="0"/>
        </a:spcBef>
        <a:spcAft>
          <a:spcPct val="0"/>
        </a:spcAft>
        <a:defRPr sz="3800">
          <a:solidFill>
            <a:schemeClr val="tx2"/>
          </a:solidFill>
          <a:latin typeface="Verdana" panose="020B0604030504040204" pitchFamily="34" charset="0"/>
        </a:defRPr>
      </a:lvl7pPr>
      <a:lvl8pPr marL="1371600" algn="l" rtl="0" fontAlgn="base">
        <a:spcBef>
          <a:spcPct val="0"/>
        </a:spcBef>
        <a:spcAft>
          <a:spcPct val="0"/>
        </a:spcAft>
        <a:defRPr sz="3800">
          <a:solidFill>
            <a:schemeClr val="tx2"/>
          </a:solidFill>
          <a:latin typeface="Verdana" panose="020B0604030504040204" pitchFamily="34" charset="0"/>
        </a:defRPr>
      </a:lvl8pPr>
      <a:lvl9pPr marL="1828800" algn="l" rtl="0" fontAlgn="base">
        <a:spcBef>
          <a:spcPct val="0"/>
        </a:spcBef>
        <a:spcAft>
          <a:spcPct val="0"/>
        </a:spcAft>
        <a:defRPr sz="3800">
          <a:solidFill>
            <a:schemeClr val="tx2"/>
          </a:solidFill>
          <a:latin typeface="Verdana" panose="020B0604030504040204" pitchFamily="34" charset="0"/>
        </a:defRPr>
      </a:lvl9pPr>
    </p:titleStyle>
    <p:bodyStyle>
      <a:lvl1pPr marL="469900" indent="-469900" algn="l" rtl="0" eaLnBrk="0" fontAlgn="base" hangingPunct="0">
        <a:spcBef>
          <a:spcPct val="20000"/>
        </a:spcBef>
        <a:spcAft>
          <a:spcPct val="0"/>
        </a:spcAft>
        <a:buClr>
          <a:schemeClr val="accent2"/>
        </a:buClr>
        <a:buFont typeface="Wingdings" panose="05000000000000000000" pitchFamily="2" charset="2"/>
        <a:buChar char="o"/>
        <a:defRPr sz="3000" kern="12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panose="05000000000000000000" pitchFamily="2" charset="2"/>
        <a:buChar char="n"/>
        <a:defRPr sz="2600" kern="1200">
          <a:solidFill>
            <a:schemeClr val="tx1"/>
          </a:solidFill>
          <a:latin typeface="+mn-lt"/>
          <a:ea typeface="+mn-ea"/>
          <a:cs typeface="+mn-cs"/>
        </a:defRPr>
      </a:lvl2pPr>
      <a:lvl3pPr marL="1304925" indent="-395288" algn="l" rtl="0" eaLnBrk="0" fontAlgn="base" hangingPunct="0">
        <a:spcBef>
          <a:spcPct val="20000"/>
        </a:spcBef>
        <a:spcAft>
          <a:spcPct val="0"/>
        </a:spcAft>
        <a:buClr>
          <a:schemeClr val="accent2"/>
        </a:buClr>
        <a:buFont typeface="Wingdings" panose="05000000000000000000" pitchFamily="2" charset="2"/>
        <a:buChar char="o"/>
        <a:defRPr sz="2300" kern="1200">
          <a:solidFill>
            <a:schemeClr val="tx1"/>
          </a:solidFill>
          <a:latin typeface="+mn-lt"/>
          <a:ea typeface="+mn-ea"/>
          <a:cs typeface="+mn-cs"/>
        </a:defRPr>
      </a:lvl3pPr>
      <a:lvl4pPr marL="1693863" indent="-387350" algn="l" rtl="0" eaLnBrk="0" fontAlgn="base" hangingPunct="0">
        <a:spcBef>
          <a:spcPct val="20000"/>
        </a:spcBef>
        <a:spcAft>
          <a:spcPct val="0"/>
        </a:spcAft>
        <a:buClr>
          <a:schemeClr val="accent2"/>
        </a:buClr>
        <a:buFont typeface="Wingdings" panose="05000000000000000000" pitchFamily="2" charset="2"/>
        <a:buChar char="n"/>
        <a:defRPr sz="2000" kern="1200">
          <a:solidFill>
            <a:schemeClr val="tx1"/>
          </a:solidFill>
          <a:latin typeface="+mn-lt"/>
          <a:ea typeface="+mn-ea"/>
          <a:cs typeface="+mn-cs"/>
        </a:defRPr>
      </a:lvl4pPr>
      <a:lvl5pPr marL="2093913" indent="-398463" algn="l" rtl="0" eaLnBrk="0" fontAlgn="base" hangingPunct="0">
        <a:spcBef>
          <a:spcPct val="25000"/>
        </a:spcBef>
        <a:spcAft>
          <a:spcPct val="0"/>
        </a:spcAft>
        <a:buClr>
          <a:schemeClr val="accent2"/>
        </a:buClr>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4964F976-113E-4F4A-B5BF-297A46F736C1}"/>
              </a:ext>
            </a:extLst>
          </p:cNvPr>
          <p:cNvSpPr>
            <a:spLocks noGrp="1" noChangeArrowheads="1"/>
          </p:cNvSpPr>
          <p:nvPr>
            <p:ph type="ctrTitle"/>
          </p:nvPr>
        </p:nvSpPr>
        <p:spPr/>
        <p:txBody>
          <a:bodyPr/>
          <a:lstStyle/>
          <a:p>
            <a:pPr eaLnBrk="1" hangingPunct="1"/>
            <a:r>
              <a:rPr lang="bs-Latn-BA" altLang="sr-Latn-RS"/>
              <a:t>Ustavno pravo II</a:t>
            </a:r>
            <a:endParaRPr lang="hr-HR" altLang="sr-Latn-RS"/>
          </a:p>
        </p:txBody>
      </p:sp>
      <p:sp>
        <p:nvSpPr>
          <p:cNvPr id="3075" name="Rectangle 3">
            <a:extLst>
              <a:ext uri="{FF2B5EF4-FFF2-40B4-BE49-F238E27FC236}">
                <a16:creationId xmlns:a16="http://schemas.microsoft.com/office/drawing/2014/main" id="{B8DDEE24-D362-4AF4-B0B1-CB0BF2F1B7E4}"/>
              </a:ext>
            </a:extLst>
          </p:cNvPr>
          <p:cNvSpPr>
            <a:spLocks noGrp="1" noChangeArrowheads="1"/>
          </p:cNvSpPr>
          <p:nvPr>
            <p:ph type="subTitle" idx="1"/>
          </p:nvPr>
        </p:nvSpPr>
        <p:spPr/>
        <p:txBody>
          <a:bodyPr/>
          <a:lstStyle/>
          <a:p>
            <a:pPr eaLnBrk="1" hangingPunct="1"/>
            <a:r>
              <a:rPr lang="bs-Latn-BA" altLang="sr-Latn-RS" dirty="0"/>
              <a:t>Organizacija vlasti </a:t>
            </a:r>
            <a:r>
              <a:rPr lang="bs-Latn-BA" altLang="sr-Latn-RS"/>
              <a:t>u FBiH</a:t>
            </a:r>
            <a:r>
              <a:rPr lang="bs-Latn-BA" altLang="sr-Latn-RS" dirty="0"/>
              <a:t> i RS </a:t>
            </a:r>
          </a:p>
          <a:p>
            <a:pPr eaLnBrk="1" hangingPunct="1"/>
            <a:r>
              <a:rPr lang="bs-Latn-BA" altLang="sr-Latn-RS" dirty="0" err="1"/>
              <a:t>Doc.dr.Lejla</a:t>
            </a:r>
            <a:r>
              <a:rPr lang="bs-Latn-BA" altLang="sr-Latn-RS" dirty="0"/>
              <a:t> Balić</a:t>
            </a:r>
            <a:endParaRPr lang="hr-HR" altLang="sr-Latn-R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E4120CC7-114C-463D-83DD-05E6351026F4}"/>
              </a:ext>
            </a:extLst>
          </p:cNvPr>
          <p:cNvSpPr>
            <a:spLocks noGrp="1" noChangeArrowheads="1"/>
          </p:cNvSpPr>
          <p:nvPr>
            <p:ph type="title"/>
          </p:nvPr>
        </p:nvSpPr>
        <p:spPr/>
        <p:txBody>
          <a:bodyPr/>
          <a:lstStyle/>
          <a:p>
            <a:pPr eaLnBrk="1" hangingPunct="1"/>
            <a:r>
              <a:rPr lang="hr-HR" altLang="sr-Latn-RS" sz="2800" b="1"/>
              <a:t>Predsjednik Federacije</a:t>
            </a:r>
          </a:p>
        </p:txBody>
      </p:sp>
      <p:sp>
        <p:nvSpPr>
          <p:cNvPr id="35843" name="Rectangle 3">
            <a:extLst>
              <a:ext uri="{FF2B5EF4-FFF2-40B4-BE49-F238E27FC236}">
                <a16:creationId xmlns:a16="http://schemas.microsoft.com/office/drawing/2014/main" id="{0BD4EB7D-B3E5-43A2-91C9-BCB6A76285F8}"/>
              </a:ext>
            </a:extLst>
          </p:cNvPr>
          <p:cNvSpPr>
            <a:spLocks noGrp="1" noChangeArrowheads="1"/>
          </p:cNvSpPr>
          <p:nvPr>
            <p:ph type="body" idx="1"/>
          </p:nvPr>
        </p:nvSpPr>
        <p:spPr/>
        <p:txBody>
          <a:bodyPr/>
          <a:lstStyle/>
          <a:p>
            <a:pPr eaLnBrk="1" hangingPunct="1"/>
            <a:r>
              <a:rPr lang="hr-HR" altLang="sr-Latn-RS" sz="2000"/>
              <a:t>imenuje Vladu</a:t>
            </a:r>
          </a:p>
          <a:p>
            <a:pPr eaLnBrk="1" hangingPunct="1"/>
            <a:r>
              <a:rPr lang="hr-HR" altLang="sr-Latn-RS" sz="2000"/>
              <a:t>predlaže sudije USFBiH </a:t>
            </a:r>
          </a:p>
          <a:p>
            <a:pPr eaLnBrk="1" hangingPunct="1"/>
            <a:r>
              <a:rPr lang="hr-HR" altLang="sr-Latn-RS" sz="2000"/>
              <a:t>potpisuje odluke Parlamenta FBiH nakon njihovih donošenja;</a:t>
            </a:r>
          </a:p>
          <a:p>
            <a:pPr eaLnBrk="1" hangingPunct="1"/>
            <a:r>
              <a:rPr lang="hr-HR" altLang="sr-Latn-RS" sz="2000"/>
              <a:t>potpisuje i ratifikuje međunarodne sporazume u ime FBiH;</a:t>
            </a:r>
          </a:p>
          <a:p>
            <a:pPr eaLnBrk="1" hangingPunct="1"/>
            <a:r>
              <a:rPr lang="hr-HR" altLang="sr-Latn-RS" sz="2000"/>
              <a:t>daje pomilovanja za djela utvrđena federalnim zakonima osim za ratne zločine, zločine protiv čovječnosti i genocid</a:t>
            </a:r>
          </a:p>
          <a:p>
            <a:pPr eaLnBrk="1" hangingPunct="1"/>
            <a:r>
              <a:rPr lang="bs-Latn-BA" altLang="sr-Latn-RS" sz="2000"/>
              <a:t>Pravo pokretanja postupka ocjene ustavnosti zakona pred USFBiH</a:t>
            </a:r>
            <a:endParaRPr lang="hr-HR" altLang="sr-Latn-RS" sz="20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8160A979-0EDF-4A86-A9B5-15AD80AA2A2C}"/>
              </a:ext>
            </a:extLst>
          </p:cNvPr>
          <p:cNvSpPr>
            <a:spLocks noGrp="1" noChangeArrowheads="1"/>
          </p:cNvSpPr>
          <p:nvPr>
            <p:ph type="title"/>
          </p:nvPr>
        </p:nvSpPr>
        <p:spPr/>
        <p:txBody>
          <a:bodyPr/>
          <a:lstStyle/>
          <a:p>
            <a:pPr eaLnBrk="1" hangingPunct="1"/>
            <a:r>
              <a:rPr lang="hr-HR" altLang="sr-Latn-RS" sz="2800"/>
              <a:t>Potpredsjednici Federacije</a:t>
            </a:r>
          </a:p>
        </p:txBody>
      </p:sp>
      <p:sp>
        <p:nvSpPr>
          <p:cNvPr id="36867" name="Rectangle 3">
            <a:extLst>
              <a:ext uri="{FF2B5EF4-FFF2-40B4-BE49-F238E27FC236}">
                <a16:creationId xmlns:a16="http://schemas.microsoft.com/office/drawing/2014/main" id="{DE4E30F5-A761-4D66-BBD3-B02D8BEB4937}"/>
              </a:ext>
            </a:extLst>
          </p:cNvPr>
          <p:cNvSpPr>
            <a:spLocks noGrp="1" noChangeArrowheads="1"/>
          </p:cNvSpPr>
          <p:nvPr>
            <p:ph type="body" idx="1"/>
          </p:nvPr>
        </p:nvSpPr>
        <p:spPr/>
        <p:txBody>
          <a:bodyPr/>
          <a:lstStyle/>
          <a:p>
            <a:pPr eaLnBrk="1" hangingPunct="1"/>
            <a:endParaRPr lang="hr-HR" altLang="sr-Latn-RS"/>
          </a:p>
          <a:p>
            <a:pPr eaLnBrk="1" hangingPunct="1"/>
            <a:r>
              <a:rPr lang="hr-HR" altLang="sr-Latn-RS" sz="2000"/>
              <a:t>zamjenjuju Predsjednika Federacije u slučaju smrti ili njegovog razrješenja sa funkcije</a:t>
            </a:r>
          </a:p>
          <a:p>
            <a:pPr eaLnBrk="1" hangingPunct="1"/>
            <a:r>
              <a:rPr lang="hr-HR" altLang="sr-Latn-RS" sz="2000"/>
              <a:t>sarađuju sa Predsjednikom Federacije u kada je potrebna i njihova saglasnost (raspuštanje jednog ili oba doma ako nisu u mogućnosti donijeti zakone, imenovanje vlade)</a:t>
            </a:r>
          </a:p>
          <a:p>
            <a:pPr eaLnBrk="1" hangingPunct="1"/>
            <a:r>
              <a:rPr lang="hr-HR" altLang="sr-Latn-RS" sz="2000"/>
              <a:t>izvršavanje  dužnosti povjerenih od Predsjednika ili Parlamenta Federacije</a:t>
            </a:r>
          </a:p>
          <a:p>
            <a:pPr eaLnBrk="1" hangingPunct="1"/>
            <a:r>
              <a:rPr lang="bs-Latn-BA" altLang="sr-Latn-RS" sz="2000"/>
              <a:t>Pravo pokretanja postupka ocjene ustavnosti zakona pred USFBiH</a:t>
            </a:r>
            <a:endParaRPr lang="hr-HR" altLang="sr-Latn-RS" sz="20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C11C21A0-A23E-4BB8-8744-E946695E8520}"/>
              </a:ext>
            </a:extLst>
          </p:cNvPr>
          <p:cNvSpPr>
            <a:spLocks noGrp="1" noChangeArrowheads="1"/>
          </p:cNvSpPr>
          <p:nvPr>
            <p:ph type="title"/>
          </p:nvPr>
        </p:nvSpPr>
        <p:spPr/>
        <p:txBody>
          <a:bodyPr/>
          <a:lstStyle/>
          <a:p>
            <a:pPr eaLnBrk="1" hangingPunct="1"/>
            <a:r>
              <a:rPr lang="bs-Latn-BA" altLang="sr-Latn-RS"/>
              <a:t>Ustavni sud Federacije </a:t>
            </a:r>
            <a:endParaRPr lang="hr-HR" altLang="sr-Latn-RS"/>
          </a:p>
        </p:txBody>
      </p:sp>
      <p:sp>
        <p:nvSpPr>
          <p:cNvPr id="37891" name="Rectangle 3">
            <a:extLst>
              <a:ext uri="{FF2B5EF4-FFF2-40B4-BE49-F238E27FC236}">
                <a16:creationId xmlns:a16="http://schemas.microsoft.com/office/drawing/2014/main" id="{40F27C3B-D76C-47CF-9E20-D3BBB67BCB7C}"/>
              </a:ext>
            </a:extLst>
          </p:cNvPr>
          <p:cNvSpPr>
            <a:spLocks noGrp="1" noChangeArrowheads="1"/>
          </p:cNvSpPr>
          <p:nvPr>
            <p:ph type="body" idx="1"/>
          </p:nvPr>
        </p:nvSpPr>
        <p:spPr/>
        <p:txBody>
          <a:bodyPr/>
          <a:lstStyle/>
          <a:p>
            <a:pPr eaLnBrk="1" hangingPunct="1">
              <a:lnSpc>
                <a:spcPct val="80000"/>
              </a:lnSpc>
            </a:pPr>
            <a:r>
              <a:rPr lang="hr-HR" altLang="sr-Latn-RS" sz="1800"/>
              <a:t>Ustavni sud sastoji se od devet sudija, od kojih su najmanje po dva iz reda sva tri konstitutivna naroda i jedan iz reda Ostalih.</a:t>
            </a:r>
          </a:p>
          <a:p>
            <a:pPr eaLnBrk="1" hangingPunct="1">
              <a:lnSpc>
                <a:spcPct val="80000"/>
              </a:lnSpc>
            </a:pPr>
            <a:r>
              <a:rPr lang="hr-HR" altLang="sr-Latn-RS" sz="1800"/>
              <a:t>Sudije Ustavnog suda predlaže predsjednik Federacije uz saglasnost potpredsjednika, a za imenovanje je potrebna potvrda većine delegata Doma naroda koji su prisutni i glasaju. </a:t>
            </a:r>
          </a:p>
          <a:p>
            <a:pPr eaLnBrk="1" hangingPunct="1">
              <a:lnSpc>
                <a:spcPct val="80000"/>
              </a:lnSpc>
            </a:pPr>
            <a:r>
              <a:rPr lang="bs-Latn-BA" altLang="sr-Latn-RS" sz="1800"/>
              <a:t>Nadležnosti</a:t>
            </a:r>
          </a:p>
          <a:p>
            <a:pPr eaLnBrk="1" hangingPunct="1">
              <a:lnSpc>
                <a:spcPct val="80000"/>
              </a:lnSpc>
              <a:buFont typeface="Wingdings" panose="05000000000000000000" pitchFamily="2" charset="2"/>
              <a:buNone/>
            </a:pPr>
            <a:r>
              <a:rPr lang="bs-Latn-BA" altLang="sr-Latn-RS" sz="1800"/>
              <a:t> a)  r</a:t>
            </a:r>
            <a:r>
              <a:rPr lang="hr-HR" altLang="sr-Latn-RS" sz="1800"/>
              <a:t>ješavanje sporova između: a) kantona; b) kantona i federalne vlasti; c) igrada i njegovog kantona ili federalne vlasti; d) općine i grada; e) općina i njihovih kantona ili federalne vlasti; i f) institucija federalne vlasti ili unutar pojedinih institucija federalne vlasti. </a:t>
            </a:r>
          </a:p>
          <a:p>
            <a:pPr eaLnBrk="1" hangingPunct="1">
              <a:lnSpc>
                <a:spcPct val="80000"/>
              </a:lnSpc>
              <a:buFont typeface="Wingdings" panose="05000000000000000000" pitchFamily="2" charset="2"/>
              <a:buNone/>
            </a:pPr>
            <a:r>
              <a:rPr lang="bs-Latn-BA" altLang="sr-Latn-RS" sz="1800"/>
              <a:t>b) Apstraktna ocjena ustavnosti federalnih i kantonalnih zakona, kantonalnih ustava, podzakonskih federalnih akata, akata kantonalnih, gradskih i opštinskih akata</a:t>
            </a:r>
          </a:p>
          <a:p>
            <a:pPr eaLnBrk="1" hangingPunct="1">
              <a:lnSpc>
                <a:spcPct val="80000"/>
              </a:lnSpc>
              <a:buFont typeface="Wingdings" panose="05000000000000000000" pitchFamily="2" charset="2"/>
              <a:buNone/>
            </a:pPr>
            <a:r>
              <a:rPr lang="bs-Latn-BA" altLang="sr-Latn-RS" sz="1800"/>
              <a:t>c) Konkretna ocjena ustavnosti na zahtjev Vrhovnog ili kantonalnih sudova   </a:t>
            </a:r>
            <a:endParaRPr lang="hr-HR" altLang="sr-Latn-RS" sz="18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25C4C1D4-ACB9-4670-9DCD-3482CB9ABF75}"/>
              </a:ext>
            </a:extLst>
          </p:cNvPr>
          <p:cNvSpPr>
            <a:spLocks noGrp="1" noChangeArrowheads="1"/>
          </p:cNvSpPr>
          <p:nvPr>
            <p:ph type="title"/>
          </p:nvPr>
        </p:nvSpPr>
        <p:spPr/>
        <p:txBody>
          <a:bodyPr/>
          <a:lstStyle/>
          <a:p>
            <a:pPr eaLnBrk="1" hangingPunct="1"/>
            <a:r>
              <a:rPr lang="bs-Latn-BA" altLang="sr-Latn-RS" sz="2800" b="1"/>
              <a:t>Narodna skupština Republike Srpske</a:t>
            </a:r>
            <a:endParaRPr lang="hr-HR" altLang="sr-Latn-RS" sz="2800" b="1"/>
          </a:p>
        </p:txBody>
      </p:sp>
      <p:sp>
        <p:nvSpPr>
          <p:cNvPr id="38915" name="Rectangle 3">
            <a:extLst>
              <a:ext uri="{FF2B5EF4-FFF2-40B4-BE49-F238E27FC236}">
                <a16:creationId xmlns:a16="http://schemas.microsoft.com/office/drawing/2014/main" id="{A208AD0D-2CCA-4BBF-8F14-00DF8FB6618C}"/>
              </a:ext>
            </a:extLst>
          </p:cNvPr>
          <p:cNvSpPr>
            <a:spLocks noGrp="1" noChangeArrowheads="1"/>
          </p:cNvSpPr>
          <p:nvPr>
            <p:ph type="body" idx="1"/>
          </p:nvPr>
        </p:nvSpPr>
        <p:spPr/>
        <p:txBody>
          <a:bodyPr/>
          <a:lstStyle/>
          <a:p>
            <a:pPr eaLnBrk="1" hangingPunct="1">
              <a:lnSpc>
                <a:spcPct val="90000"/>
              </a:lnSpc>
              <a:buFont typeface="Wingdings" panose="05000000000000000000" pitchFamily="2" charset="2"/>
              <a:buNone/>
            </a:pPr>
            <a:r>
              <a:rPr lang="bs-Latn-BA" altLang="sr-Latn-RS" sz="2000" b="1"/>
              <a:t>Sastav i izbor</a:t>
            </a:r>
          </a:p>
          <a:p>
            <a:pPr eaLnBrk="1" hangingPunct="1">
              <a:lnSpc>
                <a:spcPct val="90000"/>
              </a:lnSpc>
            </a:pPr>
            <a:endParaRPr lang="hr-HR" altLang="sr-Latn-RS" sz="2000" b="1"/>
          </a:p>
          <a:p>
            <a:pPr eaLnBrk="1" hangingPunct="1">
              <a:lnSpc>
                <a:spcPct val="90000"/>
              </a:lnSpc>
            </a:pPr>
            <a:r>
              <a:rPr lang="hr-HR" altLang="sr-Latn-RS" sz="2000"/>
              <a:t>sastoji se od 83 narodna poslanika, od kojih su najmanje četiri člana svakog konstitutivnog naroda </a:t>
            </a:r>
          </a:p>
          <a:p>
            <a:pPr eaLnBrk="1" hangingPunct="1">
              <a:lnSpc>
                <a:spcPct val="90000"/>
              </a:lnSpc>
            </a:pPr>
            <a:r>
              <a:rPr lang="hr-HR" altLang="sr-Latn-RS" sz="2000"/>
              <a:t>Mandat poslanika Narodne skupštine Republike Srpske traje četiri godine</a:t>
            </a:r>
          </a:p>
          <a:p>
            <a:pPr eaLnBrk="1" hangingPunct="1">
              <a:lnSpc>
                <a:spcPct val="90000"/>
              </a:lnSpc>
            </a:pPr>
            <a:r>
              <a:rPr lang="hr-HR" altLang="sr-Latn-RS" sz="2000"/>
              <a:t> od 83 mandata za Narodnu skupštinu, između dvadeset i tri procenta (23%) i dvadeset i sedam procenata (27%) su kompenzacijski mandati</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7147E16E-B094-49F1-816E-7C3806D5AB63}"/>
              </a:ext>
            </a:extLst>
          </p:cNvPr>
          <p:cNvSpPr>
            <a:spLocks noGrp="1" noChangeArrowheads="1"/>
          </p:cNvSpPr>
          <p:nvPr>
            <p:ph type="title"/>
          </p:nvPr>
        </p:nvSpPr>
        <p:spPr/>
        <p:txBody>
          <a:bodyPr/>
          <a:lstStyle/>
          <a:p>
            <a:pPr eaLnBrk="1" hangingPunct="1"/>
            <a:r>
              <a:rPr lang="hr-HR" altLang="sr-Latn-RS" sz="2800" b="1"/>
              <a:t>Narodna skupština</a:t>
            </a:r>
          </a:p>
        </p:txBody>
      </p:sp>
      <p:sp>
        <p:nvSpPr>
          <p:cNvPr id="39939" name="Rectangle 3">
            <a:extLst>
              <a:ext uri="{FF2B5EF4-FFF2-40B4-BE49-F238E27FC236}">
                <a16:creationId xmlns:a16="http://schemas.microsoft.com/office/drawing/2014/main" id="{A304282D-294A-4A40-81BD-FDB2B269120A}"/>
              </a:ext>
            </a:extLst>
          </p:cNvPr>
          <p:cNvSpPr>
            <a:spLocks noGrp="1" noChangeArrowheads="1"/>
          </p:cNvSpPr>
          <p:nvPr>
            <p:ph type="body" idx="1"/>
          </p:nvPr>
        </p:nvSpPr>
        <p:spPr/>
        <p:txBody>
          <a:bodyPr/>
          <a:lstStyle/>
          <a:p>
            <a:pPr eaLnBrk="1" hangingPunct="1">
              <a:lnSpc>
                <a:spcPct val="80000"/>
              </a:lnSpc>
            </a:pPr>
            <a:endParaRPr lang="hr-HR" altLang="sr-Latn-RS" sz="2000"/>
          </a:p>
          <a:p>
            <a:pPr eaLnBrk="1" hangingPunct="1">
              <a:lnSpc>
                <a:spcPct val="80000"/>
              </a:lnSpc>
            </a:pPr>
            <a:r>
              <a:rPr lang="hr-HR" altLang="sr-Latn-RS" sz="2000"/>
              <a:t>Ustavotvorna</a:t>
            </a:r>
          </a:p>
          <a:p>
            <a:pPr eaLnBrk="1" hangingPunct="1">
              <a:lnSpc>
                <a:spcPct val="80000"/>
              </a:lnSpc>
            </a:pPr>
            <a:r>
              <a:rPr lang="hr-HR" altLang="sr-Latn-RS" sz="2000"/>
              <a:t>Zakonodavna</a:t>
            </a:r>
          </a:p>
          <a:p>
            <a:pPr eaLnBrk="1" hangingPunct="1">
              <a:lnSpc>
                <a:spcPct val="80000"/>
              </a:lnSpc>
            </a:pPr>
            <a:r>
              <a:rPr lang="hr-HR" altLang="sr-Latn-RS" sz="2000"/>
              <a:t>finansijska </a:t>
            </a:r>
          </a:p>
          <a:p>
            <a:pPr eaLnBrk="1" hangingPunct="1">
              <a:lnSpc>
                <a:spcPct val="80000"/>
              </a:lnSpc>
            </a:pPr>
            <a:r>
              <a:rPr lang="hr-HR" altLang="sr-Latn-RS" sz="2000"/>
              <a:t>izborna </a:t>
            </a:r>
          </a:p>
          <a:p>
            <a:pPr eaLnBrk="1" hangingPunct="1">
              <a:lnSpc>
                <a:spcPct val="80000"/>
              </a:lnSpc>
            </a:pPr>
            <a:r>
              <a:rPr lang="hr-HR" altLang="sr-Latn-RS" sz="2000"/>
              <a:t>političkokontrolnu</a:t>
            </a:r>
          </a:p>
          <a:p>
            <a:pPr eaLnBrk="1" hangingPunct="1">
              <a:lnSpc>
                <a:spcPct val="80000"/>
              </a:lnSpc>
            </a:pPr>
            <a:r>
              <a:rPr lang="hr-HR" altLang="sr-Latn-RS" sz="2000"/>
              <a:t>Međunarodnu</a:t>
            </a:r>
          </a:p>
          <a:p>
            <a:pPr eaLnBrk="1" hangingPunct="1">
              <a:lnSpc>
                <a:spcPct val="80000"/>
              </a:lnSpc>
            </a:pPr>
            <a:endParaRPr lang="hr-HR" altLang="sr-Latn-RS" sz="2000"/>
          </a:p>
          <a:p>
            <a:pPr eaLnBrk="1" hangingPunct="1">
              <a:lnSpc>
                <a:spcPct val="80000"/>
              </a:lnSpc>
            </a:pPr>
            <a:r>
              <a:rPr lang="hr-HR" altLang="sr-Latn-RS" sz="2000"/>
              <a:t>Radni kvorum Narodne skupštine predstavlja većina od ukupnog broja poslanika. Odluke iz svoje nadležnosti donosi većinom glasova od ukupnog broja poslanika ukoliko Ustavom nije predviđena posebna većina (izmjene ustava i samoraspuštanje) </a:t>
            </a:r>
          </a:p>
          <a:p>
            <a:pPr eaLnBrk="1" hangingPunct="1">
              <a:lnSpc>
                <a:spcPct val="80000"/>
              </a:lnSpc>
            </a:pPr>
            <a:endParaRPr lang="hr-HR" altLang="sr-Latn-RS" sz="20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1E87D233-2F50-4AB5-ABF8-F7A117E90ECA}"/>
              </a:ext>
            </a:extLst>
          </p:cNvPr>
          <p:cNvSpPr>
            <a:spLocks noGrp="1" noChangeArrowheads="1"/>
          </p:cNvSpPr>
          <p:nvPr>
            <p:ph type="title"/>
          </p:nvPr>
        </p:nvSpPr>
        <p:spPr/>
        <p:txBody>
          <a:bodyPr/>
          <a:lstStyle/>
          <a:p>
            <a:pPr eaLnBrk="1" hangingPunct="1"/>
            <a:r>
              <a:rPr lang="hr-HR" altLang="sr-Latn-RS" sz="2800" b="1"/>
              <a:t>Vijeće naroda Republike Srpske</a:t>
            </a:r>
          </a:p>
        </p:txBody>
      </p:sp>
      <p:sp>
        <p:nvSpPr>
          <p:cNvPr id="40963" name="Rectangle 3">
            <a:extLst>
              <a:ext uri="{FF2B5EF4-FFF2-40B4-BE49-F238E27FC236}">
                <a16:creationId xmlns:a16="http://schemas.microsoft.com/office/drawing/2014/main" id="{6C138476-4512-41E2-901C-FACE4D5D272C}"/>
              </a:ext>
            </a:extLst>
          </p:cNvPr>
          <p:cNvSpPr>
            <a:spLocks noGrp="1" noChangeArrowheads="1"/>
          </p:cNvSpPr>
          <p:nvPr>
            <p:ph type="body" idx="1"/>
          </p:nvPr>
        </p:nvSpPr>
        <p:spPr/>
        <p:txBody>
          <a:bodyPr/>
          <a:lstStyle/>
          <a:p>
            <a:pPr eaLnBrk="1" hangingPunct="1">
              <a:lnSpc>
                <a:spcPct val="80000"/>
              </a:lnSpc>
              <a:buFont typeface="Wingdings" panose="05000000000000000000" pitchFamily="2" charset="2"/>
              <a:buNone/>
            </a:pPr>
            <a:r>
              <a:rPr lang="bs-Latn-BA" altLang="sr-Latn-RS" sz="1800" b="1"/>
              <a:t>Sastav i način izbora </a:t>
            </a:r>
            <a:endParaRPr lang="hr-HR" altLang="sr-Latn-RS" sz="1800" b="1"/>
          </a:p>
          <a:p>
            <a:pPr eaLnBrk="1" hangingPunct="1">
              <a:lnSpc>
                <a:spcPct val="80000"/>
              </a:lnSpc>
            </a:pPr>
            <a:r>
              <a:rPr lang="hr-HR" altLang="sr-Latn-RS" sz="1800"/>
              <a:t>sastoji se od 28 delegata, po osam iz reda svakog konstitutivnog naroda i četiri iz reda ostalih</a:t>
            </a:r>
          </a:p>
          <a:p>
            <a:pPr eaLnBrk="1" hangingPunct="1">
              <a:lnSpc>
                <a:spcPct val="80000"/>
              </a:lnSpc>
            </a:pPr>
            <a:r>
              <a:rPr lang="hr-HR" altLang="sr-Latn-RS" sz="1800"/>
              <a:t>članove Vijeća naroda Republike Srpske bira odgovarajući klub poslanika u Narodnoj skupštini Republike Srpske.</a:t>
            </a:r>
          </a:p>
          <a:p>
            <a:pPr eaLnBrk="1" hangingPunct="1">
              <a:lnSpc>
                <a:spcPct val="80000"/>
              </a:lnSpc>
            </a:pPr>
            <a:r>
              <a:rPr lang="hr-HR" altLang="sr-Latn-RS" sz="1800"/>
              <a:t>U slučaju da je broj članova koji se biraju u jedan klub delegata Vijeća naroda veći od broja predstavnika u odgovarajućem klubu poslanika, bira se dodatni broj poslanika iz reda svih odbornika pripadnika odgovarajućeg konstitutivnog naroda u skupštinama opština u Republici Srpskoj. </a:t>
            </a:r>
          </a:p>
          <a:p>
            <a:pPr eaLnBrk="1" hangingPunct="1">
              <a:lnSpc>
                <a:spcPct val="80000"/>
              </a:lnSpc>
            </a:pPr>
            <a:r>
              <a:rPr lang="hr-HR" altLang="sr-Latn-RS" sz="1800"/>
              <a:t>Kandidati za delegate ne mogu biti poslanici u Narodnoj skupštini Republike Srpske ili odbornici u skupštini općine. </a:t>
            </a:r>
          </a:p>
          <a:p>
            <a:pPr eaLnBrk="1" hangingPunct="1">
              <a:lnSpc>
                <a:spcPct val="80000"/>
              </a:lnSpc>
            </a:pPr>
            <a:r>
              <a:rPr lang="hr-HR" altLang="sr-Latn-RS" sz="1800"/>
              <a:t>Mandat delegata traje četiri godine, </a:t>
            </a:r>
          </a:p>
          <a:p>
            <a:pPr eaLnBrk="1" hangingPunct="1">
              <a:lnSpc>
                <a:spcPct val="80000"/>
              </a:lnSpc>
            </a:pPr>
            <a:r>
              <a:rPr lang="hr-HR" altLang="sr-Latn-RS" sz="1800"/>
              <a:t>Vijeće naroda odlučuje kvalifikovanom većinom i o promjeni Ustava. Ovu odluku ono donosi većinom glasova delegata iz reda svakog konstitutivnog naroda i iz reda Ostalih.</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9F00A91A-868C-405B-B4AE-506EDFFC1B80}"/>
              </a:ext>
            </a:extLst>
          </p:cNvPr>
          <p:cNvSpPr>
            <a:spLocks noGrp="1" noChangeArrowheads="1"/>
          </p:cNvSpPr>
          <p:nvPr>
            <p:ph type="title"/>
          </p:nvPr>
        </p:nvSpPr>
        <p:spPr/>
        <p:txBody>
          <a:bodyPr/>
          <a:lstStyle/>
          <a:p>
            <a:pPr eaLnBrk="1" hangingPunct="1"/>
            <a:r>
              <a:rPr lang="hr-HR" altLang="sr-Latn-RS" sz="2800" b="1"/>
              <a:t>Vitalni nacionalni interesi konstitutivnih naroda</a:t>
            </a:r>
          </a:p>
        </p:txBody>
      </p:sp>
      <p:sp>
        <p:nvSpPr>
          <p:cNvPr id="41987" name="Rectangle 3">
            <a:extLst>
              <a:ext uri="{FF2B5EF4-FFF2-40B4-BE49-F238E27FC236}">
                <a16:creationId xmlns:a16="http://schemas.microsoft.com/office/drawing/2014/main" id="{55DE08C6-F972-4D78-8547-B9F852D76509}"/>
              </a:ext>
            </a:extLst>
          </p:cNvPr>
          <p:cNvSpPr>
            <a:spLocks noGrp="1" noChangeArrowheads="1"/>
          </p:cNvSpPr>
          <p:nvPr>
            <p:ph type="body" idx="1"/>
          </p:nvPr>
        </p:nvSpPr>
        <p:spPr/>
        <p:txBody>
          <a:bodyPr/>
          <a:lstStyle/>
          <a:p>
            <a:pPr eaLnBrk="1" hangingPunct="1">
              <a:lnSpc>
                <a:spcPct val="80000"/>
              </a:lnSpc>
            </a:pPr>
            <a:r>
              <a:rPr lang="hr-HR" altLang="sr-Latn-RS" sz="1900"/>
              <a:t> ostvarivanje prava konstitutivnih naroda da budu adekvatno zastupljeni u zakonodavnim, izvršnim i pravosudnim organima vlasti;</a:t>
            </a:r>
          </a:p>
          <a:p>
            <a:pPr eaLnBrk="1" hangingPunct="1">
              <a:lnSpc>
                <a:spcPct val="80000"/>
              </a:lnSpc>
            </a:pPr>
            <a:r>
              <a:rPr lang="hr-HR" altLang="sr-Latn-RS" sz="1900"/>
              <a:t>identitet jednog konstitutivnog naroda;</a:t>
            </a:r>
          </a:p>
          <a:p>
            <a:pPr eaLnBrk="1" hangingPunct="1">
              <a:lnSpc>
                <a:spcPct val="80000"/>
              </a:lnSpc>
            </a:pPr>
            <a:r>
              <a:rPr lang="hr-HR" altLang="sr-Latn-RS" sz="1900"/>
              <a:t>ustavni amandmani;</a:t>
            </a:r>
          </a:p>
          <a:p>
            <a:pPr eaLnBrk="1" hangingPunct="1">
              <a:lnSpc>
                <a:spcPct val="80000"/>
              </a:lnSpc>
            </a:pPr>
            <a:r>
              <a:rPr lang="hr-HR" altLang="sr-Latn-RS" sz="1900"/>
              <a:t>organizacija organa javne vlasti;</a:t>
            </a:r>
          </a:p>
          <a:p>
            <a:pPr eaLnBrk="1" hangingPunct="1">
              <a:lnSpc>
                <a:spcPct val="80000"/>
              </a:lnSpc>
            </a:pPr>
            <a:r>
              <a:rPr lang="hr-HR" altLang="sr-Latn-RS" sz="1900"/>
              <a:t>jednaka prava konstitutivnih naroda u procesu donošenja odluka; </a:t>
            </a:r>
          </a:p>
          <a:p>
            <a:pPr eaLnBrk="1" hangingPunct="1">
              <a:lnSpc>
                <a:spcPct val="80000"/>
              </a:lnSpc>
            </a:pPr>
            <a:r>
              <a:rPr lang="hr-HR" altLang="sr-Latn-RS" sz="1900"/>
              <a:t>naobrazba, vjeroispovijest, jezik, njegovanje kulture, tradicije i kulturno nasljeđe; </a:t>
            </a:r>
          </a:p>
          <a:p>
            <a:pPr eaLnBrk="1" hangingPunct="1">
              <a:lnSpc>
                <a:spcPct val="80000"/>
              </a:lnSpc>
            </a:pPr>
            <a:r>
              <a:rPr lang="hr-HR" altLang="sr-Latn-RS" sz="1900"/>
              <a:t>teritorijalna organizacija;</a:t>
            </a:r>
          </a:p>
          <a:p>
            <a:pPr eaLnBrk="1" hangingPunct="1">
              <a:lnSpc>
                <a:spcPct val="80000"/>
              </a:lnSpc>
            </a:pPr>
            <a:r>
              <a:rPr lang="hr-HR" altLang="sr-Latn-RS" sz="1900"/>
              <a:t>sustav javnog informiranja;</a:t>
            </a:r>
          </a:p>
          <a:p>
            <a:pPr eaLnBrk="1" hangingPunct="1">
              <a:lnSpc>
                <a:spcPct val="80000"/>
              </a:lnSpc>
            </a:pPr>
            <a:r>
              <a:rPr lang="hr-HR" altLang="sr-Latn-RS" sz="1900"/>
              <a:t>i druga pitanja koja bi se tretirala kao pitanja od vitalnog nacionalnog interesa ukoliko tako smatra 2/3 jednog od klubova izaslanika konstitutivnih naroda u Vijeću naroda."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707F3260-0E7D-4C94-99B5-F68D54BEDAC0}"/>
              </a:ext>
            </a:extLst>
          </p:cNvPr>
          <p:cNvSpPr>
            <a:spLocks noGrp="1" noChangeArrowheads="1"/>
          </p:cNvSpPr>
          <p:nvPr>
            <p:ph type="title"/>
          </p:nvPr>
        </p:nvSpPr>
        <p:spPr/>
        <p:txBody>
          <a:bodyPr/>
          <a:lstStyle/>
          <a:p>
            <a:pPr eaLnBrk="1" hangingPunct="1"/>
            <a:r>
              <a:rPr lang="bs-Latn-BA" altLang="sr-Latn-RS" sz="2800"/>
              <a:t>Vitalni nacionalni interes</a:t>
            </a:r>
            <a:endParaRPr lang="hr-HR" altLang="sr-Latn-RS" sz="2800"/>
          </a:p>
        </p:txBody>
      </p:sp>
      <p:sp>
        <p:nvSpPr>
          <p:cNvPr id="43011" name="Rectangle 3">
            <a:extLst>
              <a:ext uri="{FF2B5EF4-FFF2-40B4-BE49-F238E27FC236}">
                <a16:creationId xmlns:a16="http://schemas.microsoft.com/office/drawing/2014/main" id="{DB263145-2AAA-4994-962C-1F289589E3D0}"/>
              </a:ext>
            </a:extLst>
          </p:cNvPr>
          <p:cNvSpPr>
            <a:spLocks noGrp="1" noChangeArrowheads="1"/>
          </p:cNvSpPr>
          <p:nvPr>
            <p:ph type="body" idx="1"/>
          </p:nvPr>
        </p:nvSpPr>
        <p:spPr/>
        <p:txBody>
          <a:bodyPr/>
          <a:lstStyle/>
          <a:p>
            <a:pPr eaLnBrk="1" hangingPunct="1">
              <a:lnSpc>
                <a:spcPct val="90000"/>
              </a:lnSpc>
            </a:pPr>
            <a:r>
              <a:rPr lang="hr-HR" altLang="sr-Latn-RS" sz="1800"/>
              <a:t>Vijeće naroda može zasjedati ukoliko sjednici prisustvuje većina od ukupnog broja delegata. Odluke se donose većinom glasova ukupnog broja delegata ako Ustavom, zakonom i Poslovnikom Vijeća nije predviđena kvalifikovana većina.</a:t>
            </a:r>
          </a:p>
          <a:p>
            <a:pPr eaLnBrk="1" hangingPunct="1">
              <a:lnSpc>
                <a:spcPct val="90000"/>
              </a:lnSpc>
            </a:pPr>
            <a:endParaRPr lang="hr-HR" altLang="sr-Latn-RS" sz="1800"/>
          </a:p>
          <a:p>
            <a:pPr eaLnBrk="1" hangingPunct="1">
              <a:lnSpc>
                <a:spcPct val="90000"/>
              </a:lnSpc>
            </a:pPr>
            <a:r>
              <a:rPr lang="hr-HR" altLang="sr-Latn-RS" sz="1800"/>
              <a:t>O pitanjima od vitalnog nacionalnog interesa Vijeće odlučuje kvalifikovanom većinom. Postupak zaštite vitalnih interesa mogu pokrenuti: više od jednog predsjedavajućeg ili potpredsjedavajućeg, jedan predsjedavajući ili potpredsjedavajući uz saglasnost dviju trećina delegata odgovarajućeg kluba, dvotrećinska većina delegata kluba jednog konstitutivnog naroda.</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4660B82E-368B-4E6F-93C4-2F66FB0830A2}"/>
              </a:ext>
            </a:extLst>
          </p:cNvPr>
          <p:cNvSpPr>
            <a:spLocks noGrp="1" noChangeArrowheads="1"/>
          </p:cNvSpPr>
          <p:nvPr>
            <p:ph type="title"/>
          </p:nvPr>
        </p:nvSpPr>
        <p:spPr/>
        <p:txBody>
          <a:bodyPr/>
          <a:lstStyle/>
          <a:p>
            <a:pPr eaLnBrk="1" hangingPunct="1"/>
            <a:r>
              <a:rPr lang="bs-Latn-BA" altLang="sr-Latn-RS" sz="2800" dirty="0"/>
              <a:t>Vitalni nacionalni </a:t>
            </a:r>
            <a:r>
              <a:rPr lang="bs-Latn-BA" altLang="sr-Latn-RS" sz="2800" dirty="0" err="1"/>
              <a:t>interes</a:t>
            </a:r>
            <a:r>
              <a:rPr lang="bs-Latn-BA" altLang="sr-Latn-RS" sz="2800" dirty="0"/>
              <a:t> (apsolutni veto)</a:t>
            </a:r>
            <a:endParaRPr lang="hr-HR" altLang="sr-Latn-RS" sz="2800" dirty="0"/>
          </a:p>
        </p:txBody>
      </p:sp>
      <p:sp>
        <p:nvSpPr>
          <p:cNvPr id="44035" name="Rectangle 3">
            <a:extLst>
              <a:ext uri="{FF2B5EF4-FFF2-40B4-BE49-F238E27FC236}">
                <a16:creationId xmlns:a16="http://schemas.microsoft.com/office/drawing/2014/main" id="{3D99B322-6078-4153-8FA5-62C6F385E028}"/>
              </a:ext>
            </a:extLst>
          </p:cNvPr>
          <p:cNvSpPr>
            <a:spLocks noGrp="1" noChangeArrowheads="1"/>
          </p:cNvSpPr>
          <p:nvPr>
            <p:ph type="body" idx="1"/>
          </p:nvPr>
        </p:nvSpPr>
        <p:spPr/>
        <p:txBody>
          <a:bodyPr/>
          <a:lstStyle/>
          <a:p>
            <a:pPr eaLnBrk="1" hangingPunct="1">
              <a:lnSpc>
                <a:spcPct val="80000"/>
              </a:lnSpc>
            </a:pPr>
            <a:endParaRPr lang="hr-HR" altLang="sr-Latn-RS" sz="2000"/>
          </a:p>
          <a:p>
            <a:pPr eaLnBrk="1" hangingPunct="1">
              <a:lnSpc>
                <a:spcPct val="80000"/>
              </a:lnSpc>
            </a:pPr>
            <a:r>
              <a:rPr lang="hr-HR" altLang="sr-Latn-RS" sz="2000"/>
              <a:t>Kada postupak pokrene više od jednog članova  Predsjedništva Vijeća naroda, zakon će biti uvršten u dnevni red sjednice Vijeća naroda. Taj propis može biti usvojen ako za njega glasa većina delegata </a:t>
            </a:r>
            <a:r>
              <a:rPr lang="hr-HR" altLang="sr-Latn-RS" sz="2000" b="1"/>
              <a:t>svakog kluba </a:t>
            </a:r>
            <a:r>
              <a:rPr lang="hr-HR" altLang="sr-Latn-RS" sz="2000"/>
              <a:t>u Vijeću naroda. Ukoliko klubovi delegata ne mogu da postignu saglasnost o prijedlogu akta koji je usvojen u Narodnoj skupštini, ili Narodna skupština ne usvoji amandmane Vijeća naroda, obrazuje se zajednička komisija. Zakon će se smatrati usvojenim ukoliko komisija usaglasi njegov tekst. U suprotnom će se smatrati da prijedlog nije usvojen.</a:t>
            </a:r>
          </a:p>
          <a:p>
            <a:pPr eaLnBrk="1" hangingPunct="1">
              <a:lnSpc>
                <a:spcPct val="80000"/>
              </a:lnSpc>
            </a:pPr>
            <a:endParaRPr lang="hr-HR" altLang="sr-Latn-RS" sz="2100" b="1"/>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57D33E67-7D9A-46FF-AF10-784FCB44FCC5}"/>
              </a:ext>
            </a:extLst>
          </p:cNvPr>
          <p:cNvSpPr>
            <a:spLocks noGrp="1" noChangeArrowheads="1"/>
          </p:cNvSpPr>
          <p:nvPr>
            <p:ph type="title"/>
          </p:nvPr>
        </p:nvSpPr>
        <p:spPr/>
        <p:txBody>
          <a:bodyPr/>
          <a:lstStyle/>
          <a:p>
            <a:pPr eaLnBrk="1" hangingPunct="1"/>
            <a:r>
              <a:rPr lang="bs-Latn-BA" altLang="sr-Latn-RS" sz="2800"/>
              <a:t>Vitalni nacionalni interes (suspenzivni veto)</a:t>
            </a:r>
            <a:endParaRPr lang="hr-HR" altLang="sr-Latn-RS" sz="2800"/>
          </a:p>
        </p:txBody>
      </p:sp>
      <p:sp>
        <p:nvSpPr>
          <p:cNvPr id="45059" name="Rectangle 3">
            <a:extLst>
              <a:ext uri="{FF2B5EF4-FFF2-40B4-BE49-F238E27FC236}">
                <a16:creationId xmlns:a16="http://schemas.microsoft.com/office/drawing/2014/main" id="{9EC51957-6BB5-4F12-86AC-B2590AA141F9}"/>
              </a:ext>
            </a:extLst>
          </p:cNvPr>
          <p:cNvSpPr>
            <a:spLocks noGrp="1" noChangeArrowheads="1"/>
          </p:cNvSpPr>
          <p:nvPr>
            <p:ph type="body" idx="1"/>
          </p:nvPr>
        </p:nvSpPr>
        <p:spPr/>
        <p:txBody>
          <a:bodyPr/>
          <a:lstStyle/>
          <a:p>
            <a:pPr eaLnBrk="1" hangingPunct="1">
              <a:lnSpc>
                <a:spcPct val="80000"/>
              </a:lnSpc>
            </a:pPr>
            <a:r>
              <a:rPr lang="hr-HR" altLang="sr-Latn-RS" sz="1800"/>
              <a:t>Ukoliko se  jedan od članova Predsjedništva VN uz podršku </a:t>
            </a:r>
          </a:p>
          <a:p>
            <a:pPr eaLnBrk="1" hangingPunct="1">
              <a:lnSpc>
                <a:spcPct val="80000"/>
              </a:lnSpc>
              <a:buFont typeface="Wingdings" panose="05000000000000000000" pitchFamily="2" charset="2"/>
              <a:buNone/>
            </a:pPr>
            <a:r>
              <a:rPr lang="hr-HR" altLang="sr-Latn-RS" sz="1800"/>
              <a:t>dvotrećinska većina delegata jednog konstitutivnog naroda pozove na  vitalni nacionalni interes, prvi dio postupka je identičan</a:t>
            </a:r>
          </a:p>
          <a:p>
            <a:pPr eaLnBrk="1" hangingPunct="1">
              <a:lnSpc>
                <a:spcPct val="80000"/>
              </a:lnSpc>
              <a:buFont typeface="Wingdings" panose="05000000000000000000" pitchFamily="2" charset="2"/>
              <a:buNone/>
            </a:pPr>
            <a:r>
              <a:rPr lang="hr-HR" altLang="sr-Latn-RS" sz="1800"/>
              <a:t>Već</a:t>
            </a:r>
            <a:r>
              <a:rPr lang="hr-HR" altLang="sr-Latn-RS" sz="1800" i="1"/>
              <a:t> </a:t>
            </a:r>
            <a:r>
              <a:rPr lang="hr-HR" altLang="sr-Latn-RS" sz="1800"/>
              <a:t>opisanom postupku. Međutim, ako zajednička komisija ne</a:t>
            </a:r>
          </a:p>
          <a:p>
            <a:pPr eaLnBrk="1" hangingPunct="1">
              <a:lnSpc>
                <a:spcPct val="80000"/>
              </a:lnSpc>
              <a:buFont typeface="Wingdings" panose="05000000000000000000" pitchFamily="2" charset="2"/>
              <a:buNone/>
            </a:pPr>
            <a:r>
              <a:rPr lang="hr-HR" altLang="sr-Latn-RS" sz="1800"/>
              <a:t>usaglasi tekst akta, on se neće smatrati odbačenim, nego će biti</a:t>
            </a:r>
          </a:p>
          <a:p>
            <a:pPr eaLnBrk="1" hangingPunct="1">
              <a:lnSpc>
                <a:spcPct val="80000"/>
              </a:lnSpc>
              <a:buFont typeface="Wingdings" panose="05000000000000000000" pitchFamily="2" charset="2"/>
              <a:buNone/>
            </a:pPr>
            <a:r>
              <a:rPr lang="hr-HR" altLang="sr-Latn-RS" sz="1800"/>
              <a:t>proslijeđen Vijeće za zaštitu vitalnih nacionalnih interesa pri</a:t>
            </a:r>
          </a:p>
          <a:p>
            <a:pPr eaLnBrk="1" hangingPunct="1">
              <a:lnSpc>
                <a:spcPct val="80000"/>
              </a:lnSpc>
              <a:buFont typeface="Wingdings" panose="05000000000000000000" pitchFamily="2" charset="2"/>
              <a:buNone/>
            </a:pPr>
            <a:r>
              <a:rPr lang="hr-HR" altLang="sr-Latn-RS" sz="1800"/>
              <a:t>Ustavnom sudu koje čini sedam sudija – po dva iz reda svakog</a:t>
            </a:r>
          </a:p>
          <a:p>
            <a:pPr eaLnBrk="1" hangingPunct="1">
              <a:lnSpc>
                <a:spcPct val="80000"/>
              </a:lnSpc>
              <a:buFont typeface="Wingdings" panose="05000000000000000000" pitchFamily="2" charset="2"/>
              <a:buNone/>
            </a:pPr>
            <a:r>
              <a:rPr lang="hr-HR" altLang="sr-Latn-RS" sz="1800"/>
              <a:t>konstitutivnog naroda i jedan iz reda Ostalih. Vijeće će prvo</a:t>
            </a:r>
          </a:p>
          <a:p>
            <a:pPr eaLnBrk="1" hangingPunct="1">
              <a:lnSpc>
                <a:spcPct val="80000"/>
              </a:lnSpc>
              <a:buFont typeface="Wingdings" panose="05000000000000000000" pitchFamily="2" charset="2"/>
              <a:buNone/>
            </a:pPr>
            <a:r>
              <a:rPr lang="hr-HR" altLang="sr-Latn-RS" sz="1800"/>
              <a:t>dvotrećinskom većinom glasova svojih članova odlučivati o</a:t>
            </a:r>
          </a:p>
          <a:p>
            <a:pPr eaLnBrk="1" hangingPunct="1">
              <a:lnSpc>
                <a:spcPct val="80000"/>
              </a:lnSpc>
              <a:buFont typeface="Wingdings" panose="05000000000000000000" pitchFamily="2" charset="2"/>
              <a:buNone/>
            </a:pPr>
            <a:r>
              <a:rPr lang="hr-HR" altLang="sr-Latn-RS" sz="1800"/>
              <a:t>prihvatljivosti, a onda o meritumu. Ako postupak zaštite vitalnog</a:t>
            </a:r>
          </a:p>
          <a:p>
            <a:pPr eaLnBrk="1" hangingPunct="1">
              <a:lnSpc>
                <a:spcPct val="80000"/>
              </a:lnSpc>
              <a:buFont typeface="Wingdings" panose="05000000000000000000" pitchFamily="2" charset="2"/>
              <a:buNone/>
            </a:pPr>
            <a:r>
              <a:rPr lang="hr-HR" altLang="sr-Latn-RS" sz="1800"/>
              <a:t>Nacionalnog interesa pokrenu dvije trećine delegata iz jednog</a:t>
            </a:r>
          </a:p>
          <a:p>
            <a:pPr eaLnBrk="1" hangingPunct="1">
              <a:lnSpc>
                <a:spcPct val="80000"/>
              </a:lnSpc>
              <a:buFont typeface="Wingdings" panose="05000000000000000000" pitchFamily="2" charset="2"/>
              <a:buNone/>
            </a:pPr>
            <a:r>
              <a:rPr lang="hr-HR" altLang="sr-Latn-RS" sz="1800"/>
              <a:t>kluba, potreban je glas najmanje dvojice sudija da bi bila donesena</a:t>
            </a:r>
          </a:p>
          <a:p>
            <a:pPr eaLnBrk="1" hangingPunct="1">
              <a:lnSpc>
                <a:spcPct val="80000"/>
              </a:lnSpc>
              <a:buFont typeface="Wingdings" panose="05000000000000000000" pitchFamily="2" charset="2"/>
              <a:buNone/>
            </a:pPr>
            <a:r>
              <a:rPr lang="hr-HR" altLang="sr-Latn-RS" sz="1800"/>
              <a:t>odluka da se radi o pitanju od vitalnog nacionalnog interesa. U tom</a:t>
            </a:r>
          </a:p>
          <a:p>
            <a:pPr eaLnBrk="1" hangingPunct="1">
              <a:lnSpc>
                <a:spcPct val="80000"/>
              </a:lnSpc>
              <a:buFont typeface="Wingdings" panose="05000000000000000000" pitchFamily="2" charset="2"/>
              <a:buNone/>
            </a:pPr>
            <a:r>
              <a:rPr lang="hr-HR" altLang="sr-Latn-RS" sz="1800"/>
              <a:t>slučaju smatraće se da akt nije usvojen. Ako Vijeće ocijeni da se</a:t>
            </a:r>
          </a:p>
          <a:p>
            <a:pPr eaLnBrk="1" hangingPunct="1">
              <a:lnSpc>
                <a:spcPct val="80000"/>
              </a:lnSpc>
              <a:buFont typeface="Wingdings" panose="05000000000000000000" pitchFamily="2" charset="2"/>
              <a:buNone/>
            </a:pPr>
            <a:r>
              <a:rPr lang="hr-HR" altLang="sr-Latn-RS" sz="1800"/>
              <a:t>sporni akt ne odnosi na vitalni nacionalni interes, smatraće se da</a:t>
            </a:r>
          </a:p>
          <a:p>
            <a:pPr eaLnBrk="1" hangingPunct="1">
              <a:lnSpc>
                <a:spcPct val="80000"/>
              </a:lnSpc>
              <a:buFont typeface="Wingdings" panose="05000000000000000000" pitchFamily="2" charset="2"/>
              <a:buNone/>
            </a:pPr>
            <a:r>
              <a:rPr lang="hr-HR" altLang="sr-Latn-RS" sz="1800"/>
              <a:t>usvojen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571E76AD-4221-43ED-B3A9-D9EF243AA1A5}"/>
              </a:ext>
            </a:extLst>
          </p:cNvPr>
          <p:cNvSpPr>
            <a:spLocks noGrp="1" noChangeArrowheads="1"/>
          </p:cNvSpPr>
          <p:nvPr>
            <p:ph type="title"/>
          </p:nvPr>
        </p:nvSpPr>
        <p:spPr/>
        <p:txBody>
          <a:bodyPr/>
          <a:lstStyle/>
          <a:p>
            <a:pPr eaLnBrk="1" hangingPunct="1"/>
            <a:r>
              <a:rPr lang="bs-Latn-BA" altLang="sr-Latn-RS" sz="2800" b="1"/>
              <a:t>Parlament Federacije BiH</a:t>
            </a:r>
            <a:br>
              <a:rPr lang="bs-Latn-BA" altLang="sr-Latn-RS" sz="2800" b="1"/>
            </a:br>
            <a:r>
              <a:rPr lang="bs-Latn-BA" altLang="sr-Latn-RS" sz="2800" b="1"/>
              <a:t>Dom naroda i Predstavnički dom</a:t>
            </a:r>
            <a:endParaRPr lang="hr-HR" altLang="sr-Latn-RS" sz="2800" b="1"/>
          </a:p>
        </p:txBody>
      </p:sp>
      <p:sp>
        <p:nvSpPr>
          <p:cNvPr id="27651" name="Rectangle 3">
            <a:extLst>
              <a:ext uri="{FF2B5EF4-FFF2-40B4-BE49-F238E27FC236}">
                <a16:creationId xmlns:a16="http://schemas.microsoft.com/office/drawing/2014/main" id="{507DB08E-479E-4059-8CC0-2F6E3554DC2E}"/>
              </a:ext>
            </a:extLst>
          </p:cNvPr>
          <p:cNvSpPr>
            <a:spLocks noGrp="1" noChangeArrowheads="1"/>
          </p:cNvSpPr>
          <p:nvPr>
            <p:ph type="body" idx="1"/>
          </p:nvPr>
        </p:nvSpPr>
        <p:spPr/>
        <p:txBody>
          <a:bodyPr/>
          <a:lstStyle/>
          <a:p>
            <a:pPr eaLnBrk="1" hangingPunct="1">
              <a:lnSpc>
                <a:spcPct val="90000"/>
              </a:lnSpc>
            </a:pPr>
            <a:endParaRPr lang="hr-HR" altLang="sr-Latn-RS" sz="1700"/>
          </a:p>
          <a:p>
            <a:pPr eaLnBrk="1" hangingPunct="1">
              <a:lnSpc>
                <a:spcPct val="90000"/>
              </a:lnSpc>
              <a:buFont typeface="Wingdings" panose="05000000000000000000" pitchFamily="2" charset="2"/>
              <a:buNone/>
            </a:pPr>
            <a:r>
              <a:rPr lang="hr-HR" altLang="sr-Latn-RS" sz="2000"/>
              <a:t>Predstavnički dom – sastav i način izbora </a:t>
            </a:r>
          </a:p>
          <a:p>
            <a:pPr eaLnBrk="1" hangingPunct="1">
              <a:lnSpc>
                <a:spcPct val="90000"/>
              </a:lnSpc>
            </a:pPr>
            <a:r>
              <a:rPr lang="hr-HR" altLang="sr-Latn-RS" sz="2000"/>
              <a:t>Predstavnički dom Federacije Bosne i Hercegovine sastoji se od devedeset osam zastupnika, od kojih je najmanje četiri člana jednog konstitutivnog naroda </a:t>
            </a:r>
          </a:p>
          <a:p>
            <a:pPr eaLnBrk="1" hangingPunct="1">
              <a:lnSpc>
                <a:spcPct val="90000"/>
              </a:lnSpc>
            </a:pPr>
            <a:r>
              <a:rPr lang="hr-HR" altLang="sr-Latn-RS" sz="2000"/>
              <a:t>Mandat poslanika u Predstavničkom domu je četiri godine</a:t>
            </a:r>
          </a:p>
          <a:p>
            <a:pPr eaLnBrk="1" hangingPunct="1">
              <a:lnSpc>
                <a:spcPct val="90000"/>
              </a:lnSpc>
            </a:pPr>
            <a:r>
              <a:rPr lang="hr-HR" altLang="sr-Latn-RS" sz="2000"/>
              <a:t>Poslanici u Predstavničkom domu biraju se demokratskim putem na neposrednim izborima</a:t>
            </a:r>
          </a:p>
          <a:p>
            <a:pPr eaLnBrk="1" hangingPunct="1">
              <a:lnSpc>
                <a:spcPct val="90000"/>
              </a:lnSpc>
            </a:pPr>
            <a:r>
              <a:rPr lang="hr-HR" altLang="sr-Latn-RS" sz="2000"/>
              <a:t>od 98 mandata za Predstavnički dom Parlamenta Federacije BiH, između dvadeset tri procenta (23%) i dvadeset sedam procenata (27%) su kompenzacijski mandati. </a:t>
            </a:r>
          </a:p>
          <a:p>
            <a:pPr eaLnBrk="1" hangingPunct="1">
              <a:lnSpc>
                <a:spcPct val="90000"/>
              </a:lnSpc>
            </a:pPr>
            <a:endParaRPr lang="bs-Latn-BA" altLang="sr-Latn-RS" sz="2000"/>
          </a:p>
          <a:p>
            <a:pPr eaLnBrk="1" hangingPunct="1">
              <a:lnSpc>
                <a:spcPct val="90000"/>
              </a:lnSpc>
            </a:pPr>
            <a:endParaRPr lang="hr-HR" altLang="sr-Latn-RS" sz="20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4EBB28AA-F505-49D2-B334-11C7CF37FC14}"/>
              </a:ext>
            </a:extLst>
          </p:cNvPr>
          <p:cNvSpPr>
            <a:spLocks noGrp="1" noChangeArrowheads="1"/>
          </p:cNvSpPr>
          <p:nvPr>
            <p:ph type="title"/>
          </p:nvPr>
        </p:nvSpPr>
        <p:spPr/>
        <p:txBody>
          <a:bodyPr/>
          <a:lstStyle/>
          <a:p>
            <a:pPr eaLnBrk="1" hangingPunct="1"/>
            <a:r>
              <a:rPr lang="bs-Latn-BA" altLang="sr-Latn-RS" sz="2800"/>
              <a:t>Izvršna vlast</a:t>
            </a:r>
            <a:endParaRPr lang="hr-HR" altLang="sr-Latn-RS" sz="2800"/>
          </a:p>
        </p:txBody>
      </p:sp>
      <p:sp>
        <p:nvSpPr>
          <p:cNvPr id="46083" name="Rectangle 3">
            <a:extLst>
              <a:ext uri="{FF2B5EF4-FFF2-40B4-BE49-F238E27FC236}">
                <a16:creationId xmlns:a16="http://schemas.microsoft.com/office/drawing/2014/main" id="{6CEC6A29-1AF9-4985-AD09-0FA6C11E2B1A}"/>
              </a:ext>
            </a:extLst>
          </p:cNvPr>
          <p:cNvSpPr>
            <a:spLocks noGrp="1" noChangeArrowheads="1"/>
          </p:cNvSpPr>
          <p:nvPr>
            <p:ph type="body" idx="1"/>
          </p:nvPr>
        </p:nvSpPr>
        <p:spPr/>
        <p:txBody>
          <a:bodyPr/>
          <a:lstStyle/>
          <a:p>
            <a:pPr eaLnBrk="1" hangingPunct="1"/>
            <a:r>
              <a:rPr lang="hr-HR" altLang="sr-Latn-RS" sz="2000"/>
              <a:t>Direktni izbor predsjednika i potpredsjednika </a:t>
            </a:r>
          </a:p>
          <a:p>
            <a:pPr eaLnBrk="1" hangingPunct="1"/>
            <a:r>
              <a:rPr lang="hr-HR" altLang="sr-Latn-RS" sz="2000"/>
              <a:t>Predsjednik i dva potpredsjednika pripadaju različitim konstitutivnim narodima. Predsjednik</a:t>
            </a:r>
          </a:p>
          <a:p>
            <a:pPr eaLnBrk="1" hangingPunct="1"/>
            <a:r>
              <a:rPr lang="hr-HR" altLang="sr-Latn-RS" sz="2000"/>
              <a:t>Biraju se na period od četiri godine i mogu biti birani na istu funkciju najviše dva puta uzastopno</a:t>
            </a:r>
          </a:p>
          <a:p>
            <a:pPr eaLnBrk="1" hangingPunct="1"/>
            <a:r>
              <a:rPr lang="hr-HR" altLang="sr-Latn-RS" sz="2000"/>
              <a:t>Za predsjednika je izabran kandidat koji dobije najviše glasova (relativnu većinu), a za potpredsjednike će biti izabrani kandidati iz reda druga dva konstitutivna naroda koji dobiju najviše glasova među kandidatima tih konstitutivnih naroda</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7F9D1DF5-EF8E-47E7-9DDA-2A2014C00304}"/>
              </a:ext>
            </a:extLst>
          </p:cNvPr>
          <p:cNvSpPr>
            <a:spLocks noGrp="1" noChangeArrowheads="1"/>
          </p:cNvSpPr>
          <p:nvPr>
            <p:ph type="title"/>
          </p:nvPr>
        </p:nvSpPr>
        <p:spPr/>
        <p:txBody>
          <a:bodyPr/>
          <a:lstStyle/>
          <a:p>
            <a:pPr eaLnBrk="1" hangingPunct="1"/>
            <a:r>
              <a:rPr lang="hr-HR" altLang="sr-Latn-RS" sz="2800" b="1"/>
              <a:t>Nadležnosti Predsjednika</a:t>
            </a:r>
          </a:p>
        </p:txBody>
      </p:sp>
      <p:sp>
        <p:nvSpPr>
          <p:cNvPr id="47107" name="Rectangle 3">
            <a:extLst>
              <a:ext uri="{FF2B5EF4-FFF2-40B4-BE49-F238E27FC236}">
                <a16:creationId xmlns:a16="http://schemas.microsoft.com/office/drawing/2014/main" id="{DB90C9D9-F1FC-4F94-82C7-3861A8756EF3}"/>
              </a:ext>
            </a:extLst>
          </p:cNvPr>
          <p:cNvSpPr>
            <a:spLocks noGrp="1" noChangeArrowheads="1"/>
          </p:cNvSpPr>
          <p:nvPr>
            <p:ph type="body" idx="1"/>
          </p:nvPr>
        </p:nvSpPr>
        <p:spPr/>
        <p:txBody>
          <a:bodyPr/>
          <a:lstStyle/>
          <a:p>
            <a:pPr eaLnBrk="1" hangingPunct="1">
              <a:lnSpc>
                <a:spcPct val="80000"/>
              </a:lnSpc>
            </a:pPr>
            <a:r>
              <a:rPr lang="hr-HR" altLang="sr-Latn-RS" sz="2200" dirty="0"/>
              <a:t>predstavlja entitet</a:t>
            </a:r>
            <a:r>
              <a:rPr lang="hr-HR" altLang="sr-Latn-RS" sz="2000" dirty="0"/>
              <a:t>; </a:t>
            </a:r>
          </a:p>
          <a:p>
            <a:pPr eaLnBrk="1" hangingPunct="1">
              <a:lnSpc>
                <a:spcPct val="80000"/>
              </a:lnSpc>
            </a:pPr>
            <a:r>
              <a:rPr lang="hr-HR" altLang="sr-Latn-RS" sz="2000" dirty="0"/>
              <a:t>predlaže Narodnoj skupštini mandatara vlade; </a:t>
            </a:r>
          </a:p>
          <a:p>
            <a:pPr eaLnBrk="1" hangingPunct="1">
              <a:lnSpc>
                <a:spcPct val="80000"/>
              </a:lnSpc>
            </a:pPr>
            <a:r>
              <a:rPr lang="hr-HR" altLang="sr-Latn-RS" sz="2000" dirty="0"/>
              <a:t>predlaže Narodnoj skupštini kandidate za predsjednika i sudije Ustavnog suda RS, na prijedlog Visokog sudskog i tužilačkog savjeta;</a:t>
            </a:r>
          </a:p>
          <a:p>
            <a:pPr eaLnBrk="1" hangingPunct="1">
              <a:lnSpc>
                <a:spcPct val="80000"/>
              </a:lnSpc>
            </a:pPr>
            <a:r>
              <a:rPr lang="hr-HR" altLang="sr-Latn-RS" sz="2000" dirty="0"/>
              <a:t>ukazom proglašava zakone usvojene u Narodnoj skupštini u roku od sedam dana od dana njihovog usvajanja pri čemu u tom roku može zahtijevati od</a:t>
            </a:r>
          </a:p>
          <a:p>
            <a:pPr eaLnBrk="1" hangingPunct="1">
              <a:lnSpc>
                <a:spcPct val="80000"/>
              </a:lnSpc>
              <a:buFont typeface="Wingdings" panose="05000000000000000000" pitchFamily="2" charset="2"/>
              <a:buNone/>
            </a:pPr>
            <a:r>
              <a:rPr lang="hr-HR" altLang="sr-Latn-RS" sz="2000" dirty="0"/>
              <a:t>      Narodne skupštine da ponovo odlučuje o zakonu, a ako  </a:t>
            </a:r>
          </a:p>
          <a:p>
            <a:pPr eaLnBrk="1" hangingPunct="1">
              <a:lnSpc>
                <a:spcPct val="80000"/>
              </a:lnSpc>
              <a:buFont typeface="Wingdings" panose="05000000000000000000" pitchFamily="2" charset="2"/>
              <a:buNone/>
            </a:pPr>
            <a:r>
              <a:rPr lang="hr-HR" altLang="sr-Latn-RS" sz="2000" dirty="0"/>
              <a:t>      ga ona ponovo usvoji, dužan je da ga proglasi; </a:t>
            </a:r>
          </a:p>
          <a:p>
            <a:pPr eaLnBrk="1" hangingPunct="1">
              <a:lnSpc>
                <a:spcPct val="80000"/>
              </a:lnSpc>
            </a:pPr>
            <a:r>
              <a:rPr lang="hr-HR" altLang="sr-Latn-RS" sz="2000" b="1" dirty="0"/>
              <a:t> </a:t>
            </a:r>
            <a:r>
              <a:rPr lang="hr-HR" altLang="sr-Latn-RS" sz="2000" dirty="0"/>
              <a:t>daje pomilovanja; </a:t>
            </a:r>
          </a:p>
          <a:p>
            <a:pPr eaLnBrk="1" hangingPunct="1">
              <a:lnSpc>
                <a:spcPct val="80000"/>
              </a:lnSpc>
            </a:pPr>
            <a:r>
              <a:rPr lang="hr-HR" altLang="sr-Latn-RS" sz="2000" dirty="0"/>
              <a:t>dodjeljuje odlikovanja i priznanja </a:t>
            </a:r>
          </a:p>
          <a:p>
            <a:pPr eaLnBrk="1" hangingPunct="1">
              <a:lnSpc>
                <a:spcPct val="80000"/>
              </a:lnSpc>
              <a:buFont typeface="Wingdings" panose="05000000000000000000" pitchFamily="2" charset="2"/>
              <a:buNone/>
            </a:pPr>
            <a:r>
              <a:rPr lang="hr-HR" altLang="sr-Latn-RS" sz="2000" b="1" dirty="0"/>
              <a:t>        </a:t>
            </a:r>
            <a:endParaRPr lang="hr-HR" altLang="sr-Latn-RS" sz="22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BD18352F-FD65-477C-BF84-22BEDCA4578B}"/>
              </a:ext>
            </a:extLst>
          </p:cNvPr>
          <p:cNvSpPr>
            <a:spLocks noGrp="1" noChangeArrowheads="1"/>
          </p:cNvSpPr>
          <p:nvPr>
            <p:ph type="title"/>
          </p:nvPr>
        </p:nvSpPr>
        <p:spPr/>
        <p:txBody>
          <a:bodyPr/>
          <a:lstStyle/>
          <a:p>
            <a:pPr eaLnBrk="1" hangingPunct="1"/>
            <a:r>
              <a:rPr lang="hr-HR" altLang="sr-Latn-RS" sz="2800" b="1"/>
              <a:t>Nadležnosti Predsjednika</a:t>
            </a:r>
          </a:p>
        </p:txBody>
      </p:sp>
      <p:sp>
        <p:nvSpPr>
          <p:cNvPr id="48131" name="Rectangle 3">
            <a:extLst>
              <a:ext uri="{FF2B5EF4-FFF2-40B4-BE49-F238E27FC236}">
                <a16:creationId xmlns:a16="http://schemas.microsoft.com/office/drawing/2014/main" id="{9001F964-AE6B-4920-980E-7B6B2628D480}"/>
              </a:ext>
            </a:extLst>
          </p:cNvPr>
          <p:cNvSpPr>
            <a:spLocks noGrp="1" noChangeArrowheads="1"/>
          </p:cNvSpPr>
          <p:nvPr>
            <p:ph type="body" idx="1"/>
          </p:nvPr>
        </p:nvSpPr>
        <p:spPr/>
        <p:txBody>
          <a:bodyPr/>
          <a:lstStyle/>
          <a:p>
            <a:pPr eaLnBrk="1" hangingPunct="1">
              <a:lnSpc>
                <a:spcPct val="80000"/>
              </a:lnSpc>
            </a:pPr>
            <a:r>
              <a:rPr lang="hr-HR" altLang="sr-Latn-RS" sz="2000"/>
              <a:t>obavlja, u skladu sa Ustavom i Ustavom BiH, poslove iz oblasti odnosa Republike sa drugim državama i međunarodnim organizacijama; </a:t>
            </a:r>
          </a:p>
          <a:p>
            <a:pPr eaLnBrk="1" hangingPunct="1">
              <a:lnSpc>
                <a:spcPct val="80000"/>
              </a:lnSpc>
            </a:pPr>
            <a:r>
              <a:rPr lang="hr-HR" altLang="sr-Latn-RS" sz="2000"/>
              <a:t>na prijedlog Vlade, ukazom postavlja i opoziva šefove predstavništava RS u inostranstvu, predlaže ambasadore i druge međunarodne predstavnike BiH iz RS; </a:t>
            </a:r>
          </a:p>
          <a:p>
            <a:pPr eaLnBrk="1" hangingPunct="1">
              <a:lnSpc>
                <a:spcPct val="80000"/>
              </a:lnSpc>
            </a:pPr>
            <a:r>
              <a:rPr lang="hr-HR" altLang="sr-Latn-RS" sz="2000"/>
              <a:t>obrazuje savjetodavna tijela i stručne službe </a:t>
            </a:r>
          </a:p>
          <a:p>
            <a:pPr eaLnBrk="1" hangingPunct="1">
              <a:lnSpc>
                <a:spcPct val="80000"/>
              </a:lnSpc>
            </a:pPr>
            <a:r>
              <a:rPr lang="hr-HR" altLang="sr-Latn-RS" sz="2000"/>
              <a:t>obavlja i druge poslove u skladu sa Ustavom.</a:t>
            </a:r>
          </a:p>
          <a:p>
            <a:pPr eaLnBrk="1" hangingPunct="1">
              <a:lnSpc>
                <a:spcPct val="80000"/>
              </a:lnSpc>
            </a:pPr>
            <a:endParaRPr lang="bs-Latn-BA" altLang="sr-Latn-RS" sz="2000"/>
          </a:p>
          <a:p>
            <a:pPr eaLnBrk="1" hangingPunct="1">
              <a:lnSpc>
                <a:spcPct val="80000"/>
              </a:lnSpc>
            </a:pPr>
            <a:endParaRPr lang="bs-Latn-BA" altLang="sr-Latn-RS" sz="2000"/>
          </a:p>
          <a:p>
            <a:pPr eaLnBrk="1" hangingPunct="1">
              <a:lnSpc>
                <a:spcPct val="80000"/>
              </a:lnSpc>
            </a:pPr>
            <a:r>
              <a:rPr lang="hr-HR" altLang="sr-Latn-RS" sz="2000"/>
              <a:t>Potpredsjednici Republike nemaju samostalne nadležnosti. Oni samo pomažu predsjedniku Republike u obavljanju poslova koje im povjeri.</a:t>
            </a:r>
          </a:p>
          <a:p>
            <a:pPr eaLnBrk="1" hangingPunct="1">
              <a:lnSpc>
                <a:spcPct val="80000"/>
              </a:lnSpc>
            </a:pPr>
            <a:endParaRPr lang="hr-HR" altLang="sr-Latn-RS" sz="200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35AF2B61-A8EB-4E19-B5DD-78F5CA5020F2}"/>
              </a:ext>
            </a:extLst>
          </p:cNvPr>
          <p:cNvSpPr>
            <a:spLocks noGrp="1" noChangeArrowheads="1"/>
          </p:cNvSpPr>
          <p:nvPr>
            <p:ph type="title"/>
          </p:nvPr>
        </p:nvSpPr>
        <p:spPr/>
        <p:txBody>
          <a:bodyPr/>
          <a:lstStyle/>
          <a:p>
            <a:pPr eaLnBrk="1" hangingPunct="1"/>
            <a:r>
              <a:rPr lang="bs-Latn-BA" altLang="sr-Latn-RS" sz="2800"/>
              <a:t>Ustavni sud RS – sastav i izbor</a:t>
            </a:r>
            <a:endParaRPr lang="hr-HR" altLang="sr-Latn-RS" sz="2800"/>
          </a:p>
        </p:txBody>
      </p:sp>
      <p:sp>
        <p:nvSpPr>
          <p:cNvPr id="49155" name="Rectangle 3">
            <a:extLst>
              <a:ext uri="{FF2B5EF4-FFF2-40B4-BE49-F238E27FC236}">
                <a16:creationId xmlns:a16="http://schemas.microsoft.com/office/drawing/2014/main" id="{55D1D015-3445-4AB0-B73E-D6179934AD97}"/>
              </a:ext>
            </a:extLst>
          </p:cNvPr>
          <p:cNvSpPr>
            <a:spLocks noGrp="1" noChangeArrowheads="1"/>
          </p:cNvSpPr>
          <p:nvPr>
            <p:ph type="body" idx="1"/>
          </p:nvPr>
        </p:nvSpPr>
        <p:spPr/>
        <p:txBody>
          <a:bodyPr/>
          <a:lstStyle/>
          <a:p>
            <a:pPr eaLnBrk="1" hangingPunct="1"/>
            <a:endParaRPr lang="hr-HR" altLang="sr-Latn-RS" sz="2000"/>
          </a:p>
          <a:p>
            <a:pPr eaLnBrk="1" hangingPunct="1"/>
            <a:r>
              <a:rPr lang="hr-HR" altLang="sr-Latn-RS" sz="2000"/>
              <a:t>Zakonom o Ustavnom sudu RS predviđeno je da Sud ima predsjednika i osam sudija, u sastavu moraju biti po najmanje dva iz svakog konstitutivnog naroda i jedan iz reda Ostalih. </a:t>
            </a:r>
          </a:p>
          <a:p>
            <a:pPr eaLnBrk="1" hangingPunct="1"/>
            <a:r>
              <a:rPr lang="hr-HR" altLang="sr-Latn-RS" sz="2000"/>
              <a:t>Predsjednika i sudije bira Narodna skupština na prijedlog predsjednika, koji prijedlog daje na osnovu mišljenja VSTV BiH</a:t>
            </a:r>
          </a:p>
          <a:p>
            <a:pPr eaLnBrk="1" hangingPunct="1"/>
            <a:r>
              <a:rPr lang="hr-HR" altLang="sr-Latn-RS" sz="2000"/>
              <a:t>Funkcija sudije traje do navršene 70. godine života</a:t>
            </a:r>
          </a:p>
          <a:p>
            <a:pPr eaLnBrk="1" hangingPunct="1"/>
            <a:endParaRPr lang="hr-HR" altLang="sr-Latn-RS" sz="20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85B5D010-3934-4067-85B2-FE5887C24B09}"/>
              </a:ext>
            </a:extLst>
          </p:cNvPr>
          <p:cNvSpPr>
            <a:spLocks noGrp="1" noChangeArrowheads="1"/>
          </p:cNvSpPr>
          <p:nvPr>
            <p:ph type="title"/>
          </p:nvPr>
        </p:nvSpPr>
        <p:spPr/>
        <p:txBody>
          <a:bodyPr/>
          <a:lstStyle/>
          <a:p>
            <a:pPr eaLnBrk="1" hangingPunct="1"/>
            <a:r>
              <a:rPr lang="bs-Latn-BA" altLang="sr-Latn-RS" sz="2800"/>
              <a:t>Ustavni sud RS - nadležnosti</a:t>
            </a:r>
            <a:endParaRPr lang="hr-HR" altLang="sr-Latn-RS" sz="2800"/>
          </a:p>
        </p:txBody>
      </p:sp>
      <p:sp>
        <p:nvSpPr>
          <p:cNvPr id="50179" name="Rectangle 3">
            <a:extLst>
              <a:ext uri="{FF2B5EF4-FFF2-40B4-BE49-F238E27FC236}">
                <a16:creationId xmlns:a16="http://schemas.microsoft.com/office/drawing/2014/main" id="{CDAD3CFF-5780-46D7-8EFD-C6E248E7D41D}"/>
              </a:ext>
            </a:extLst>
          </p:cNvPr>
          <p:cNvSpPr>
            <a:spLocks noGrp="1" noChangeArrowheads="1"/>
          </p:cNvSpPr>
          <p:nvPr>
            <p:ph type="body" idx="1"/>
          </p:nvPr>
        </p:nvSpPr>
        <p:spPr/>
        <p:txBody>
          <a:bodyPr/>
          <a:lstStyle/>
          <a:p>
            <a:pPr eaLnBrk="1" hangingPunct="1">
              <a:lnSpc>
                <a:spcPct val="80000"/>
              </a:lnSpc>
            </a:pPr>
            <a:r>
              <a:rPr lang="hr-HR" altLang="sr-Latn-RS" sz="1900"/>
              <a:t>Ocjena ustavnosti zakona, drugih propisa i opštih akata </a:t>
            </a:r>
          </a:p>
          <a:p>
            <a:pPr eaLnBrk="1" hangingPunct="1">
              <a:lnSpc>
                <a:spcPct val="80000"/>
              </a:lnSpc>
            </a:pPr>
            <a:r>
              <a:rPr lang="hr-HR" altLang="sr-Latn-RS" sz="1900"/>
              <a:t>Ocjena zakonitosti  propisa i opštih akata </a:t>
            </a:r>
          </a:p>
          <a:p>
            <a:pPr eaLnBrk="1" hangingPunct="1">
              <a:lnSpc>
                <a:spcPct val="80000"/>
              </a:lnSpc>
            </a:pPr>
            <a:r>
              <a:rPr lang="hr-HR" altLang="sr-Latn-RS" sz="1900"/>
              <a:t>rješava sukob</a:t>
            </a:r>
          </a:p>
          <a:p>
            <a:pPr eaLnBrk="1" hangingPunct="1">
              <a:lnSpc>
                <a:spcPct val="80000"/>
              </a:lnSpc>
            </a:pPr>
            <a:r>
              <a:rPr lang="hr-HR" altLang="sr-Latn-RS" sz="1900"/>
              <a:t>Sporovi nadležnosti između organa zakonodavne, izvršne i sudske vlasti</a:t>
            </a:r>
          </a:p>
          <a:p>
            <a:pPr eaLnBrk="1" hangingPunct="1">
              <a:lnSpc>
                <a:spcPct val="80000"/>
              </a:lnSpc>
            </a:pPr>
            <a:r>
              <a:rPr lang="hr-HR" altLang="sr-Latn-RS" sz="1900"/>
              <a:t>sporovi nadležnosti između organa entiteta , grada i opštine;</a:t>
            </a:r>
          </a:p>
          <a:p>
            <a:pPr eaLnBrk="1" hangingPunct="1">
              <a:lnSpc>
                <a:spcPct val="80000"/>
              </a:lnSpc>
            </a:pPr>
            <a:r>
              <a:rPr lang="hr-HR" altLang="sr-Latn-RS" sz="1900"/>
              <a:t>Ocjena i saglasnosti programa, statuta i drugih opštih akata političkih organizacija s Ustavom i zakonom; </a:t>
            </a:r>
          </a:p>
          <a:p>
            <a:pPr eaLnBrk="1" hangingPunct="1">
              <a:lnSpc>
                <a:spcPct val="80000"/>
              </a:lnSpc>
            </a:pPr>
            <a:r>
              <a:rPr lang="hr-HR" altLang="sr-Latn-RS" sz="1900"/>
              <a:t>Ocjena saglasnosti zakona, drugih propisa i opštih akata sa odredbama Ustava o zaštiti vitalnih interesa konstitutivnih naroda;</a:t>
            </a:r>
          </a:p>
          <a:p>
            <a:pPr eaLnBrk="1" hangingPunct="1">
              <a:lnSpc>
                <a:spcPct val="80000"/>
              </a:lnSpc>
            </a:pPr>
            <a:r>
              <a:rPr lang="hr-HR" altLang="sr-Latn-RS" sz="1900"/>
              <a:t>Pitanja imuniteta koja proističu iz zakona kojima se uređuje</a:t>
            </a:r>
          </a:p>
          <a:p>
            <a:pPr eaLnBrk="1" hangingPunct="1">
              <a:lnSpc>
                <a:spcPct val="80000"/>
              </a:lnSpc>
              <a:buFont typeface="Wingdings" panose="05000000000000000000" pitchFamily="2" charset="2"/>
              <a:buNone/>
            </a:pPr>
            <a:r>
              <a:rPr lang="hr-HR" altLang="sr-Latn-RS" sz="1900"/>
              <a:t>      imunitet u RS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03C36498-AED6-4DBF-9DA0-277432A2ABD1}"/>
              </a:ext>
            </a:extLst>
          </p:cNvPr>
          <p:cNvSpPr>
            <a:spLocks noGrp="1" noChangeArrowheads="1"/>
          </p:cNvSpPr>
          <p:nvPr>
            <p:ph type="title"/>
          </p:nvPr>
        </p:nvSpPr>
        <p:spPr/>
        <p:txBody>
          <a:bodyPr/>
          <a:lstStyle/>
          <a:p>
            <a:pPr eaLnBrk="1" hangingPunct="1"/>
            <a:r>
              <a:rPr lang="bs-Latn-BA" altLang="sr-Latn-RS" sz="2800" b="1"/>
              <a:t>Dom naroda Parlamenta </a:t>
            </a:r>
            <a:br>
              <a:rPr lang="bs-Latn-BA" altLang="sr-Latn-RS" sz="2800" b="1"/>
            </a:br>
            <a:r>
              <a:rPr lang="bs-Latn-BA" altLang="sr-Latn-RS" sz="2800" b="1"/>
              <a:t>Federacije BiH</a:t>
            </a:r>
            <a:endParaRPr lang="hr-HR" altLang="sr-Latn-RS" sz="2800" b="1"/>
          </a:p>
        </p:txBody>
      </p:sp>
      <p:sp>
        <p:nvSpPr>
          <p:cNvPr id="28675" name="Rectangle 3">
            <a:extLst>
              <a:ext uri="{FF2B5EF4-FFF2-40B4-BE49-F238E27FC236}">
                <a16:creationId xmlns:a16="http://schemas.microsoft.com/office/drawing/2014/main" id="{D24EFD8F-F609-4004-89CB-6071978D2DA9}"/>
              </a:ext>
            </a:extLst>
          </p:cNvPr>
          <p:cNvSpPr>
            <a:spLocks noGrp="1" noChangeArrowheads="1"/>
          </p:cNvSpPr>
          <p:nvPr>
            <p:ph type="body" idx="1"/>
          </p:nvPr>
        </p:nvSpPr>
        <p:spPr/>
        <p:txBody>
          <a:bodyPr/>
          <a:lstStyle/>
          <a:p>
            <a:pPr eaLnBrk="1" hangingPunct="1">
              <a:lnSpc>
                <a:spcPct val="80000"/>
              </a:lnSpc>
              <a:buFont typeface="Wingdings" panose="05000000000000000000" pitchFamily="2" charset="2"/>
              <a:buNone/>
            </a:pPr>
            <a:endParaRPr lang="bs-Latn-BA" altLang="sr-Latn-RS" sz="1600" b="1"/>
          </a:p>
          <a:p>
            <a:pPr eaLnBrk="1" hangingPunct="1">
              <a:lnSpc>
                <a:spcPct val="80000"/>
              </a:lnSpc>
              <a:buFont typeface="Wingdings" panose="05000000000000000000" pitchFamily="2" charset="2"/>
              <a:buNone/>
            </a:pPr>
            <a:r>
              <a:rPr lang="bs-Latn-BA" altLang="sr-Latn-RS" sz="1600" b="1"/>
              <a:t>Sastav i izbor</a:t>
            </a:r>
          </a:p>
          <a:p>
            <a:pPr eaLnBrk="1" hangingPunct="1">
              <a:lnSpc>
                <a:spcPct val="80000"/>
              </a:lnSpc>
              <a:buFont typeface="Wingdings" panose="05000000000000000000" pitchFamily="2" charset="2"/>
              <a:buNone/>
            </a:pPr>
            <a:endParaRPr lang="bs-Latn-BA" altLang="sr-Latn-RS" sz="1600" b="1"/>
          </a:p>
          <a:p>
            <a:pPr eaLnBrk="1" hangingPunct="1">
              <a:lnSpc>
                <a:spcPct val="80000"/>
              </a:lnSpc>
            </a:pPr>
            <a:r>
              <a:rPr lang="bs-Latn-BA" altLang="sr-Latn-RS" sz="1700"/>
              <a:t>Sastoji se od 58 </a:t>
            </a:r>
            <a:r>
              <a:rPr lang="hr-HR" altLang="sr-Latn-RS" sz="1700"/>
              <a:t>delegata i to 17 iz reda bošnjačkog, 17 iz reda srpskog, 17 iz reda hrvatskog naroda i sedam iz reda ostalih</a:t>
            </a:r>
          </a:p>
          <a:p>
            <a:pPr eaLnBrk="1" hangingPunct="1">
              <a:lnSpc>
                <a:spcPct val="80000"/>
              </a:lnSpc>
            </a:pPr>
            <a:r>
              <a:rPr lang="hr-HR" altLang="sr-Latn-RS" sz="1700"/>
              <a:t>Delegate biraju predstavnici iz reda bošnjačkog, hrvatskog, srpskog naroda i reda ostalih u svakoj skupštini kantona iz svog konstitutivnog naroda u tom kantonu.</a:t>
            </a:r>
          </a:p>
          <a:p>
            <a:pPr eaLnBrk="1" hangingPunct="1">
              <a:lnSpc>
                <a:spcPct val="80000"/>
              </a:lnSpc>
            </a:pPr>
            <a:r>
              <a:rPr lang="hr-HR" altLang="sr-Latn-RS" sz="1700"/>
              <a:t>Broj  delegata za Dom naroda koji se biraju u svakom kantonu srazmjeran je broju stanovnika kantona</a:t>
            </a:r>
          </a:p>
          <a:p>
            <a:pPr eaLnBrk="1" hangingPunct="1">
              <a:lnSpc>
                <a:spcPct val="80000"/>
              </a:lnSpc>
            </a:pPr>
            <a:r>
              <a:rPr lang="hr-HR" altLang="sr-Latn-RS" sz="1700"/>
              <a:t>U Domu naroda bit će najmanje jedan Bošnjak, jedan Hrvat i jedan Srbin iz svakog kantona koji imaju najmanje jednog takvog zastupnika u svom zakonodavnom tijelu </a:t>
            </a:r>
          </a:p>
          <a:p>
            <a:pPr eaLnBrk="1" hangingPunct="1">
              <a:lnSpc>
                <a:spcPct val="80000"/>
              </a:lnSpc>
            </a:pPr>
            <a:r>
              <a:rPr lang="hr-HR" altLang="sr-Latn-RS" sz="1700"/>
              <a:t>U slučaju raspuštanja kantonalne skupštine, mandati delegata koje je imenovala ta kantonalna skupština ističu po imenovanju novih delegata koje bira nova kantonalna skupština nakon novih izbora. Mandat tih novih delegata traje do narednih redovno zakazanih izbora.</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F231DFFD-46E9-4263-9AA5-FEC1F06005C8}"/>
              </a:ext>
            </a:extLst>
          </p:cNvPr>
          <p:cNvSpPr>
            <a:spLocks noGrp="1" noChangeArrowheads="1"/>
          </p:cNvSpPr>
          <p:nvPr>
            <p:ph type="title"/>
          </p:nvPr>
        </p:nvSpPr>
        <p:spPr/>
        <p:txBody>
          <a:bodyPr/>
          <a:lstStyle/>
          <a:p>
            <a:pPr eaLnBrk="1" hangingPunct="1"/>
            <a:r>
              <a:rPr lang="hr-HR" altLang="sr-Latn-RS" sz="2800" b="1"/>
              <a:t>Nadležnosti Parlamenta FBiH</a:t>
            </a:r>
          </a:p>
        </p:txBody>
      </p:sp>
      <p:sp>
        <p:nvSpPr>
          <p:cNvPr id="29699" name="Rectangle 3">
            <a:extLst>
              <a:ext uri="{FF2B5EF4-FFF2-40B4-BE49-F238E27FC236}">
                <a16:creationId xmlns:a16="http://schemas.microsoft.com/office/drawing/2014/main" id="{69554B9E-F270-41AF-8039-A9717732BDC0}"/>
              </a:ext>
            </a:extLst>
          </p:cNvPr>
          <p:cNvSpPr>
            <a:spLocks noGrp="1" noChangeArrowheads="1"/>
          </p:cNvSpPr>
          <p:nvPr>
            <p:ph type="body" idx="1"/>
          </p:nvPr>
        </p:nvSpPr>
        <p:spPr/>
        <p:txBody>
          <a:bodyPr/>
          <a:lstStyle/>
          <a:p>
            <a:pPr marL="571500" indent="-571500" eaLnBrk="1" hangingPunct="1">
              <a:lnSpc>
                <a:spcPct val="80000"/>
              </a:lnSpc>
              <a:buFont typeface="Wingdings" panose="05000000000000000000" pitchFamily="2" charset="2"/>
              <a:buAutoNum type="alphaLcParenR"/>
            </a:pPr>
            <a:r>
              <a:rPr lang="hr-HR" altLang="sr-Latn-RS" sz="1800"/>
              <a:t>Ustavotvorna </a:t>
            </a:r>
          </a:p>
          <a:p>
            <a:pPr marL="571500" indent="-571500" eaLnBrk="1" hangingPunct="1">
              <a:lnSpc>
                <a:spcPct val="80000"/>
              </a:lnSpc>
              <a:buFont typeface="Wingdings" panose="05000000000000000000" pitchFamily="2" charset="2"/>
              <a:buAutoNum type="alphaLcParenR"/>
            </a:pPr>
            <a:r>
              <a:rPr lang="hr-HR" altLang="sr-Latn-RS" sz="1800"/>
              <a:t>Izborna i kontrolna funkcija u odnosu na egzekutivne organe imenovanje vlade uz saglasnost Zastupničkog doma, smjena vlade uz saglasnost oba doma</a:t>
            </a:r>
          </a:p>
          <a:p>
            <a:pPr marL="571500" indent="-571500" eaLnBrk="1" hangingPunct="1">
              <a:lnSpc>
                <a:spcPct val="80000"/>
              </a:lnSpc>
              <a:buFont typeface="Wingdings" panose="05000000000000000000" pitchFamily="2" charset="2"/>
              <a:buAutoNum type="alphaLcParenR"/>
            </a:pPr>
            <a:r>
              <a:rPr lang="hr-HR" altLang="sr-Latn-RS" sz="1800"/>
              <a:t>federalno zakonodavstvo; </a:t>
            </a:r>
          </a:p>
          <a:p>
            <a:pPr marL="571500" indent="-571500" eaLnBrk="1" hangingPunct="1">
              <a:lnSpc>
                <a:spcPct val="80000"/>
              </a:lnSpc>
              <a:buFont typeface="Wingdings" panose="05000000000000000000" pitchFamily="2" charset="2"/>
              <a:buAutoNum type="alphaLcParenR"/>
            </a:pPr>
            <a:r>
              <a:rPr lang="hr-HR" altLang="sr-Latn-RS" sz="1800"/>
              <a:t>odobravanje zaključivanja međunarodnih ugovora sa državama i međunarodnim organizacijama </a:t>
            </a:r>
          </a:p>
          <a:p>
            <a:pPr marL="571500" indent="-571500" eaLnBrk="1" hangingPunct="1">
              <a:lnSpc>
                <a:spcPct val="80000"/>
              </a:lnSpc>
              <a:buFont typeface="Wingdings" panose="05000000000000000000" pitchFamily="2" charset="2"/>
              <a:buAutoNum type="alphaLcParenR"/>
            </a:pPr>
            <a:r>
              <a:rPr lang="hr-HR" altLang="sr-Latn-RS" sz="1800"/>
              <a:t>usvajanje zakona o budžetu Federacije</a:t>
            </a:r>
          </a:p>
          <a:p>
            <a:pPr marL="571500" indent="-571500" eaLnBrk="1" hangingPunct="1">
              <a:lnSpc>
                <a:spcPct val="80000"/>
              </a:lnSpc>
              <a:buFont typeface="Wingdings" panose="05000000000000000000" pitchFamily="2" charset="2"/>
              <a:buAutoNum type="alphaLcParenR"/>
            </a:pPr>
            <a:r>
              <a:rPr lang="hr-HR" altLang="sr-Latn-RS" sz="1800"/>
              <a:t>Izborna funkcija drugih tijela</a:t>
            </a:r>
          </a:p>
          <a:p>
            <a:pPr marL="571500" indent="-571500" eaLnBrk="1" hangingPunct="1">
              <a:lnSpc>
                <a:spcPct val="80000"/>
              </a:lnSpc>
            </a:pPr>
            <a:r>
              <a:rPr lang="hr-HR" altLang="sr-Latn-RS" sz="1800"/>
              <a:t>Predstavnički dom odlučuje na sjednici ako sjednici prisustvuje većina od ukupnog broja poslanika (kvorum za rad), te usvaja odluke većinom glasova od ukupnog broja poslanika, znači, sa ukupno 50 glasova poslanika</a:t>
            </a:r>
          </a:p>
          <a:p>
            <a:pPr marL="571500" indent="-571500" eaLnBrk="1" hangingPunct="1">
              <a:lnSpc>
                <a:spcPct val="80000"/>
              </a:lnSpc>
            </a:pPr>
            <a:r>
              <a:rPr lang="hr-HR" altLang="sr-Latn-RS" sz="1800"/>
              <a:t>Poslovnikom Doma naroda predviđeno da je kvorum za rad „obična većina” delegata, a da se odluke donose većinom glasova od ukupnog broja delegata u Domu naroda (30 od 58)</a:t>
            </a:r>
          </a:p>
          <a:p>
            <a:pPr marL="571500" indent="-571500" eaLnBrk="1" hangingPunct="1">
              <a:lnSpc>
                <a:spcPct val="80000"/>
              </a:lnSpc>
              <a:buFont typeface="Wingdings" panose="05000000000000000000" pitchFamily="2" charset="2"/>
              <a:buNone/>
            </a:pPr>
            <a:r>
              <a:rPr lang="hr-HR" altLang="sr-Latn-RS" sz="1300"/>
              <a:t>          </a:t>
            </a:r>
            <a:r>
              <a:rPr lang="hr-HR" altLang="sr-Latn-RS" sz="1800"/>
              <a:t>ukupan broj” delegata predstavlja onaj broj delegata kojima je verifikovan mandat u tekućem sazivu</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a:extLst>
              <a:ext uri="{FF2B5EF4-FFF2-40B4-BE49-F238E27FC236}">
                <a16:creationId xmlns:a16="http://schemas.microsoft.com/office/drawing/2014/main" id="{E79729BD-F482-4A51-8D97-B89CC6923B81}"/>
              </a:ext>
            </a:extLst>
          </p:cNvPr>
          <p:cNvSpPr>
            <a:spLocks noGrp="1" noChangeArrowheads="1"/>
          </p:cNvSpPr>
          <p:nvPr>
            <p:ph type="title"/>
          </p:nvPr>
        </p:nvSpPr>
        <p:spPr/>
        <p:txBody>
          <a:bodyPr/>
          <a:lstStyle/>
          <a:p>
            <a:pPr eaLnBrk="1" hangingPunct="1"/>
            <a:r>
              <a:rPr lang="hr-HR" altLang="sr-Latn-RS" sz="2800" b="1"/>
              <a:t>Vitalni nacionalni interes</a:t>
            </a:r>
          </a:p>
        </p:txBody>
      </p:sp>
      <p:sp>
        <p:nvSpPr>
          <p:cNvPr id="30723" name="Rectangle 3">
            <a:extLst>
              <a:ext uri="{FF2B5EF4-FFF2-40B4-BE49-F238E27FC236}">
                <a16:creationId xmlns:a16="http://schemas.microsoft.com/office/drawing/2014/main" id="{A736B8C6-45C3-4D23-BA29-9945D83593AE}"/>
              </a:ext>
            </a:extLst>
          </p:cNvPr>
          <p:cNvSpPr>
            <a:spLocks noGrp="1" noChangeArrowheads="1"/>
          </p:cNvSpPr>
          <p:nvPr>
            <p:ph type="body" idx="1"/>
          </p:nvPr>
        </p:nvSpPr>
        <p:spPr>
          <a:xfrm>
            <a:off x="395288" y="1844675"/>
            <a:ext cx="8001000" cy="4267200"/>
          </a:xfrm>
        </p:spPr>
        <p:txBody>
          <a:bodyPr/>
          <a:lstStyle/>
          <a:p>
            <a:pPr eaLnBrk="1" hangingPunct="1">
              <a:lnSpc>
                <a:spcPct val="80000"/>
              </a:lnSpc>
            </a:pPr>
            <a:r>
              <a:rPr lang="hr-HR" altLang="sr-Latn-RS" sz="1600"/>
              <a:t>„Vitalni nacionalni interes konstitutivnih naroda vezan je za</a:t>
            </a:r>
          </a:p>
          <a:p>
            <a:pPr eaLnBrk="1" hangingPunct="1">
              <a:lnSpc>
                <a:spcPct val="80000"/>
              </a:lnSpc>
              <a:buFont typeface="Wingdings" panose="05000000000000000000" pitchFamily="2" charset="2"/>
              <a:buNone/>
            </a:pPr>
            <a:r>
              <a:rPr lang="hr-HR" altLang="sr-Latn-RS" sz="1600"/>
              <a:t>• ostvarivanje prava konstitutivnih naroda da budu adekvatno</a:t>
            </a:r>
          </a:p>
          <a:p>
            <a:pPr eaLnBrk="1" hangingPunct="1">
              <a:lnSpc>
                <a:spcPct val="80000"/>
              </a:lnSpc>
              <a:buFont typeface="Wingdings" panose="05000000000000000000" pitchFamily="2" charset="2"/>
              <a:buNone/>
            </a:pPr>
            <a:r>
              <a:rPr lang="hr-HR" altLang="sr-Latn-RS" sz="1600"/>
              <a:t>zastupljeni u zakonodavnim, izvršnim i pravosudnim organima</a:t>
            </a:r>
          </a:p>
          <a:p>
            <a:pPr eaLnBrk="1" hangingPunct="1">
              <a:lnSpc>
                <a:spcPct val="80000"/>
              </a:lnSpc>
              <a:buFont typeface="Wingdings" panose="05000000000000000000" pitchFamily="2" charset="2"/>
              <a:buNone/>
            </a:pPr>
            <a:r>
              <a:rPr lang="hr-HR" altLang="sr-Latn-RS" sz="1600"/>
              <a:t>vlasti;</a:t>
            </a:r>
          </a:p>
          <a:p>
            <a:pPr eaLnBrk="1" hangingPunct="1">
              <a:lnSpc>
                <a:spcPct val="80000"/>
              </a:lnSpc>
              <a:buFont typeface="Wingdings" panose="05000000000000000000" pitchFamily="2" charset="2"/>
              <a:buNone/>
            </a:pPr>
            <a:r>
              <a:rPr lang="hr-HR" altLang="sr-Latn-RS" sz="1600"/>
              <a:t>• identitet jednog konstitutivnog naroda;</a:t>
            </a:r>
          </a:p>
          <a:p>
            <a:pPr eaLnBrk="1" hangingPunct="1">
              <a:lnSpc>
                <a:spcPct val="80000"/>
              </a:lnSpc>
              <a:buFont typeface="Wingdings" panose="05000000000000000000" pitchFamily="2" charset="2"/>
              <a:buNone/>
            </a:pPr>
            <a:r>
              <a:rPr lang="hr-HR" altLang="sr-Latn-RS" sz="1600"/>
              <a:t>• ustavni amandmani;</a:t>
            </a:r>
          </a:p>
          <a:p>
            <a:pPr eaLnBrk="1" hangingPunct="1">
              <a:lnSpc>
                <a:spcPct val="80000"/>
              </a:lnSpc>
              <a:buFont typeface="Wingdings" panose="05000000000000000000" pitchFamily="2" charset="2"/>
              <a:buNone/>
            </a:pPr>
            <a:r>
              <a:rPr lang="hr-HR" altLang="sr-Latn-RS" sz="1600"/>
              <a:t>• organizacija organa javne vlasti;</a:t>
            </a:r>
          </a:p>
          <a:p>
            <a:pPr eaLnBrk="1" hangingPunct="1">
              <a:lnSpc>
                <a:spcPct val="80000"/>
              </a:lnSpc>
              <a:buFont typeface="Wingdings" panose="05000000000000000000" pitchFamily="2" charset="2"/>
              <a:buNone/>
            </a:pPr>
            <a:r>
              <a:rPr lang="hr-HR" altLang="sr-Latn-RS" sz="1600"/>
              <a:t>• jednaka prava konstitutivnih naroda u procesu donošenja odluka;</a:t>
            </a:r>
          </a:p>
          <a:p>
            <a:pPr eaLnBrk="1" hangingPunct="1">
              <a:lnSpc>
                <a:spcPct val="80000"/>
              </a:lnSpc>
              <a:buFont typeface="Wingdings" panose="05000000000000000000" pitchFamily="2" charset="2"/>
              <a:buNone/>
            </a:pPr>
            <a:r>
              <a:rPr lang="hr-HR" altLang="sr-Latn-RS" sz="1600"/>
              <a:t>• obrazovanje, vjeroispovijest, jezik, njegovanje kulture, tradicije i</a:t>
            </a:r>
          </a:p>
          <a:p>
            <a:pPr eaLnBrk="1" hangingPunct="1">
              <a:lnSpc>
                <a:spcPct val="80000"/>
              </a:lnSpc>
              <a:buFont typeface="Wingdings" panose="05000000000000000000" pitchFamily="2" charset="2"/>
              <a:buNone/>
            </a:pPr>
            <a:r>
              <a:rPr lang="hr-HR" altLang="sr-Latn-RS" sz="1600"/>
              <a:t>kulturno nasljeđe;</a:t>
            </a:r>
          </a:p>
          <a:p>
            <a:pPr eaLnBrk="1" hangingPunct="1">
              <a:lnSpc>
                <a:spcPct val="80000"/>
              </a:lnSpc>
              <a:buFont typeface="Wingdings" panose="05000000000000000000" pitchFamily="2" charset="2"/>
              <a:buNone/>
            </a:pPr>
            <a:r>
              <a:rPr lang="hr-HR" altLang="sr-Latn-RS" sz="1600"/>
              <a:t>• teritorijalna organizacija;</a:t>
            </a:r>
          </a:p>
          <a:p>
            <a:pPr eaLnBrk="1" hangingPunct="1">
              <a:lnSpc>
                <a:spcPct val="80000"/>
              </a:lnSpc>
              <a:buFont typeface="Wingdings" panose="05000000000000000000" pitchFamily="2" charset="2"/>
              <a:buNone/>
            </a:pPr>
            <a:r>
              <a:rPr lang="hr-HR" altLang="sr-Latn-RS" sz="1600"/>
              <a:t>• sistem javnog informisanja </a:t>
            </a:r>
          </a:p>
          <a:p>
            <a:pPr eaLnBrk="1" hangingPunct="1">
              <a:lnSpc>
                <a:spcPct val="80000"/>
              </a:lnSpc>
              <a:buFont typeface="Wingdings" panose="05000000000000000000" pitchFamily="2" charset="2"/>
              <a:buNone/>
            </a:pPr>
            <a:r>
              <a:rPr lang="hr-HR" altLang="sr-Latn-RS" sz="1600"/>
              <a:t>i </a:t>
            </a:r>
            <a:r>
              <a:rPr lang="hr-HR" altLang="sr-Latn-RS" sz="1600" b="1"/>
              <a:t>druga pitanja koja bi se tretirala kao</a:t>
            </a:r>
          </a:p>
          <a:p>
            <a:pPr eaLnBrk="1" hangingPunct="1">
              <a:lnSpc>
                <a:spcPct val="80000"/>
              </a:lnSpc>
              <a:buFont typeface="Wingdings" panose="05000000000000000000" pitchFamily="2" charset="2"/>
              <a:buNone/>
            </a:pPr>
            <a:r>
              <a:rPr lang="hr-HR" altLang="sr-Latn-RS" sz="1600" b="1"/>
              <a:t>pitanja od vitalnog nacionalnog interesa, ukoliko to smatraju 2/3</a:t>
            </a:r>
          </a:p>
          <a:p>
            <a:pPr eaLnBrk="1" hangingPunct="1">
              <a:lnSpc>
                <a:spcPct val="80000"/>
              </a:lnSpc>
              <a:buFont typeface="Wingdings" panose="05000000000000000000" pitchFamily="2" charset="2"/>
              <a:buNone/>
            </a:pPr>
            <a:r>
              <a:rPr lang="hr-HR" altLang="sr-Latn-RS" sz="1600" b="1"/>
              <a:t>jednog od klubova delegata konstitutivnih naroda u Domu naroda</a:t>
            </a:r>
            <a:r>
              <a:rPr lang="hr-HR" altLang="sr-Latn-RS" sz="1600"/>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DB994DC0-C20F-400D-A085-2F23037B0C51}"/>
              </a:ext>
            </a:extLst>
          </p:cNvPr>
          <p:cNvSpPr>
            <a:spLocks noGrp="1" noChangeArrowheads="1"/>
          </p:cNvSpPr>
          <p:nvPr>
            <p:ph type="title"/>
          </p:nvPr>
        </p:nvSpPr>
        <p:spPr/>
        <p:txBody>
          <a:bodyPr/>
          <a:lstStyle/>
          <a:p>
            <a:pPr eaLnBrk="1" hangingPunct="1"/>
            <a:r>
              <a:rPr lang="hr-HR" altLang="sr-Latn-RS" sz="2800" b="1"/>
              <a:t>Vitalni nacionalni interes</a:t>
            </a:r>
          </a:p>
        </p:txBody>
      </p:sp>
      <p:sp>
        <p:nvSpPr>
          <p:cNvPr id="31747" name="Rectangle 3">
            <a:extLst>
              <a:ext uri="{FF2B5EF4-FFF2-40B4-BE49-F238E27FC236}">
                <a16:creationId xmlns:a16="http://schemas.microsoft.com/office/drawing/2014/main" id="{0D487F4B-EAC5-47FC-99F3-9D07C2528F04}"/>
              </a:ext>
            </a:extLst>
          </p:cNvPr>
          <p:cNvSpPr>
            <a:spLocks noGrp="1" noChangeArrowheads="1"/>
          </p:cNvSpPr>
          <p:nvPr>
            <p:ph type="body" idx="1"/>
          </p:nvPr>
        </p:nvSpPr>
        <p:spPr/>
        <p:txBody>
          <a:bodyPr/>
          <a:lstStyle/>
          <a:p>
            <a:pPr marL="966788" lvl="1" indent="-495300" eaLnBrk="1" hangingPunct="1">
              <a:lnSpc>
                <a:spcPct val="80000"/>
              </a:lnSpc>
              <a:buFont typeface="Wingdings" panose="05000000000000000000" pitchFamily="2" charset="2"/>
              <a:buAutoNum type="alphaLcParenR"/>
            </a:pPr>
            <a:r>
              <a:rPr lang="hr-HR" altLang="sr-Latn-RS" sz="1800"/>
              <a:t>apsolutni veto</a:t>
            </a:r>
          </a:p>
          <a:p>
            <a:pPr marL="966788" lvl="1" indent="-495300" eaLnBrk="1" hangingPunct="1">
              <a:lnSpc>
                <a:spcPct val="80000"/>
              </a:lnSpc>
              <a:buFont typeface="Wingdings" panose="05000000000000000000" pitchFamily="2" charset="2"/>
              <a:buAutoNum type="alphaLcParenR"/>
            </a:pPr>
            <a:r>
              <a:rPr lang="hr-HR" altLang="sr-Latn-RS" sz="1800"/>
              <a:t>suspenzivni veto</a:t>
            </a:r>
          </a:p>
          <a:p>
            <a:pPr marL="966788" lvl="1" indent="-495300" eaLnBrk="1" hangingPunct="1">
              <a:lnSpc>
                <a:spcPct val="80000"/>
              </a:lnSpc>
              <a:buFont typeface="Wingdings" panose="05000000000000000000" pitchFamily="2" charset="2"/>
              <a:buNone/>
            </a:pPr>
            <a:endParaRPr lang="hr-HR" altLang="sr-Latn-RS" sz="1800"/>
          </a:p>
          <a:p>
            <a:pPr marL="966788" lvl="1" indent="-495300" algn="just" eaLnBrk="1" hangingPunct="1">
              <a:lnSpc>
                <a:spcPct val="80000"/>
              </a:lnSpc>
              <a:buFont typeface="Wingdings" panose="05000000000000000000" pitchFamily="2" charset="2"/>
              <a:buAutoNum type="alphaLcParenR"/>
            </a:pPr>
            <a:r>
              <a:rPr lang="hr-HR" altLang="sr-Latn-RS" sz="1400"/>
              <a:t>Ukoliko u toku zakonodavnog postupka  više od jednog predsjedavajućeg ili</a:t>
            </a:r>
          </a:p>
          <a:p>
            <a:pPr marL="966788" lvl="1" indent="-495300" algn="just" eaLnBrk="1" hangingPunct="1">
              <a:lnSpc>
                <a:spcPct val="80000"/>
              </a:lnSpc>
              <a:buFont typeface="Wingdings" panose="05000000000000000000" pitchFamily="2" charset="2"/>
              <a:buNone/>
            </a:pPr>
            <a:r>
              <a:rPr lang="hr-HR" altLang="sr-Latn-RS" sz="1400"/>
              <a:t>potpredsjedavajućeg Doma naroda smatra da se zakon ubraja u pitanja od vitalnog nacionalnog interesa jednog ili više konstitutivnih naroda, zakon će biti uvršten u dnevni red Doma naroda kao pitanje koje ima vitalni nacionalni interes. U tom slučaju, da bi se usvojio takav zakon, više nije dovoljna samo prosta većina svih delegata Doma predviđena Poslovnikom nego je potrebna dvostruka većina: znači, da bi se usvojio zakon, mora, dodatno, glasati većina</a:t>
            </a:r>
          </a:p>
          <a:p>
            <a:pPr marL="966788" lvl="1" indent="-495300" algn="just" eaLnBrk="1" hangingPunct="1">
              <a:lnSpc>
                <a:spcPct val="80000"/>
              </a:lnSpc>
              <a:buFont typeface="Wingdings" panose="05000000000000000000" pitchFamily="2" charset="2"/>
              <a:buNone/>
            </a:pPr>
            <a:r>
              <a:rPr lang="hr-HR" altLang="sr-Latn-RS" sz="1400"/>
              <a:t>svakog kluba koji ima delegate u Domu naroda. </a:t>
            </a:r>
          </a:p>
          <a:p>
            <a:pPr marL="966788" lvl="1" indent="-495300" algn="just" eaLnBrk="1" hangingPunct="1">
              <a:lnSpc>
                <a:spcPct val="80000"/>
              </a:lnSpc>
              <a:buFont typeface="Wingdings" panose="05000000000000000000" pitchFamily="2" charset="2"/>
              <a:buNone/>
            </a:pPr>
            <a:r>
              <a:rPr lang="en-US" altLang="sr-Latn-RS" sz="1400"/>
              <a:t>Ukoliko saglasnost nije moguća u Domu naroda ili ukoliko se na prijedlog</a:t>
            </a:r>
            <a:endParaRPr lang="bs-Latn-BA" altLang="sr-Latn-RS" sz="1400"/>
          </a:p>
          <a:p>
            <a:pPr marL="966788" lvl="1" indent="-495300" algn="just" eaLnBrk="1" hangingPunct="1">
              <a:lnSpc>
                <a:spcPct val="80000"/>
              </a:lnSpc>
              <a:buFont typeface="Wingdings" panose="05000000000000000000" pitchFamily="2" charset="2"/>
              <a:buNone/>
            </a:pPr>
            <a:r>
              <a:rPr lang="en-US" altLang="sr-Latn-RS" sz="1400"/>
              <a:t>amandmana ne dobije saglasnost, formirat će se zajednička komisija od</a:t>
            </a:r>
            <a:endParaRPr lang="bs-Latn-BA" altLang="sr-Latn-RS" sz="1400"/>
          </a:p>
          <a:p>
            <a:pPr marL="966788" lvl="1" indent="-495300" algn="just" eaLnBrk="1" hangingPunct="1">
              <a:lnSpc>
                <a:spcPct val="80000"/>
              </a:lnSpc>
              <a:buFont typeface="Wingdings" panose="05000000000000000000" pitchFamily="2" charset="2"/>
              <a:buNone/>
            </a:pPr>
            <a:r>
              <a:rPr lang="en-US" altLang="sr-Latn-RS" sz="1400"/>
              <a:t>predstavnika Zastupničkog doma i Doma naroda. Zajednička komisija je</a:t>
            </a:r>
            <a:endParaRPr lang="bs-Latn-BA" altLang="sr-Latn-RS" sz="1400"/>
          </a:p>
          <a:p>
            <a:pPr marL="966788" lvl="1" indent="-495300" algn="just" eaLnBrk="1" hangingPunct="1">
              <a:lnSpc>
                <a:spcPct val="80000"/>
              </a:lnSpc>
              <a:buFont typeface="Wingdings" panose="05000000000000000000" pitchFamily="2" charset="2"/>
              <a:buNone/>
            </a:pPr>
            <a:r>
              <a:rPr lang="en-US" altLang="sr-Latn-RS" sz="1400"/>
              <a:t>sastavljena na paritetnom osnovu i odluke donosi koncenzusom. Zajednička</a:t>
            </a:r>
            <a:endParaRPr lang="bs-Latn-BA" altLang="sr-Latn-RS" sz="1400"/>
          </a:p>
          <a:p>
            <a:pPr marL="966788" lvl="1" indent="-495300" algn="just" eaLnBrk="1" hangingPunct="1">
              <a:lnSpc>
                <a:spcPct val="80000"/>
              </a:lnSpc>
              <a:buFont typeface="Wingdings" panose="05000000000000000000" pitchFamily="2" charset="2"/>
              <a:buNone/>
            </a:pPr>
            <a:r>
              <a:rPr lang="en-US" altLang="sr-Latn-RS" sz="1400"/>
              <a:t>komisija usaglašava tekst zakona. Ukoliko se tekst zakona usuglasi zakon se</a:t>
            </a:r>
            <a:endParaRPr lang="bs-Latn-BA" altLang="sr-Latn-RS" sz="1400"/>
          </a:p>
          <a:p>
            <a:pPr marL="966788" lvl="1" indent="-495300" algn="just" eaLnBrk="1" hangingPunct="1">
              <a:lnSpc>
                <a:spcPct val="80000"/>
              </a:lnSpc>
              <a:buFont typeface="Wingdings" panose="05000000000000000000" pitchFamily="2" charset="2"/>
              <a:buNone/>
            </a:pPr>
            <a:r>
              <a:rPr lang="en-US" altLang="sr-Latn-RS" sz="1400"/>
              <a:t>smatra usvojenim. </a:t>
            </a:r>
            <a:endParaRPr lang="bs-Latn-BA" altLang="sr-Latn-RS" sz="1400"/>
          </a:p>
          <a:p>
            <a:pPr marL="966788" lvl="1" indent="-495300" algn="just" eaLnBrk="1" hangingPunct="1">
              <a:lnSpc>
                <a:spcPct val="80000"/>
              </a:lnSpc>
              <a:buFont typeface="Wingdings" panose="05000000000000000000" pitchFamily="2" charset="2"/>
              <a:buNone/>
            </a:pPr>
            <a:r>
              <a:rPr lang="en-US" altLang="sr-Latn-RS" sz="1400"/>
              <a:t>Ukoliko se ne postigne saglasnost, zakon neće biti usvojen, te se isti vraća</a:t>
            </a:r>
            <a:endParaRPr lang="bs-Latn-BA" altLang="sr-Latn-RS" sz="1400"/>
          </a:p>
          <a:p>
            <a:pPr marL="966788" lvl="1" indent="-495300" algn="just" eaLnBrk="1" hangingPunct="1">
              <a:lnSpc>
                <a:spcPct val="80000"/>
              </a:lnSpc>
              <a:buFont typeface="Wingdings" panose="05000000000000000000" pitchFamily="2" charset="2"/>
              <a:buNone/>
            </a:pPr>
            <a:r>
              <a:rPr lang="en-US" altLang="sr-Latn-RS" sz="1400"/>
              <a:t>predlagaču na novi postupak. U tom slučaju predlagač ne može ponovo podnijeti</a:t>
            </a:r>
            <a:endParaRPr lang="bs-Latn-BA" altLang="sr-Latn-RS" sz="1400"/>
          </a:p>
          <a:p>
            <a:pPr marL="966788" lvl="1" indent="-495300" algn="just" eaLnBrk="1" hangingPunct="1">
              <a:lnSpc>
                <a:spcPct val="80000"/>
              </a:lnSpc>
              <a:buFont typeface="Wingdings" panose="05000000000000000000" pitchFamily="2" charset="2"/>
              <a:buNone/>
            </a:pPr>
            <a:r>
              <a:rPr lang="en-US" altLang="sr-Latn-RS" sz="1400"/>
              <a:t>isti tekst zakona, propisa ili akta</a:t>
            </a:r>
            <a:endParaRPr lang="hr-HR" altLang="sr-Latn-RS" sz="14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F4EA1457-FBDE-4CB2-8B51-0B2EB5348E5F}"/>
              </a:ext>
            </a:extLst>
          </p:cNvPr>
          <p:cNvSpPr>
            <a:spLocks noGrp="1" noChangeArrowheads="1"/>
          </p:cNvSpPr>
          <p:nvPr>
            <p:ph type="title"/>
          </p:nvPr>
        </p:nvSpPr>
        <p:spPr/>
        <p:txBody>
          <a:bodyPr/>
          <a:lstStyle/>
          <a:p>
            <a:pPr eaLnBrk="1" hangingPunct="1"/>
            <a:r>
              <a:rPr lang="hr-HR" altLang="sr-Latn-RS" sz="2800" b="1"/>
              <a:t>Vitalni nacionalni interes</a:t>
            </a:r>
          </a:p>
        </p:txBody>
      </p:sp>
      <p:sp>
        <p:nvSpPr>
          <p:cNvPr id="32771" name="Rectangle 3">
            <a:extLst>
              <a:ext uri="{FF2B5EF4-FFF2-40B4-BE49-F238E27FC236}">
                <a16:creationId xmlns:a16="http://schemas.microsoft.com/office/drawing/2014/main" id="{4B763C35-E26E-4892-BA66-E7C6A555E4BE}"/>
              </a:ext>
            </a:extLst>
          </p:cNvPr>
          <p:cNvSpPr>
            <a:spLocks noGrp="1" noChangeArrowheads="1"/>
          </p:cNvSpPr>
          <p:nvPr>
            <p:ph type="body" idx="1"/>
          </p:nvPr>
        </p:nvSpPr>
        <p:spPr/>
        <p:txBody>
          <a:bodyPr/>
          <a:lstStyle/>
          <a:p>
            <a:pPr eaLnBrk="1" hangingPunct="1">
              <a:lnSpc>
                <a:spcPct val="80000"/>
              </a:lnSpc>
              <a:buFont typeface="Wingdings" panose="05000000000000000000" pitchFamily="2" charset="2"/>
              <a:buNone/>
            </a:pPr>
            <a:r>
              <a:rPr lang="hr-HR" altLang="sr-Latn-RS" sz="1800"/>
              <a:t>(b) </a:t>
            </a:r>
            <a:r>
              <a:rPr lang="hr-HR" altLang="sr-Latn-RS" sz="1600"/>
              <a:t>Ukoliko samo jedan od predsjedavajućih ili potpredsjedavajućih poziva na  „vitalni nacionalni interes”, tada  dvije trećine odgovarajućeg  kluba  konstitutivnih naroda mogu proglasiti da je u pitanju vitalni nacionalni interes. Ukoliko bi “kvalifikovana” većina u Domu naroda prihvatila ovaj zakon on se smatra usvojenim. Ukoliko se ne postigne saglasnost,  postupak vodi ka tome da se pitanje dostavlja Vijeću za zaštitu vitalnog interesa pri USFBiH, koji 2/3 većinom u roku od jedne sedmice odlučuje o prihvatljivosti, a u roku od mjesec dana odlučuje o meritumu slučajeva koji se smatraju prihvatljivim. U slučaju da proceduru prema ovom amandmanu pokrene 2/3 većina jednog od klubova, potreban je glas najmanje dvojice sudija da bi Sud odlučio da se radi o vitalnom interesu.  Ukoliko Sud donese pozitivnu odluku o vitalnom interesu, taj zakon se smatra neusvojenim, te se dokument vraća predlagaču koji treba pokrenuti novu proceduru. U tom slučaju predlagač ne može ponovo dostaviti isti tekst zakona propisa ili akta. U slučaju da sud odluči da se predmetni zakon ne odnosi na vitalni interes, smatra se da je zakon usvojen/biće usvojen prostom većinom. </a:t>
            </a:r>
          </a:p>
          <a:p>
            <a:pPr eaLnBrk="1" hangingPunct="1">
              <a:lnSpc>
                <a:spcPct val="80000"/>
              </a:lnSpc>
              <a:buFont typeface="Wingdings" panose="05000000000000000000" pitchFamily="2" charset="2"/>
              <a:buNone/>
            </a:pPr>
            <a:endParaRPr lang="hr-HR" altLang="sr-Latn-RS" sz="1800"/>
          </a:p>
          <a:p>
            <a:pPr eaLnBrk="1" hangingPunct="1">
              <a:lnSpc>
                <a:spcPct val="80000"/>
              </a:lnSpc>
              <a:buFont typeface="Wingdings" panose="05000000000000000000" pitchFamily="2" charset="2"/>
              <a:buNone/>
            </a:pPr>
            <a:endParaRPr lang="hr-HR" altLang="sr-Latn-RS" sz="1800"/>
          </a:p>
          <a:p>
            <a:pPr eaLnBrk="1" hangingPunct="1">
              <a:lnSpc>
                <a:spcPct val="80000"/>
              </a:lnSpc>
              <a:buFont typeface="Wingdings" panose="05000000000000000000" pitchFamily="2" charset="2"/>
              <a:buNone/>
            </a:pPr>
            <a:endParaRPr lang="hr-HR" altLang="sr-Latn-RS" sz="18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3071C3CA-B689-4E39-883E-E746D229749B}"/>
              </a:ext>
            </a:extLst>
          </p:cNvPr>
          <p:cNvSpPr>
            <a:spLocks noGrp="1" noChangeArrowheads="1"/>
          </p:cNvSpPr>
          <p:nvPr>
            <p:ph type="title"/>
          </p:nvPr>
        </p:nvSpPr>
        <p:spPr/>
        <p:txBody>
          <a:bodyPr/>
          <a:lstStyle/>
          <a:p>
            <a:pPr eaLnBrk="1" hangingPunct="1"/>
            <a:r>
              <a:rPr lang="hr-HR" altLang="sr-Latn-RS" sz="2800" b="1"/>
              <a:t>Predsjednik i potpredsjednici Federacije</a:t>
            </a:r>
            <a:r>
              <a:rPr lang="hr-HR" altLang="sr-Latn-RS"/>
              <a:t> </a:t>
            </a:r>
          </a:p>
        </p:txBody>
      </p:sp>
      <p:sp>
        <p:nvSpPr>
          <p:cNvPr id="33795" name="Rectangle 3">
            <a:extLst>
              <a:ext uri="{FF2B5EF4-FFF2-40B4-BE49-F238E27FC236}">
                <a16:creationId xmlns:a16="http://schemas.microsoft.com/office/drawing/2014/main" id="{A7195AB7-CD44-48CD-87F1-C653D22B701F}"/>
              </a:ext>
            </a:extLst>
          </p:cNvPr>
          <p:cNvSpPr>
            <a:spLocks noGrp="1" noChangeArrowheads="1"/>
          </p:cNvSpPr>
          <p:nvPr>
            <p:ph type="body" idx="1"/>
          </p:nvPr>
        </p:nvSpPr>
        <p:spPr/>
        <p:txBody>
          <a:bodyPr/>
          <a:lstStyle/>
          <a:p>
            <a:pPr eaLnBrk="1" hangingPunct="1">
              <a:lnSpc>
                <a:spcPct val="80000"/>
              </a:lnSpc>
              <a:buFont typeface="Wingdings" panose="05000000000000000000" pitchFamily="2" charset="2"/>
              <a:buNone/>
            </a:pPr>
            <a:r>
              <a:rPr lang="hr-HR" altLang="sr-Latn-RS" sz="1800"/>
              <a:t>Predsjednika Federacije i dva potpredsjednika iz različitih</a:t>
            </a:r>
          </a:p>
          <a:p>
            <a:pPr eaLnBrk="1" hangingPunct="1">
              <a:lnSpc>
                <a:spcPct val="80000"/>
              </a:lnSpc>
              <a:buFont typeface="Wingdings" panose="05000000000000000000" pitchFamily="2" charset="2"/>
              <a:buNone/>
            </a:pPr>
            <a:r>
              <a:rPr lang="hr-HR" altLang="sr-Latn-RS" sz="1800"/>
              <a:t>konstitutivnih naroda, bira Parlament FBiH na mandat od 4 godine. </a:t>
            </a:r>
          </a:p>
          <a:p>
            <a:pPr eaLnBrk="1" hangingPunct="1">
              <a:lnSpc>
                <a:spcPct val="80000"/>
              </a:lnSpc>
              <a:buFont typeface="Wingdings" panose="05000000000000000000" pitchFamily="2" charset="2"/>
              <a:buNone/>
            </a:pPr>
            <a:r>
              <a:rPr lang="hr-HR" altLang="sr-Latn-RS" sz="1800"/>
              <a:t>U izboru predsjednika i dva potpredsjednika Federacije,</a:t>
            </a:r>
          </a:p>
          <a:p>
            <a:pPr eaLnBrk="1" hangingPunct="1">
              <a:lnSpc>
                <a:spcPct val="80000"/>
              </a:lnSpc>
              <a:buFont typeface="Wingdings" panose="05000000000000000000" pitchFamily="2" charset="2"/>
              <a:buNone/>
            </a:pPr>
            <a:r>
              <a:rPr lang="hr-HR" altLang="sr-Latn-RS" sz="1800"/>
              <a:t>najmanje trećina delegata iz klubova konstituttivnih naroda u</a:t>
            </a:r>
          </a:p>
          <a:p>
            <a:pPr eaLnBrk="1" hangingPunct="1">
              <a:lnSpc>
                <a:spcPct val="80000"/>
              </a:lnSpc>
              <a:buFont typeface="Wingdings" panose="05000000000000000000" pitchFamily="2" charset="2"/>
              <a:buNone/>
            </a:pPr>
            <a:r>
              <a:rPr lang="hr-HR" altLang="sr-Latn-RS" sz="1800"/>
              <a:t>Domu naroda mogu kandidovati predsjednika i dva</a:t>
            </a:r>
          </a:p>
          <a:p>
            <a:pPr eaLnBrk="1" hangingPunct="1">
              <a:lnSpc>
                <a:spcPct val="80000"/>
              </a:lnSpc>
              <a:buFont typeface="Wingdings" panose="05000000000000000000" pitchFamily="2" charset="2"/>
              <a:buNone/>
            </a:pPr>
            <a:r>
              <a:rPr lang="hr-HR" altLang="sr-Latn-RS" sz="1800"/>
              <a:t>potpredsjednika. Izbor zahtijeva prihvatanje zajedničke liste tri</a:t>
            </a:r>
          </a:p>
          <a:p>
            <a:pPr eaLnBrk="1" hangingPunct="1">
              <a:lnSpc>
                <a:spcPct val="80000"/>
              </a:lnSpc>
              <a:buFont typeface="Wingdings" panose="05000000000000000000" pitchFamily="2" charset="2"/>
              <a:buNone/>
            </a:pPr>
            <a:r>
              <a:rPr lang="hr-HR" altLang="sr-Latn-RS" sz="1800"/>
              <a:t>kandidata za predsjednika i potpredsjednike Federacije, većinom </a:t>
            </a:r>
          </a:p>
          <a:p>
            <a:pPr eaLnBrk="1" hangingPunct="1">
              <a:lnSpc>
                <a:spcPct val="80000"/>
              </a:lnSpc>
              <a:buFont typeface="Wingdings" panose="05000000000000000000" pitchFamily="2" charset="2"/>
              <a:buNone/>
            </a:pPr>
            <a:r>
              <a:rPr lang="hr-HR" altLang="sr-Latn-RS" sz="1800"/>
              <a:t>glasova u Zastupničkom domu, a zatim i većinom glasova u Domu</a:t>
            </a:r>
          </a:p>
          <a:p>
            <a:pPr eaLnBrk="1" hangingPunct="1">
              <a:lnSpc>
                <a:spcPct val="80000"/>
              </a:lnSpc>
              <a:buFont typeface="Wingdings" panose="05000000000000000000" pitchFamily="2" charset="2"/>
              <a:buNone/>
            </a:pPr>
            <a:r>
              <a:rPr lang="hr-HR" altLang="sr-Latn-RS" sz="1800"/>
              <a:t>naroda, uključujući većinu kluba svakog konstitutivnog naroda.</a:t>
            </a:r>
          </a:p>
          <a:p>
            <a:pPr eaLnBrk="1" hangingPunct="1">
              <a:lnSpc>
                <a:spcPct val="80000"/>
              </a:lnSpc>
              <a:buFont typeface="Wingdings" panose="05000000000000000000" pitchFamily="2" charset="2"/>
              <a:buNone/>
            </a:pPr>
            <a:r>
              <a:rPr lang="hr-HR" altLang="sr-Latn-RS" sz="1800"/>
              <a:t>Ukoliko ni jedna lista kandidata ne dobije potrebnu većinu u oba</a:t>
            </a:r>
          </a:p>
          <a:p>
            <a:pPr eaLnBrk="1" hangingPunct="1">
              <a:lnSpc>
                <a:spcPct val="80000"/>
              </a:lnSpc>
              <a:buFont typeface="Wingdings" panose="05000000000000000000" pitchFamily="2" charset="2"/>
              <a:buNone/>
            </a:pPr>
            <a:r>
              <a:rPr lang="hr-HR" altLang="sr-Latn-RS" sz="1800"/>
              <a:t>Doma, postupak kandidovanja se ponavlja. Ukoliko i u</a:t>
            </a:r>
          </a:p>
          <a:p>
            <a:pPr eaLnBrk="1" hangingPunct="1">
              <a:lnSpc>
                <a:spcPct val="80000"/>
              </a:lnSpc>
              <a:buFont typeface="Wingdings" panose="05000000000000000000" pitchFamily="2" charset="2"/>
              <a:buNone/>
            </a:pPr>
            <a:r>
              <a:rPr lang="hr-HR" altLang="sr-Latn-RS" sz="1800"/>
              <a:t>ponovljenom postupku jedan od Domova odbije zajedničku listu,</a:t>
            </a:r>
          </a:p>
          <a:p>
            <a:pPr eaLnBrk="1" hangingPunct="1">
              <a:lnSpc>
                <a:spcPct val="80000"/>
              </a:lnSpc>
              <a:buFont typeface="Wingdings" panose="05000000000000000000" pitchFamily="2" charset="2"/>
              <a:buNone/>
            </a:pPr>
            <a:r>
              <a:rPr lang="hr-HR" altLang="sr-Latn-RS" sz="1800"/>
              <a:t>smatraće se da su kandidovane osobe izabrane prihvatanjem liste</a:t>
            </a:r>
          </a:p>
          <a:p>
            <a:pPr eaLnBrk="1" hangingPunct="1">
              <a:lnSpc>
                <a:spcPct val="80000"/>
              </a:lnSpc>
              <a:buFont typeface="Wingdings" panose="05000000000000000000" pitchFamily="2" charset="2"/>
              <a:buNone/>
            </a:pPr>
            <a:r>
              <a:rPr lang="hr-HR" altLang="sr-Latn-RS" sz="1800"/>
              <a:t>u samo jednom Domu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3F11719A-8661-4395-8657-824A67B33DDB}"/>
              </a:ext>
            </a:extLst>
          </p:cNvPr>
          <p:cNvSpPr>
            <a:spLocks noGrp="1" noChangeArrowheads="1"/>
          </p:cNvSpPr>
          <p:nvPr>
            <p:ph type="title"/>
          </p:nvPr>
        </p:nvSpPr>
        <p:spPr/>
        <p:txBody>
          <a:bodyPr/>
          <a:lstStyle/>
          <a:p>
            <a:pPr eaLnBrk="1" hangingPunct="1"/>
            <a:r>
              <a:rPr lang="hr-HR" altLang="sr-Latn-RS" sz="2800" b="1"/>
              <a:t>Predsjednik i potpredsjednici Federacije</a:t>
            </a:r>
          </a:p>
        </p:txBody>
      </p:sp>
      <p:sp>
        <p:nvSpPr>
          <p:cNvPr id="34819" name="Rectangle 3">
            <a:extLst>
              <a:ext uri="{FF2B5EF4-FFF2-40B4-BE49-F238E27FC236}">
                <a16:creationId xmlns:a16="http://schemas.microsoft.com/office/drawing/2014/main" id="{1265392C-2B1A-4FC1-B13A-207C35341B0A}"/>
              </a:ext>
            </a:extLst>
          </p:cNvPr>
          <p:cNvSpPr>
            <a:spLocks noGrp="1" noChangeArrowheads="1"/>
          </p:cNvSpPr>
          <p:nvPr>
            <p:ph type="body" idx="1"/>
          </p:nvPr>
        </p:nvSpPr>
        <p:spPr/>
        <p:txBody>
          <a:bodyPr/>
          <a:lstStyle/>
          <a:p>
            <a:pPr eaLnBrk="1" hangingPunct="1"/>
            <a:r>
              <a:rPr lang="hr-HR" altLang="sr-Latn-RS" sz="2000"/>
              <a:t>Predsjednik ili jedan od Potpredsjednika Federacije, ukoliko je prekršio zakletvu ili je iz drugih razloga nedostojan vršenja te funkcije, može biti smijenjen odlukom Ustavnog suda koji postupa prema zahtjevu dvotrećinske većine glasova svakog doma Parlamenta Federacije</a:t>
            </a:r>
            <a:r>
              <a:rPr lang="hr-HR" altLang="sr-Latn-RS"/>
              <a:t> </a:t>
            </a:r>
          </a:p>
        </p:txBody>
      </p:sp>
    </p:spTree>
  </p:cSld>
  <p:clrMapOvr>
    <a:masterClrMapping/>
  </p:clrMapOvr>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Profile</Template>
  <TotalTime>406</TotalTime>
  <Words>2375</Words>
  <Application>Microsoft Office PowerPoint</Application>
  <PresentationFormat>On-screen Show (4:3)</PresentationFormat>
  <Paragraphs>196</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Verdana</vt:lpstr>
      <vt:lpstr>Wingdings</vt:lpstr>
      <vt:lpstr>Profile</vt:lpstr>
      <vt:lpstr>Ustavno pravo II</vt:lpstr>
      <vt:lpstr>Parlament Federacije BiH Dom naroda i Predstavnički dom</vt:lpstr>
      <vt:lpstr>Dom naroda Parlamenta  Federacije BiH</vt:lpstr>
      <vt:lpstr>Nadležnosti Parlamenta FBiH</vt:lpstr>
      <vt:lpstr>Vitalni nacionalni interes</vt:lpstr>
      <vt:lpstr>Vitalni nacionalni interes</vt:lpstr>
      <vt:lpstr>Vitalni nacionalni interes</vt:lpstr>
      <vt:lpstr>Predsjednik i potpredsjednici Federacije </vt:lpstr>
      <vt:lpstr>Predsjednik i potpredsjednici Federacije</vt:lpstr>
      <vt:lpstr>Predsjednik Federacije</vt:lpstr>
      <vt:lpstr>Potpredsjednici Federacije</vt:lpstr>
      <vt:lpstr>Ustavni sud Federacije </vt:lpstr>
      <vt:lpstr>Narodna skupština Republike Srpske</vt:lpstr>
      <vt:lpstr>Narodna skupština</vt:lpstr>
      <vt:lpstr>Vijeće naroda Republike Srpske</vt:lpstr>
      <vt:lpstr>Vitalni nacionalni interesi konstitutivnih naroda</vt:lpstr>
      <vt:lpstr>Vitalni nacionalni interes</vt:lpstr>
      <vt:lpstr>Vitalni nacionalni interes (apsolutni veto)</vt:lpstr>
      <vt:lpstr>Vitalni nacionalni interes (suspenzivni veto)</vt:lpstr>
      <vt:lpstr>Izvršna vlast</vt:lpstr>
      <vt:lpstr>Nadležnosti Predsjednika</vt:lpstr>
      <vt:lpstr>Nadležnosti Predsjednika</vt:lpstr>
      <vt:lpstr>Ustavni sud RS – sastav i izbor</vt:lpstr>
      <vt:lpstr>Ustavni sud RS - nadležnosti</vt:lpstr>
    </vt:vector>
  </TitlesOfParts>
  <Company>Xbox-Hq</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pfsaxx9</dc:creator>
  <cp:lastModifiedBy>Lejla Balić</cp:lastModifiedBy>
  <cp:revision>24</cp:revision>
  <dcterms:created xsi:type="dcterms:W3CDTF">2018-05-22T13:25:27Z</dcterms:created>
  <dcterms:modified xsi:type="dcterms:W3CDTF">2020-05-26T11:22:02Z</dcterms:modified>
</cp:coreProperties>
</file>