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37"/>
  </p:notesMasterIdLst>
  <p:handoutMasterIdLst>
    <p:handoutMasterId r:id="rId38"/>
  </p:handoutMasterIdLst>
  <p:sldIdLst>
    <p:sldId id="270" r:id="rId4"/>
    <p:sldId id="280" r:id="rId5"/>
    <p:sldId id="257" r:id="rId6"/>
    <p:sldId id="281" r:id="rId7"/>
    <p:sldId id="291" r:id="rId8"/>
    <p:sldId id="299" r:id="rId9"/>
    <p:sldId id="284" r:id="rId10"/>
    <p:sldId id="296" r:id="rId11"/>
    <p:sldId id="297" r:id="rId12"/>
    <p:sldId id="293" r:id="rId13"/>
    <p:sldId id="294" r:id="rId14"/>
    <p:sldId id="286" r:id="rId15"/>
    <p:sldId id="274" r:id="rId16"/>
    <p:sldId id="264" r:id="rId17"/>
    <p:sldId id="265" r:id="rId18"/>
    <p:sldId id="266" r:id="rId19"/>
    <p:sldId id="275" r:id="rId20"/>
    <p:sldId id="276" r:id="rId21"/>
    <p:sldId id="288" r:id="rId22"/>
    <p:sldId id="287" r:id="rId23"/>
    <p:sldId id="300" r:id="rId24"/>
    <p:sldId id="301" r:id="rId25"/>
    <p:sldId id="290" r:id="rId26"/>
    <p:sldId id="295" r:id="rId27"/>
    <p:sldId id="269" r:id="rId28"/>
    <p:sldId id="282" r:id="rId29"/>
    <p:sldId id="283" r:id="rId30"/>
    <p:sldId id="262" r:id="rId31"/>
    <p:sldId id="271" r:id="rId32"/>
    <p:sldId id="272" r:id="rId33"/>
    <p:sldId id="273" r:id="rId34"/>
    <p:sldId id="302" r:id="rId35"/>
    <p:sldId id="278" r:id="rId36"/>
  </p:sldIdLst>
  <p:sldSz cx="10080625" cy="7559675"/>
  <p:notesSz cx="7559675" cy="10691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381">
          <p15:clr>
            <a:srgbClr val="A4A3A4"/>
          </p15:clr>
        </p15:guide>
        <p15:guide id="2" pos="317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aximized">
    <p:restoredLeft sz="18676" autoAdjust="0"/>
    <p:restoredTop sz="94660"/>
  </p:normalViewPr>
  <p:slideViewPr>
    <p:cSldViewPr>
      <p:cViewPr varScale="1">
        <p:scale>
          <a:sx n="64" d="100"/>
          <a:sy n="64" d="100"/>
        </p:scale>
        <p:origin x="-1242" y="-108"/>
      </p:cViewPr>
      <p:guideLst>
        <p:guide orient="horz" pos="2381"/>
        <p:guide pos="3175"/>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Header Placeholder 1"/>
          <p:cNvSpPr txBox="1">
            <a:spLocks noGrp="1"/>
          </p:cNvSpPr>
          <p:nvPr>
            <p:ph type="hdr" sz="quarter"/>
          </p:nvPr>
        </p:nvSpPr>
        <p:spPr>
          <a:xfrm>
            <a:off x="0" y="0"/>
            <a:ext cx="3280320" cy="534240"/>
          </a:xfrm>
          <a:prstGeom prst="rect">
            <a:avLst/>
          </a:prstGeom>
          <a:noFill/>
          <a:ln>
            <a:noFill/>
          </a:ln>
        </p:spPr>
        <p:txBody>
          <a:bodyPr vert="horz" wrap="none" lIns="90000" tIns="45000" rIns="90000" bIns="45000" anchorCtr="0" compatLnSpc="0"/>
          <a:lstStyle/>
          <a:p>
            <a:pPr marL="0" marR="0" lvl="0" indent="0" rtl="0" hangingPunct="0">
              <a:lnSpc>
                <a:spcPct val="100000"/>
              </a:lnSpc>
              <a:spcBef>
                <a:spcPts val="0"/>
              </a:spcBef>
              <a:spcAft>
                <a:spcPts val="0"/>
              </a:spcAft>
              <a:buNone/>
              <a:tabLst/>
              <a:defRPr sz="1400"/>
            </a:pPr>
            <a:endParaRPr lang="en-US" sz="1400" b="0" i="0" u="none" strike="noStrike" kern="1200">
              <a:ln>
                <a:noFill/>
              </a:ln>
              <a:latin typeface="Liberation Sans" pitchFamily="18"/>
              <a:ea typeface="Segoe UI" pitchFamily="2"/>
              <a:cs typeface="Tahoma" pitchFamily="2"/>
            </a:endParaRPr>
          </a:p>
        </p:txBody>
      </p:sp>
      <p:sp>
        <p:nvSpPr>
          <p:cNvPr id="3" name="Date Placeholder 2"/>
          <p:cNvSpPr txBox="1">
            <a:spLocks noGrp="1"/>
          </p:cNvSpPr>
          <p:nvPr>
            <p:ph type="dt" sz="quarter" idx="1"/>
          </p:nvPr>
        </p:nvSpPr>
        <p:spPr>
          <a:xfrm>
            <a:off x="4279320" y="0"/>
            <a:ext cx="3280320" cy="534240"/>
          </a:xfrm>
          <a:prstGeom prst="rect">
            <a:avLst/>
          </a:prstGeom>
          <a:noFill/>
          <a:ln>
            <a:noFill/>
          </a:ln>
        </p:spPr>
        <p:txBody>
          <a:bodyPr vert="horz" wrap="none" lIns="90000" tIns="45000" rIns="90000" bIns="45000" anchorCtr="0" compatLnSpc="0"/>
          <a:lstStyle/>
          <a:p>
            <a:pPr marL="0" marR="0" lvl="0" indent="0" algn="r" rtl="0" hangingPunct="0">
              <a:lnSpc>
                <a:spcPct val="100000"/>
              </a:lnSpc>
              <a:spcBef>
                <a:spcPts val="0"/>
              </a:spcBef>
              <a:spcAft>
                <a:spcPts val="0"/>
              </a:spcAft>
              <a:buNone/>
              <a:tabLst/>
              <a:defRPr sz="1400"/>
            </a:pPr>
            <a:endParaRPr lang="en-US" sz="1400" b="0" i="0" u="none" strike="noStrike" kern="1200">
              <a:ln>
                <a:noFill/>
              </a:ln>
              <a:latin typeface="Liberation Sans" pitchFamily="18"/>
              <a:ea typeface="Segoe UI" pitchFamily="2"/>
              <a:cs typeface="Tahoma" pitchFamily="2"/>
            </a:endParaRPr>
          </a:p>
        </p:txBody>
      </p:sp>
      <p:sp>
        <p:nvSpPr>
          <p:cNvPr id="4" name="Footer Placeholder 3"/>
          <p:cNvSpPr txBox="1">
            <a:spLocks noGrp="1"/>
          </p:cNvSpPr>
          <p:nvPr>
            <p:ph type="ftr" sz="quarter" idx="2"/>
          </p:nvPr>
        </p:nvSpPr>
        <p:spPr>
          <a:xfrm>
            <a:off x="0" y="10157400"/>
            <a:ext cx="3280320" cy="534240"/>
          </a:xfrm>
          <a:prstGeom prst="rect">
            <a:avLst/>
          </a:prstGeom>
          <a:noFill/>
          <a:ln>
            <a:noFill/>
          </a:ln>
        </p:spPr>
        <p:txBody>
          <a:bodyPr vert="horz" wrap="none" lIns="90000" tIns="45000" rIns="90000" bIns="45000" anchor="b" anchorCtr="0" compatLnSpc="0"/>
          <a:lstStyle/>
          <a:p>
            <a:pPr marL="0" marR="0" lvl="0" indent="0" rtl="0" hangingPunct="0">
              <a:lnSpc>
                <a:spcPct val="100000"/>
              </a:lnSpc>
              <a:spcBef>
                <a:spcPts val="0"/>
              </a:spcBef>
              <a:spcAft>
                <a:spcPts val="0"/>
              </a:spcAft>
              <a:buNone/>
              <a:tabLst/>
              <a:defRPr sz="1400"/>
            </a:pPr>
            <a:endParaRPr lang="en-US" sz="1400" b="0" i="0" u="none" strike="noStrike" kern="1200">
              <a:ln>
                <a:noFill/>
              </a:ln>
              <a:latin typeface="Liberation Sans" pitchFamily="18"/>
              <a:ea typeface="Segoe UI" pitchFamily="2"/>
              <a:cs typeface="Tahoma" pitchFamily="2"/>
            </a:endParaRPr>
          </a:p>
        </p:txBody>
      </p:sp>
      <p:sp>
        <p:nvSpPr>
          <p:cNvPr id="5" name="Slide Number Placeholder 4"/>
          <p:cNvSpPr txBox="1">
            <a:spLocks noGrp="1"/>
          </p:cNvSpPr>
          <p:nvPr>
            <p:ph type="sldNum" sz="quarter" idx="3"/>
          </p:nvPr>
        </p:nvSpPr>
        <p:spPr>
          <a:xfrm>
            <a:off x="4279320" y="10157400"/>
            <a:ext cx="3280320" cy="534240"/>
          </a:xfrm>
          <a:prstGeom prst="rect">
            <a:avLst/>
          </a:prstGeom>
          <a:noFill/>
          <a:ln>
            <a:noFill/>
          </a:ln>
        </p:spPr>
        <p:txBody>
          <a:bodyPr vert="horz" wrap="none" lIns="90000" tIns="45000" rIns="90000" bIns="45000" anchor="b" anchorCtr="0" compatLnSpc="0"/>
          <a:lstStyle/>
          <a:p>
            <a:pPr marL="0" marR="0" lvl="0" indent="0" algn="r" rtl="0" hangingPunct="0">
              <a:lnSpc>
                <a:spcPct val="100000"/>
              </a:lnSpc>
              <a:spcBef>
                <a:spcPts val="0"/>
              </a:spcBef>
              <a:spcAft>
                <a:spcPts val="0"/>
              </a:spcAft>
              <a:buNone/>
              <a:tabLst/>
              <a:defRPr sz="1400"/>
            </a:pPr>
            <a:fld id="{C49B8D0F-B765-494A-8F4C-9A130D7040D9}" type="slidenum">
              <a:rPr/>
              <a:pPr marL="0" marR="0" lvl="0" indent="0" algn="r" rtl="0" hangingPunct="0">
                <a:lnSpc>
                  <a:spcPct val="100000"/>
                </a:lnSpc>
                <a:spcBef>
                  <a:spcPts val="0"/>
                </a:spcBef>
                <a:spcAft>
                  <a:spcPts val="0"/>
                </a:spcAft>
                <a:buNone/>
                <a:tabLst/>
                <a:defRPr sz="1400"/>
              </a:pPr>
              <a:t>‹#›</a:t>
            </a:fld>
            <a:endParaRPr lang="en-US" sz="1400" b="0" i="0" u="none" strike="noStrike" kern="1200">
              <a:ln>
                <a:noFill/>
              </a:ln>
              <a:latin typeface="Liberation Sans" pitchFamily="18"/>
              <a:ea typeface="Segoe UI" pitchFamily="2"/>
              <a:cs typeface="Tahoma" pitchFamily="2"/>
            </a:endParaRPr>
          </a:p>
        </p:txBody>
      </p:sp>
    </p:spTree>
    <p:extLst>
      <p:ext uri="{BB962C8B-B14F-4D97-AF65-F5344CB8AC3E}">
        <p14:creationId xmlns:p14="http://schemas.microsoft.com/office/powerpoint/2010/main" xmlns="" val="16604459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1107000" y="812520"/>
            <a:ext cx="5345280" cy="4008600"/>
          </a:xfrm>
          <a:prstGeom prst="rect">
            <a:avLst/>
          </a:prstGeom>
          <a:noFill/>
          <a:ln>
            <a:noFill/>
            <a:prstDash val="solid"/>
          </a:ln>
        </p:spPr>
      </p:sp>
      <p:sp>
        <p:nvSpPr>
          <p:cNvPr id="3" name="Notes Placeholder 2"/>
          <p:cNvSpPr txBox="1">
            <a:spLocks noGrp="1"/>
          </p:cNvSpPr>
          <p:nvPr>
            <p:ph type="body" sz="quarter" idx="3"/>
          </p:nvPr>
        </p:nvSpPr>
        <p:spPr>
          <a:xfrm>
            <a:off x="756000" y="5078520"/>
            <a:ext cx="6047640" cy="4811040"/>
          </a:xfrm>
          <a:prstGeom prst="rect">
            <a:avLst/>
          </a:prstGeom>
          <a:noFill/>
          <a:ln>
            <a:noFill/>
          </a:ln>
        </p:spPr>
        <p:txBody>
          <a:bodyPr lIns="0" tIns="0" rIns="0" bIns="0"/>
          <a:lstStyle/>
          <a:p>
            <a:endParaRPr lang="en-US"/>
          </a:p>
        </p:txBody>
      </p:sp>
      <p:sp>
        <p:nvSpPr>
          <p:cNvPr id="4" name="Header Placeholder 3"/>
          <p:cNvSpPr txBox="1">
            <a:spLocks noGrp="1"/>
          </p:cNvSpPr>
          <p:nvPr>
            <p:ph type="hdr" sz="quarter"/>
          </p:nvPr>
        </p:nvSpPr>
        <p:spPr>
          <a:xfrm>
            <a:off x="0" y="0"/>
            <a:ext cx="3280320" cy="534240"/>
          </a:xfrm>
          <a:prstGeom prst="rect">
            <a:avLst/>
          </a:prstGeom>
          <a:noFill/>
          <a:ln>
            <a:noFill/>
          </a:ln>
        </p:spPr>
        <p:txBody>
          <a:bodyPr vert="horz" lIns="0" tIns="0" rIns="0" bIns="0" anchorCtr="0"/>
          <a:lstStyle>
            <a:lvl1pPr lvl="0" rtl="0" hangingPunct="0">
              <a:buNone/>
              <a:tabLst/>
              <a:defRPr lang="en-US" sz="1400" kern="1200">
                <a:latin typeface="Liberation Serif" pitchFamily="18"/>
                <a:ea typeface="Segoe UI" pitchFamily="2"/>
                <a:cs typeface="Tahoma" pitchFamily="2"/>
              </a:defRPr>
            </a:lvl1pPr>
          </a:lstStyle>
          <a:p>
            <a:pPr lvl="0"/>
            <a:endParaRPr lang="en-US"/>
          </a:p>
        </p:txBody>
      </p:sp>
      <p:sp>
        <p:nvSpPr>
          <p:cNvPr id="5" name="Date Placeholder 4"/>
          <p:cNvSpPr txBox="1">
            <a:spLocks noGrp="1"/>
          </p:cNvSpPr>
          <p:nvPr>
            <p:ph type="dt" idx="1"/>
          </p:nvPr>
        </p:nvSpPr>
        <p:spPr>
          <a:xfrm>
            <a:off x="4279320" y="0"/>
            <a:ext cx="3280320" cy="534240"/>
          </a:xfrm>
          <a:prstGeom prst="rect">
            <a:avLst/>
          </a:prstGeom>
          <a:noFill/>
          <a:ln>
            <a:noFill/>
          </a:ln>
        </p:spPr>
        <p:txBody>
          <a:bodyPr vert="horz" lIns="0" tIns="0" rIns="0" bIns="0" anchorCtr="0"/>
          <a:lstStyle>
            <a:lvl1pPr lvl="0" algn="r" rtl="0" hangingPunct="0">
              <a:buNone/>
              <a:tabLst/>
              <a:defRPr lang="en-US" sz="1400" kern="1200">
                <a:latin typeface="Liberation Serif" pitchFamily="18"/>
                <a:ea typeface="Segoe UI" pitchFamily="2"/>
                <a:cs typeface="Tahoma" pitchFamily="2"/>
              </a:defRPr>
            </a:lvl1pPr>
          </a:lstStyle>
          <a:p>
            <a:pPr lvl="0"/>
            <a:endParaRPr lang="en-US"/>
          </a:p>
        </p:txBody>
      </p:sp>
      <p:sp>
        <p:nvSpPr>
          <p:cNvPr id="6" name="Footer Placeholder 5"/>
          <p:cNvSpPr txBox="1">
            <a:spLocks noGrp="1"/>
          </p:cNvSpPr>
          <p:nvPr>
            <p:ph type="ftr" sz="quarter" idx="4"/>
          </p:nvPr>
        </p:nvSpPr>
        <p:spPr>
          <a:xfrm>
            <a:off x="0" y="10157400"/>
            <a:ext cx="3280320" cy="534240"/>
          </a:xfrm>
          <a:prstGeom prst="rect">
            <a:avLst/>
          </a:prstGeom>
          <a:noFill/>
          <a:ln>
            <a:noFill/>
          </a:ln>
        </p:spPr>
        <p:txBody>
          <a:bodyPr vert="horz" lIns="0" tIns="0" rIns="0" bIns="0" anchor="b" anchorCtr="0"/>
          <a:lstStyle>
            <a:lvl1pPr lvl="0" rtl="0" hangingPunct="0">
              <a:buNone/>
              <a:tabLst/>
              <a:defRPr lang="en-US" sz="1400" kern="1200">
                <a:latin typeface="Liberation Serif" pitchFamily="18"/>
                <a:ea typeface="Segoe UI" pitchFamily="2"/>
                <a:cs typeface="Tahoma" pitchFamily="2"/>
              </a:defRPr>
            </a:lvl1pPr>
          </a:lstStyle>
          <a:p>
            <a:pPr lvl="0"/>
            <a:endParaRPr lang="en-US"/>
          </a:p>
        </p:txBody>
      </p:sp>
      <p:sp>
        <p:nvSpPr>
          <p:cNvPr id="7" name="Slide Number Placeholder 6"/>
          <p:cNvSpPr txBox="1">
            <a:spLocks noGrp="1"/>
          </p:cNvSpPr>
          <p:nvPr>
            <p:ph type="sldNum" sz="quarter" idx="5"/>
          </p:nvPr>
        </p:nvSpPr>
        <p:spPr>
          <a:xfrm>
            <a:off x="4279320" y="10157400"/>
            <a:ext cx="3280320" cy="534240"/>
          </a:xfrm>
          <a:prstGeom prst="rect">
            <a:avLst/>
          </a:prstGeom>
          <a:noFill/>
          <a:ln>
            <a:noFill/>
          </a:ln>
        </p:spPr>
        <p:txBody>
          <a:bodyPr vert="horz" lIns="0" tIns="0" rIns="0" bIns="0" anchor="b" anchorCtr="0"/>
          <a:lstStyle>
            <a:lvl1pPr lvl="0" algn="r" rtl="0" hangingPunct="0">
              <a:buNone/>
              <a:tabLst/>
              <a:defRPr lang="en-US" sz="1400" kern="1200">
                <a:latin typeface="Liberation Serif" pitchFamily="18"/>
                <a:ea typeface="Segoe UI" pitchFamily="2"/>
                <a:cs typeface="Tahoma" pitchFamily="2"/>
              </a:defRPr>
            </a:lvl1pPr>
          </a:lstStyle>
          <a:p>
            <a:pPr lvl="0"/>
            <a:fld id="{58142649-C472-42B4-9D3E-A9C3F2764B93}" type="slidenum">
              <a:rPr/>
              <a:pPr lvl="0"/>
              <a:t>‹#›</a:t>
            </a:fld>
            <a:endParaRPr lang="en-US"/>
          </a:p>
        </p:txBody>
      </p:sp>
    </p:spTree>
    <p:extLst>
      <p:ext uri="{BB962C8B-B14F-4D97-AF65-F5344CB8AC3E}">
        <p14:creationId xmlns:p14="http://schemas.microsoft.com/office/powerpoint/2010/main" xmlns="" val="355484942"/>
      </p:ext>
    </p:extLst>
  </p:cSld>
  <p:clrMap bg1="lt1" tx1="dk1" bg2="lt2" tx2="dk2" accent1="accent1" accent2="accent2" accent3="accent3" accent4="accent4" accent5="accent5" accent6="accent6" hlink="hlink" folHlink="folHlink"/>
  <p:notesStyle>
    <a:lvl1pPr marL="216000" marR="0" indent="-216000" rtl="0" hangingPunct="0">
      <a:tabLst/>
      <a:defRPr lang="en-US" sz="2000" b="0" i="0" u="none" strike="noStrike" kern="1200">
        <a:ln>
          <a:noFill/>
        </a:ln>
        <a:latin typeface="Liberation Sans" pitchFamily="18"/>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08075" y="814388"/>
            <a:ext cx="5346700" cy="4010025"/>
          </a:xfrm>
          <a:solidFill>
            <a:srgbClr val="CFE7F5"/>
          </a:solidFill>
          <a:ln w="25400">
            <a:solidFill>
              <a:srgbClr val="808080"/>
            </a:solidFill>
            <a:prstDash val="solid"/>
          </a:ln>
        </p:spPr>
      </p:sp>
      <p:sp>
        <p:nvSpPr>
          <p:cNvPr id="3" name="Notes Placeholder 2"/>
          <p:cNvSpPr txBox="1">
            <a:spLocks noGrp="1"/>
          </p:cNvSpPr>
          <p:nvPr>
            <p:ph type="body" sz="quarter" idx="1"/>
          </p:nvPr>
        </p:nvSpPr>
        <p:spPr/>
        <p:txBody>
          <a:bodyPr vert="horz">
            <a:spAutoFit/>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06488" y="812800"/>
            <a:ext cx="5345112" cy="4008438"/>
          </a:xfrm>
          <a:solidFill>
            <a:srgbClr val="CFE7F5"/>
          </a:solidFill>
          <a:ln w="25400">
            <a:solidFill>
              <a:srgbClr val="808080"/>
            </a:solidFill>
            <a:prstDash val="solid"/>
          </a:ln>
        </p:spPr>
      </p:sp>
      <p:sp>
        <p:nvSpPr>
          <p:cNvPr id="3" name="Notes Placeholder 2"/>
          <p:cNvSpPr txBox="1">
            <a:spLocks noGrp="1"/>
          </p:cNvSpPr>
          <p:nvPr>
            <p:ph type="body" sz="quarter" idx="1"/>
          </p:nvPr>
        </p:nvSpPr>
        <p:spPr/>
        <p:txBody>
          <a:bodyPr vert="horz"/>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06488" y="812800"/>
            <a:ext cx="5345112" cy="4008438"/>
          </a:xfrm>
          <a:solidFill>
            <a:srgbClr val="CFE7F5"/>
          </a:solidFill>
          <a:ln w="25400">
            <a:solidFill>
              <a:srgbClr val="808080"/>
            </a:solidFill>
            <a:prstDash val="solid"/>
          </a:ln>
        </p:spPr>
      </p:sp>
      <p:sp>
        <p:nvSpPr>
          <p:cNvPr id="3" name="Notes Placeholder 2"/>
          <p:cNvSpPr txBox="1">
            <a:spLocks noGrp="1"/>
          </p:cNvSpPr>
          <p:nvPr>
            <p:ph type="body" sz="quarter" idx="1"/>
          </p:nvPr>
        </p:nvSpPr>
        <p:spPr/>
        <p:txBody>
          <a:bodyPr vert="horz"/>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06488" y="812800"/>
            <a:ext cx="5345112" cy="4008438"/>
          </a:xfrm>
          <a:solidFill>
            <a:srgbClr val="CFE7F5"/>
          </a:solidFill>
          <a:ln w="25400">
            <a:solidFill>
              <a:srgbClr val="808080"/>
            </a:solidFill>
            <a:prstDash val="solid"/>
          </a:ln>
        </p:spPr>
      </p:sp>
      <p:sp>
        <p:nvSpPr>
          <p:cNvPr id="3" name="Notes Placeholder 2"/>
          <p:cNvSpPr txBox="1">
            <a:spLocks noGrp="1"/>
          </p:cNvSpPr>
          <p:nvPr>
            <p:ph type="body" sz="quarter" idx="1"/>
          </p:nvPr>
        </p:nvSpPr>
        <p:spPr/>
        <p:txBody>
          <a:bodyPr vert="horz"/>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06488" y="812800"/>
            <a:ext cx="5345112" cy="4008438"/>
          </a:xfrm>
          <a:solidFill>
            <a:srgbClr val="CFE7F5"/>
          </a:solidFill>
          <a:ln w="25400">
            <a:solidFill>
              <a:srgbClr val="808080"/>
            </a:solidFill>
            <a:prstDash val="solid"/>
          </a:ln>
        </p:spPr>
      </p:sp>
      <p:sp>
        <p:nvSpPr>
          <p:cNvPr id="3" name="Notes Placeholder 2"/>
          <p:cNvSpPr txBox="1">
            <a:spLocks noGrp="1"/>
          </p:cNvSpPr>
          <p:nvPr>
            <p:ph type="body" sz="quarter" idx="1"/>
          </p:nvPr>
        </p:nvSpPr>
        <p:spPr/>
        <p:txBody>
          <a:bodyPr vert="horz"/>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6488" y="812800"/>
            <a:ext cx="5345112" cy="40084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lvl="0"/>
            <a:fld id="{58142649-C472-42B4-9D3E-A9C3F2764B93}" type="slidenum">
              <a:rPr lang="en-US" smtClean="0"/>
              <a:pPr lvl="0"/>
              <a:t>29</a:t>
            </a:fld>
            <a:endParaRPr lang="en-US"/>
          </a:p>
        </p:txBody>
      </p:sp>
    </p:spTree>
    <p:extLst>
      <p:ext uri="{BB962C8B-B14F-4D97-AF65-F5344CB8AC3E}">
        <p14:creationId xmlns:p14="http://schemas.microsoft.com/office/powerpoint/2010/main" xmlns="" val="10302718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5650" y="2347913"/>
            <a:ext cx="8569325" cy="1620837"/>
          </a:xfrm>
        </p:spPr>
        <p:txBody>
          <a:bodyPr/>
          <a:lstStyle/>
          <a:p>
            <a:r>
              <a:rPr lang="en-US"/>
              <a:t>Click to edit Master title style</a:t>
            </a:r>
          </a:p>
        </p:txBody>
      </p:sp>
      <p:sp>
        <p:nvSpPr>
          <p:cNvPr id="3" name="Subtitle 2"/>
          <p:cNvSpPr>
            <a:spLocks noGrp="1"/>
          </p:cNvSpPr>
          <p:nvPr>
            <p:ph type="subTitle" idx="1"/>
          </p:nvPr>
        </p:nvSpPr>
        <p:spPr>
          <a:xfrm>
            <a:off x="1512888" y="4283075"/>
            <a:ext cx="7056437" cy="1931988"/>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5472D648-1941-4940-83F4-717E6D2C46F3}" type="slidenum">
              <a:rPr/>
              <a:pPr lvl="0"/>
              <a:t>‹#›</a:t>
            </a:fld>
            <a:endParaRPr lang="en-US"/>
          </a:p>
        </p:txBody>
      </p:sp>
    </p:spTree>
    <p:extLst>
      <p:ext uri="{BB962C8B-B14F-4D97-AF65-F5344CB8AC3E}">
        <p14:creationId xmlns:p14="http://schemas.microsoft.com/office/powerpoint/2010/main" xmlns="" val="12556767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2D137161-5D60-46BE-A20E-8E7DFB587BF8}" type="slidenum">
              <a:rPr/>
              <a:pPr lvl="0"/>
              <a:t>‹#›</a:t>
            </a:fld>
            <a:endParaRPr lang="en-US"/>
          </a:p>
        </p:txBody>
      </p:sp>
    </p:spTree>
    <p:extLst>
      <p:ext uri="{BB962C8B-B14F-4D97-AF65-F5344CB8AC3E}">
        <p14:creationId xmlns:p14="http://schemas.microsoft.com/office/powerpoint/2010/main" xmlns="" val="25256966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8850" y="3168650"/>
            <a:ext cx="2266950" cy="35988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03238" y="3168650"/>
            <a:ext cx="6653212" cy="35988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24E44620-C1A0-4D8F-B73F-5A747808C2EC}" type="slidenum">
              <a:rPr/>
              <a:pPr lvl="0"/>
              <a:t>‹#›</a:t>
            </a:fld>
            <a:endParaRPr lang="en-US"/>
          </a:p>
        </p:txBody>
      </p:sp>
    </p:spTree>
    <p:extLst>
      <p:ext uri="{BB962C8B-B14F-4D97-AF65-F5344CB8AC3E}">
        <p14:creationId xmlns:p14="http://schemas.microsoft.com/office/powerpoint/2010/main" xmlns="" val="25709972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5650" y="2347913"/>
            <a:ext cx="8569325" cy="1620837"/>
          </a:xfrm>
        </p:spPr>
        <p:txBody>
          <a:bodyPr/>
          <a:lstStyle/>
          <a:p>
            <a:r>
              <a:rPr lang="en-US"/>
              <a:t>Click to edit Master title style</a:t>
            </a:r>
          </a:p>
        </p:txBody>
      </p:sp>
      <p:sp>
        <p:nvSpPr>
          <p:cNvPr id="3" name="Subtitle 2"/>
          <p:cNvSpPr>
            <a:spLocks noGrp="1"/>
          </p:cNvSpPr>
          <p:nvPr>
            <p:ph type="subTitle" idx="1"/>
          </p:nvPr>
        </p:nvSpPr>
        <p:spPr>
          <a:xfrm>
            <a:off x="1512888" y="4283075"/>
            <a:ext cx="7056437" cy="1931988"/>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E031B5DF-6D89-486D-9412-0E03BC7B0D66}" type="slidenum">
              <a:rPr/>
              <a:pPr lvl="0"/>
              <a:t>‹#›</a:t>
            </a:fld>
            <a:endParaRPr lang="en-US"/>
          </a:p>
        </p:txBody>
      </p:sp>
    </p:spTree>
    <p:extLst>
      <p:ext uri="{BB962C8B-B14F-4D97-AF65-F5344CB8AC3E}">
        <p14:creationId xmlns:p14="http://schemas.microsoft.com/office/powerpoint/2010/main" xmlns="" val="31421204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A5F50421-E041-4207-9C41-16363F44B1F3}" type="slidenum">
              <a:rPr/>
              <a:pPr lvl="0"/>
              <a:t>‹#›</a:t>
            </a:fld>
            <a:endParaRPr lang="en-US"/>
          </a:p>
        </p:txBody>
      </p:sp>
    </p:spTree>
    <p:extLst>
      <p:ext uri="{BB962C8B-B14F-4D97-AF65-F5344CB8AC3E}">
        <p14:creationId xmlns:p14="http://schemas.microsoft.com/office/powerpoint/2010/main" xmlns="" val="8291569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6925" y="4857750"/>
            <a:ext cx="8567738" cy="15017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96925" y="3203575"/>
            <a:ext cx="8567738" cy="1654175"/>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ED3848FD-4E0F-4ABB-9E7C-359DD954150B}" type="slidenum">
              <a:rPr/>
              <a:pPr lvl="0"/>
              <a:t>‹#›</a:t>
            </a:fld>
            <a:endParaRPr lang="en-US"/>
          </a:p>
        </p:txBody>
      </p:sp>
    </p:spTree>
    <p:extLst>
      <p:ext uri="{BB962C8B-B14F-4D97-AF65-F5344CB8AC3E}">
        <p14:creationId xmlns:p14="http://schemas.microsoft.com/office/powerpoint/2010/main" xmlns="" val="36151300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03238" y="1768475"/>
            <a:ext cx="4359275" cy="4384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14913" y="1768475"/>
            <a:ext cx="4359275" cy="4384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lvl="0"/>
            <a:endParaRPr lang="en-US"/>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F5A8B6CE-B88D-41B0-9739-1509DA43E605}" type="slidenum">
              <a:rPr/>
              <a:pPr lvl="0"/>
              <a:t>‹#›</a:t>
            </a:fld>
            <a:endParaRPr lang="en-US"/>
          </a:p>
        </p:txBody>
      </p:sp>
    </p:spTree>
    <p:extLst>
      <p:ext uri="{BB962C8B-B14F-4D97-AF65-F5344CB8AC3E}">
        <p14:creationId xmlns:p14="http://schemas.microsoft.com/office/powerpoint/2010/main" xmlns="" val="1890530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3213"/>
            <a:ext cx="9072563" cy="1258887"/>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lvl="0"/>
            <a:endParaRPr lang="en-US"/>
          </a:p>
        </p:txBody>
      </p:sp>
      <p:sp>
        <p:nvSpPr>
          <p:cNvPr id="8" name="Footer Placeholder 7"/>
          <p:cNvSpPr>
            <a:spLocks noGrp="1"/>
          </p:cNvSpPr>
          <p:nvPr>
            <p:ph type="ftr" sz="quarter" idx="11"/>
          </p:nvPr>
        </p:nvSpPr>
        <p:spPr/>
        <p:txBody>
          <a:bodyPr/>
          <a:lstStyle/>
          <a:p>
            <a:pPr lvl="0"/>
            <a:endParaRPr lang="en-US"/>
          </a:p>
        </p:txBody>
      </p:sp>
      <p:sp>
        <p:nvSpPr>
          <p:cNvPr id="9" name="Slide Number Placeholder 8"/>
          <p:cNvSpPr>
            <a:spLocks noGrp="1"/>
          </p:cNvSpPr>
          <p:nvPr>
            <p:ph type="sldNum" sz="quarter" idx="12"/>
          </p:nvPr>
        </p:nvSpPr>
        <p:spPr/>
        <p:txBody>
          <a:bodyPr/>
          <a:lstStyle/>
          <a:p>
            <a:pPr lvl="0"/>
            <a:fld id="{E349AC8B-3773-4CA3-A4D6-5C3758D267C4}" type="slidenum">
              <a:rPr/>
              <a:pPr lvl="0"/>
              <a:t>‹#›</a:t>
            </a:fld>
            <a:endParaRPr lang="en-US"/>
          </a:p>
        </p:txBody>
      </p:sp>
    </p:spTree>
    <p:extLst>
      <p:ext uri="{BB962C8B-B14F-4D97-AF65-F5344CB8AC3E}">
        <p14:creationId xmlns:p14="http://schemas.microsoft.com/office/powerpoint/2010/main" xmlns="" val="30862711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lvl="0"/>
            <a:endParaRPr lang="en-US"/>
          </a:p>
        </p:txBody>
      </p:sp>
      <p:sp>
        <p:nvSpPr>
          <p:cNvPr id="4" name="Footer Placeholder 3"/>
          <p:cNvSpPr>
            <a:spLocks noGrp="1"/>
          </p:cNvSpPr>
          <p:nvPr>
            <p:ph type="ftr" sz="quarter" idx="11"/>
          </p:nvPr>
        </p:nvSpPr>
        <p:spPr/>
        <p:txBody>
          <a:bodyPr/>
          <a:lstStyle/>
          <a:p>
            <a:pPr lvl="0"/>
            <a:endParaRPr lang="en-US"/>
          </a:p>
        </p:txBody>
      </p:sp>
      <p:sp>
        <p:nvSpPr>
          <p:cNvPr id="5" name="Slide Number Placeholder 4"/>
          <p:cNvSpPr>
            <a:spLocks noGrp="1"/>
          </p:cNvSpPr>
          <p:nvPr>
            <p:ph type="sldNum" sz="quarter" idx="12"/>
          </p:nvPr>
        </p:nvSpPr>
        <p:spPr/>
        <p:txBody>
          <a:bodyPr/>
          <a:lstStyle/>
          <a:p>
            <a:pPr lvl="0"/>
            <a:fld id="{35810A2E-9504-42AD-AE2A-5BDA304E5475}" type="slidenum">
              <a:rPr/>
              <a:pPr lvl="0"/>
              <a:t>‹#›</a:t>
            </a:fld>
            <a:endParaRPr lang="en-US"/>
          </a:p>
        </p:txBody>
      </p:sp>
    </p:spTree>
    <p:extLst>
      <p:ext uri="{BB962C8B-B14F-4D97-AF65-F5344CB8AC3E}">
        <p14:creationId xmlns:p14="http://schemas.microsoft.com/office/powerpoint/2010/main" xmlns="" val="454300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lvl="0"/>
            <a:endParaRPr lang="en-US"/>
          </a:p>
        </p:txBody>
      </p:sp>
      <p:sp>
        <p:nvSpPr>
          <p:cNvPr id="3" name="Footer Placeholder 2"/>
          <p:cNvSpPr>
            <a:spLocks noGrp="1"/>
          </p:cNvSpPr>
          <p:nvPr>
            <p:ph type="ftr" sz="quarter" idx="11"/>
          </p:nvPr>
        </p:nvSpPr>
        <p:spPr/>
        <p:txBody>
          <a:bodyPr/>
          <a:lstStyle/>
          <a:p>
            <a:pPr lvl="0"/>
            <a:endParaRPr lang="en-US"/>
          </a:p>
        </p:txBody>
      </p:sp>
      <p:sp>
        <p:nvSpPr>
          <p:cNvPr id="4" name="Slide Number Placeholder 3"/>
          <p:cNvSpPr>
            <a:spLocks noGrp="1"/>
          </p:cNvSpPr>
          <p:nvPr>
            <p:ph type="sldNum" sz="quarter" idx="12"/>
          </p:nvPr>
        </p:nvSpPr>
        <p:spPr/>
        <p:txBody>
          <a:bodyPr/>
          <a:lstStyle/>
          <a:p>
            <a:pPr lvl="0"/>
            <a:fld id="{C432ABCB-D6EF-4B4E-B6A0-223F4A3AE39F}" type="slidenum">
              <a:rPr/>
              <a:pPr lvl="0"/>
              <a:t>‹#›</a:t>
            </a:fld>
            <a:endParaRPr lang="en-US"/>
          </a:p>
        </p:txBody>
      </p:sp>
    </p:spTree>
    <p:extLst>
      <p:ext uri="{BB962C8B-B14F-4D97-AF65-F5344CB8AC3E}">
        <p14:creationId xmlns:p14="http://schemas.microsoft.com/office/powerpoint/2010/main" xmlns="" val="116438276"/>
      </p:ext>
    </p:extLst>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1625"/>
            <a:ext cx="3316288" cy="1279525"/>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lvl="0"/>
            <a:endParaRPr lang="en-US"/>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55FD352A-85FB-4B4D-90D3-09611A2D973A}" type="slidenum">
              <a:rPr/>
              <a:pPr lvl="0"/>
              <a:t>‹#›</a:t>
            </a:fld>
            <a:endParaRPr lang="en-US"/>
          </a:p>
        </p:txBody>
      </p:sp>
    </p:spTree>
    <p:extLst>
      <p:ext uri="{BB962C8B-B14F-4D97-AF65-F5344CB8AC3E}">
        <p14:creationId xmlns:p14="http://schemas.microsoft.com/office/powerpoint/2010/main" xmlns="" val="3628366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3290571E-9FDF-463C-BDAA-F2B968F58D3F}" type="slidenum">
              <a:rPr/>
              <a:pPr lvl="0"/>
              <a:t>‹#›</a:t>
            </a:fld>
            <a:endParaRPr lang="en-US"/>
          </a:p>
        </p:txBody>
      </p:sp>
    </p:spTree>
    <p:extLst>
      <p:ext uri="{BB962C8B-B14F-4D97-AF65-F5344CB8AC3E}">
        <p14:creationId xmlns:p14="http://schemas.microsoft.com/office/powerpoint/2010/main" xmlns="" val="7009608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6438" y="5291138"/>
            <a:ext cx="6048375" cy="625475"/>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lvl="0"/>
            <a:endParaRPr lang="en-US"/>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0B117EF7-F8DD-4A37-99C6-214734D82D71}" type="slidenum">
              <a:rPr/>
              <a:pPr lvl="0"/>
              <a:t>‹#›</a:t>
            </a:fld>
            <a:endParaRPr lang="en-US"/>
          </a:p>
        </p:txBody>
      </p:sp>
    </p:spTree>
    <p:extLst>
      <p:ext uri="{BB962C8B-B14F-4D97-AF65-F5344CB8AC3E}">
        <p14:creationId xmlns:p14="http://schemas.microsoft.com/office/powerpoint/2010/main" xmlns="" val="9195538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6229DFDC-81C0-4042-93D2-FB3ED6AAC435}" type="slidenum">
              <a:rPr/>
              <a:pPr lvl="0"/>
              <a:t>‹#›</a:t>
            </a:fld>
            <a:endParaRPr lang="en-US"/>
          </a:p>
        </p:txBody>
      </p:sp>
    </p:spTree>
    <p:extLst>
      <p:ext uri="{BB962C8B-B14F-4D97-AF65-F5344CB8AC3E}">
        <p14:creationId xmlns:p14="http://schemas.microsoft.com/office/powerpoint/2010/main" xmlns="" val="3024276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56450" y="301625"/>
            <a:ext cx="2217738"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03238" y="301625"/>
            <a:ext cx="6500812"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2D73D393-74D9-4EDA-ACC3-392DD4044920}" type="slidenum">
              <a:rPr/>
              <a:pPr lvl="0"/>
              <a:t>‹#›</a:t>
            </a:fld>
            <a:endParaRPr lang="en-US"/>
          </a:p>
        </p:txBody>
      </p:sp>
    </p:spTree>
    <p:extLst>
      <p:ext uri="{BB962C8B-B14F-4D97-AF65-F5344CB8AC3E}">
        <p14:creationId xmlns:p14="http://schemas.microsoft.com/office/powerpoint/2010/main" xmlns="" val="5057417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5650" y="2347913"/>
            <a:ext cx="8569325" cy="1620837"/>
          </a:xfrm>
        </p:spPr>
        <p:txBody>
          <a:bodyPr/>
          <a:lstStyle/>
          <a:p>
            <a:r>
              <a:rPr lang="en-US"/>
              <a:t>Click to edit Master title style</a:t>
            </a:r>
          </a:p>
        </p:txBody>
      </p:sp>
      <p:sp>
        <p:nvSpPr>
          <p:cNvPr id="3" name="Subtitle 2"/>
          <p:cNvSpPr>
            <a:spLocks noGrp="1"/>
          </p:cNvSpPr>
          <p:nvPr>
            <p:ph type="subTitle" idx="1"/>
          </p:nvPr>
        </p:nvSpPr>
        <p:spPr>
          <a:xfrm>
            <a:off x="1512888" y="4283075"/>
            <a:ext cx="7056437" cy="1931988"/>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61E310F1-18F8-4B49-9901-DA9AC59A1385}" type="slidenum">
              <a:rPr/>
              <a:pPr lvl="0"/>
              <a:t>‹#›</a:t>
            </a:fld>
            <a:endParaRPr lang="en-US"/>
          </a:p>
        </p:txBody>
      </p:sp>
    </p:spTree>
    <p:extLst>
      <p:ext uri="{BB962C8B-B14F-4D97-AF65-F5344CB8AC3E}">
        <p14:creationId xmlns:p14="http://schemas.microsoft.com/office/powerpoint/2010/main" xmlns="" val="42270279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744296F3-18EB-4C74-BEA1-16B5755038AC}" type="slidenum">
              <a:rPr/>
              <a:pPr lvl="0"/>
              <a:t>‹#›</a:t>
            </a:fld>
            <a:endParaRPr lang="en-US"/>
          </a:p>
        </p:txBody>
      </p:sp>
    </p:spTree>
    <p:extLst>
      <p:ext uri="{BB962C8B-B14F-4D97-AF65-F5344CB8AC3E}">
        <p14:creationId xmlns:p14="http://schemas.microsoft.com/office/powerpoint/2010/main" xmlns="" val="15309479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6925" y="4857750"/>
            <a:ext cx="8567738" cy="15017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96925" y="3203575"/>
            <a:ext cx="8567738" cy="1654175"/>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B88DB7C7-C2D1-4AF4-BE7B-24E6D762366A}" type="slidenum">
              <a:rPr/>
              <a:pPr lvl="0"/>
              <a:t>‹#›</a:t>
            </a:fld>
            <a:endParaRPr lang="en-US"/>
          </a:p>
        </p:txBody>
      </p:sp>
    </p:spTree>
    <p:extLst>
      <p:ext uri="{BB962C8B-B14F-4D97-AF65-F5344CB8AC3E}">
        <p14:creationId xmlns:p14="http://schemas.microsoft.com/office/powerpoint/2010/main" xmlns="" val="27511550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03238" y="1768475"/>
            <a:ext cx="4359275" cy="4384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14913" y="1768475"/>
            <a:ext cx="4359275" cy="4384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lvl="0"/>
            <a:endParaRPr lang="en-US"/>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825F165A-C56A-4A14-BF56-C4B10055DF1F}" type="slidenum">
              <a:rPr/>
              <a:pPr lvl="0"/>
              <a:t>‹#›</a:t>
            </a:fld>
            <a:endParaRPr lang="en-US"/>
          </a:p>
        </p:txBody>
      </p:sp>
    </p:spTree>
    <p:extLst>
      <p:ext uri="{BB962C8B-B14F-4D97-AF65-F5344CB8AC3E}">
        <p14:creationId xmlns:p14="http://schemas.microsoft.com/office/powerpoint/2010/main" xmlns="" val="149861169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3213"/>
            <a:ext cx="9072563" cy="1258887"/>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lvl="0"/>
            <a:endParaRPr lang="en-US"/>
          </a:p>
        </p:txBody>
      </p:sp>
      <p:sp>
        <p:nvSpPr>
          <p:cNvPr id="8" name="Footer Placeholder 7"/>
          <p:cNvSpPr>
            <a:spLocks noGrp="1"/>
          </p:cNvSpPr>
          <p:nvPr>
            <p:ph type="ftr" sz="quarter" idx="11"/>
          </p:nvPr>
        </p:nvSpPr>
        <p:spPr/>
        <p:txBody>
          <a:bodyPr/>
          <a:lstStyle/>
          <a:p>
            <a:pPr lvl="0"/>
            <a:endParaRPr lang="en-US"/>
          </a:p>
        </p:txBody>
      </p:sp>
      <p:sp>
        <p:nvSpPr>
          <p:cNvPr id="9" name="Slide Number Placeholder 8"/>
          <p:cNvSpPr>
            <a:spLocks noGrp="1"/>
          </p:cNvSpPr>
          <p:nvPr>
            <p:ph type="sldNum" sz="quarter" idx="12"/>
          </p:nvPr>
        </p:nvSpPr>
        <p:spPr/>
        <p:txBody>
          <a:bodyPr/>
          <a:lstStyle/>
          <a:p>
            <a:pPr lvl="0"/>
            <a:fld id="{74911E75-8F22-4D46-AD9A-8BC52ACF9C9D}" type="slidenum">
              <a:rPr/>
              <a:pPr lvl="0"/>
              <a:t>‹#›</a:t>
            </a:fld>
            <a:endParaRPr lang="en-US"/>
          </a:p>
        </p:txBody>
      </p:sp>
    </p:spTree>
    <p:extLst>
      <p:ext uri="{BB962C8B-B14F-4D97-AF65-F5344CB8AC3E}">
        <p14:creationId xmlns:p14="http://schemas.microsoft.com/office/powerpoint/2010/main" xmlns="" val="22859431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lvl="0"/>
            <a:endParaRPr lang="en-US"/>
          </a:p>
        </p:txBody>
      </p:sp>
      <p:sp>
        <p:nvSpPr>
          <p:cNvPr id="4" name="Footer Placeholder 3"/>
          <p:cNvSpPr>
            <a:spLocks noGrp="1"/>
          </p:cNvSpPr>
          <p:nvPr>
            <p:ph type="ftr" sz="quarter" idx="11"/>
          </p:nvPr>
        </p:nvSpPr>
        <p:spPr/>
        <p:txBody>
          <a:bodyPr/>
          <a:lstStyle/>
          <a:p>
            <a:pPr lvl="0"/>
            <a:endParaRPr lang="en-US"/>
          </a:p>
        </p:txBody>
      </p:sp>
      <p:sp>
        <p:nvSpPr>
          <p:cNvPr id="5" name="Slide Number Placeholder 4"/>
          <p:cNvSpPr>
            <a:spLocks noGrp="1"/>
          </p:cNvSpPr>
          <p:nvPr>
            <p:ph type="sldNum" sz="quarter" idx="12"/>
          </p:nvPr>
        </p:nvSpPr>
        <p:spPr/>
        <p:txBody>
          <a:bodyPr/>
          <a:lstStyle/>
          <a:p>
            <a:pPr lvl="0"/>
            <a:fld id="{CDDBADDB-C1E3-4274-9C9B-55B4BA72BB61}" type="slidenum">
              <a:rPr/>
              <a:pPr lvl="0"/>
              <a:t>‹#›</a:t>
            </a:fld>
            <a:endParaRPr lang="en-US"/>
          </a:p>
        </p:txBody>
      </p:sp>
    </p:spTree>
    <p:extLst>
      <p:ext uri="{BB962C8B-B14F-4D97-AF65-F5344CB8AC3E}">
        <p14:creationId xmlns:p14="http://schemas.microsoft.com/office/powerpoint/2010/main" xmlns="" val="334919440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lvl="0"/>
            <a:endParaRPr lang="en-US"/>
          </a:p>
        </p:txBody>
      </p:sp>
      <p:sp>
        <p:nvSpPr>
          <p:cNvPr id="3" name="Footer Placeholder 2"/>
          <p:cNvSpPr>
            <a:spLocks noGrp="1"/>
          </p:cNvSpPr>
          <p:nvPr>
            <p:ph type="ftr" sz="quarter" idx="11"/>
          </p:nvPr>
        </p:nvSpPr>
        <p:spPr/>
        <p:txBody>
          <a:bodyPr/>
          <a:lstStyle/>
          <a:p>
            <a:pPr lvl="0"/>
            <a:endParaRPr lang="en-US"/>
          </a:p>
        </p:txBody>
      </p:sp>
      <p:sp>
        <p:nvSpPr>
          <p:cNvPr id="4" name="Slide Number Placeholder 3"/>
          <p:cNvSpPr>
            <a:spLocks noGrp="1"/>
          </p:cNvSpPr>
          <p:nvPr>
            <p:ph type="sldNum" sz="quarter" idx="12"/>
          </p:nvPr>
        </p:nvSpPr>
        <p:spPr/>
        <p:txBody>
          <a:bodyPr/>
          <a:lstStyle/>
          <a:p>
            <a:pPr lvl="0"/>
            <a:fld id="{0603B965-1DD6-451B-B165-6C44FCDAEDBC}" type="slidenum">
              <a:rPr/>
              <a:pPr lvl="0"/>
              <a:t>‹#›</a:t>
            </a:fld>
            <a:endParaRPr lang="en-US"/>
          </a:p>
        </p:txBody>
      </p:sp>
    </p:spTree>
    <p:extLst>
      <p:ext uri="{BB962C8B-B14F-4D97-AF65-F5344CB8AC3E}">
        <p14:creationId xmlns:p14="http://schemas.microsoft.com/office/powerpoint/2010/main" xmlns="" val="1001812381"/>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6925" y="4857750"/>
            <a:ext cx="8567738" cy="15017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96925" y="3203575"/>
            <a:ext cx="8567738" cy="1654175"/>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D3A8F7FA-5E0D-4BD4-96ED-A5FEFC5874B8}" type="slidenum">
              <a:rPr/>
              <a:pPr lvl="0"/>
              <a:t>‹#›</a:t>
            </a:fld>
            <a:endParaRPr lang="en-US"/>
          </a:p>
        </p:txBody>
      </p:sp>
    </p:spTree>
    <p:extLst>
      <p:ext uri="{BB962C8B-B14F-4D97-AF65-F5344CB8AC3E}">
        <p14:creationId xmlns:p14="http://schemas.microsoft.com/office/powerpoint/2010/main" xmlns="" val="24703243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1625"/>
            <a:ext cx="3316288" cy="1279525"/>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lvl="0"/>
            <a:endParaRPr lang="en-US"/>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B4DC133C-5C87-41EC-90F0-6D4DC30C505C}" type="slidenum">
              <a:rPr/>
              <a:pPr lvl="0"/>
              <a:t>‹#›</a:t>
            </a:fld>
            <a:endParaRPr lang="en-US"/>
          </a:p>
        </p:txBody>
      </p:sp>
    </p:spTree>
    <p:extLst>
      <p:ext uri="{BB962C8B-B14F-4D97-AF65-F5344CB8AC3E}">
        <p14:creationId xmlns:p14="http://schemas.microsoft.com/office/powerpoint/2010/main" xmlns="" val="36893047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6438" y="5291138"/>
            <a:ext cx="6048375" cy="625475"/>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lvl="0"/>
            <a:endParaRPr lang="en-US"/>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463DCB3A-1037-41F9-8C28-78D494B27402}" type="slidenum">
              <a:rPr/>
              <a:pPr lvl="0"/>
              <a:t>‹#›</a:t>
            </a:fld>
            <a:endParaRPr lang="en-US"/>
          </a:p>
        </p:txBody>
      </p:sp>
    </p:spTree>
    <p:extLst>
      <p:ext uri="{BB962C8B-B14F-4D97-AF65-F5344CB8AC3E}">
        <p14:creationId xmlns:p14="http://schemas.microsoft.com/office/powerpoint/2010/main" xmlns="" val="420584110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CF5F764E-23AB-45F9-B091-6049DB9EC60B}" type="slidenum">
              <a:rPr/>
              <a:pPr lvl="0"/>
              <a:t>‹#›</a:t>
            </a:fld>
            <a:endParaRPr lang="en-US"/>
          </a:p>
        </p:txBody>
      </p:sp>
    </p:spTree>
    <p:extLst>
      <p:ext uri="{BB962C8B-B14F-4D97-AF65-F5344CB8AC3E}">
        <p14:creationId xmlns:p14="http://schemas.microsoft.com/office/powerpoint/2010/main" xmlns="" val="8906914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56450" y="301625"/>
            <a:ext cx="2217738"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03238" y="301625"/>
            <a:ext cx="6500812"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C1AF2A4E-59C6-4AD4-A4BF-55116E7D1FDA}" type="slidenum">
              <a:rPr/>
              <a:pPr lvl="0"/>
              <a:t>‹#›</a:t>
            </a:fld>
            <a:endParaRPr lang="en-US"/>
          </a:p>
        </p:txBody>
      </p:sp>
    </p:spTree>
    <p:extLst>
      <p:ext uri="{BB962C8B-B14F-4D97-AF65-F5344CB8AC3E}">
        <p14:creationId xmlns:p14="http://schemas.microsoft.com/office/powerpoint/2010/main" xmlns="" val="30755304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03238" y="4751388"/>
            <a:ext cx="4359275" cy="2016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14913" y="4751388"/>
            <a:ext cx="4359275" cy="2016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lvl="0"/>
            <a:endParaRPr lang="en-US"/>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8EA92044-E975-4F00-A466-3CF215FF2A69}" type="slidenum">
              <a:rPr/>
              <a:pPr lvl="0"/>
              <a:t>‹#›</a:t>
            </a:fld>
            <a:endParaRPr lang="en-US"/>
          </a:p>
        </p:txBody>
      </p:sp>
    </p:spTree>
    <p:extLst>
      <p:ext uri="{BB962C8B-B14F-4D97-AF65-F5344CB8AC3E}">
        <p14:creationId xmlns:p14="http://schemas.microsoft.com/office/powerpoint/2010/main" xmlns="" val="34671242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3213"/>
            <a:ext cx="9072563" cy="1258887"/>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lvl="0"/>
            <a:endParaRPr lang="en-US"/>
          </a:p>
        </p:txBody>
      </p:sp>
      <p:sp>
        <p:nvSpPr>
          <p:cNvPr id="8" name="Footer Placeholder 7"/>
          <p:cNvSpPr>
            <a:spLocks noGrp="1"/>
          </p:cNvSpPr>
          <p:nvPr>
            <p:ph type="ftr" sz="quarter" idx="11"/>
          </p:nvPr>
        </p:nvSpPr>
        <p:spPr/>
        <p:txBody>
          <a:bodyPr/>
          <a:lstStyle/>
          <a:p>
            <a:pPr lvl="0"/>
            <a:endParaRPr lang="en-US"/>
          </a:p>
        </p:txBody>
      </p:sp>
      <p:sp>
        <p:nvSpPr>
          <p:cNvPr id="9" name="Slide Number Placeholder 8"/>
          <p:cNvSpPr>
            <a:spLocks noGrp="1"/>
          </p:cNvSpPr>
          <p:nvPr>
            <p:ph type="sldNum" sz="quarter" idx="12"/>
          </p:nvPr>
        </p:nvSpPr>
        <p:spPr/>
        <p:txBody>
          <a:bodyPr/>
          <a:lstStyle/>
          <a:p>
            <a:pPr lvl="0"/>
            <a:fld id="{7CBCD7C5-DB9F-425A-93A4-BEEFBF7075C9}" type="slidenum">
              <a:rPr/>
              <a:pPr lvl="0"/>
              <a:t>‹#›</a:t>
            </a:fld>
            <a:endParaRPr lang="en-US"/>
          </a:p>
        </p:txBody>
      </p:sp>
    </p:spTree>
    <p:extLst>
      <p:ext uri="{BB962C8B-B14F-4D97-AF65-F5344CB8AC3E}">
        <p14:creationId xmlns:p14="http://schemas.microsoft.com/office/powerpoint/2010/main" xmlns="" val="22530625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lvl="0"/>
            <a:endParaRPr lang="en-US"/>
          </a:p>
        </p:txBody>
      </p:sp>
      <p:sp>
        <p:nvSpPr>
          <p:cNvPr id="4" name="Footer Placeholder 3"/>
          <p:cNvSpPr>
            <a:spLocks noGrp="1"/>
          </p:cNvSpPr>
          <p:nvPr>
            <p:ph type="ftr" sz="quarter" idx="11"/>
          </p:nvPr>
        </p:nvSpPr>
        <p:spPr/>
        <p:txBody>
          <a:bodyPr/>
          <a:lstStyle/>
          <a:p>
            <a:pPr lvl="0"/>
            <a:endParaRPr lang="en-US"/>
          </a:p>
        </p:txBody>
      </p:sp>
      <p:sp>
        <p:nvSpPr>
          <p:cNvPr id="5" name="Slide Number Placeholder 4"/>
          <p:cNvSpPr>
            <a:spLocks noGrp="1"/>
          </p:cNvSpPr>
          <p:nvPr>
            <p:ph type="sldNum" sz="quarter" idx="12"/>
          </p:nvPr>
        </p:nvSpPr>
        <p:spPr/>
        <p:txBody>
          <a:bodyPr/>
          <a:lstStyle/>
          <a:p>
            <a:pPr lvl="0"/>
            <a:fld id="{D513328E-14D7-44D1-9204-350B649B0E81}" type="slidenum">
              <a:rPr/>
              <a:pPr lvl="0"/>
              <a:t>‹#›</a:t>
            </a:fld>
            <a:endParaRPr lang="en-US"/>
          </a:p>
        </p:txBody>
      </p:sp>
    </p:spTree>
    <p:extLst>
      <p:ext uri="{BB962C8B-B14F-4D97-AF65-F5344CB8AC3E}">
        <p14:creationId xmlns:p14="http://schemas.microsoft.com/office/powerpoint/2010/main" xmlns="" val="2524736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lvl="0"/>
            <a:endParaRPr lang="en-US"/>
          </a:p>
        </p:txBody>
      </p:sp>
      <p:sp>
        <p:nvSpPr>
          <p:cNvPr id="3" name="Footer Placeholder 2"/>
          <p:cNvSpPr>
            <a:spLocks noGrp="1"/>
          </p:cNvSpPr>
          <p:nvPr>
            <p:ph type="ftr" sz="quarter" idx="11"/>
          </p:nvPr>
        </p:nvSpPr>
        <p:spPr/>
        <p:txBody>
          <a:bodyPr/>
          <a:lstStyle/>
          <a:p>
            <a:pPr lvl="0"/>
            <a:endParaRPr lang="en-US"/>
          </a:p>
        </p:txBody>
      </p:sp>
      <p:sp>
        <p:nvSpPr>
          <p:cNvPr id="4" name="Slide Number Placeholder 3"/>
          <p:cNvSpPr>
            <a:spLocks noGrp="1"/>
          </p:cNvSpPr>
          <p:nvPr>
            <p:ph type="sldNum" sz="quarter" idx="12"/>
          </p:nvPr>
        </p:nvSpPr>
        <p:spPr/>
        <p:txBody>
          <a:bodyPr/>
          <a:lstStyle/>
          <a:p>
            <a:pPr lvl="0"/>
            <a:fld id="{6806A8EF-F182-4322-ADBD-85F2636FD778}" type="slidenum">
              <a:rPr/>
              <a:pPr lvl="0"/>
              <a:t>‹#›</a:t>
            </a:fld>
            <a:endParaRPr lang="en-US"/>
          </a:p>
        </p:txBody>
      </p:sp>
    </p:spTree>
    <p:extLst>
      <p:ext uri="{BB962C8B-B14F-4D97-AF65-F5344CB8AC3E}">
        <p14:creationId xmlns:p14="http://schemas.microsoft.com/office/powerpoint/2010/main" xmlns="" val="2714067096"/>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1625"/>
            <a:ext cx="3316288" cy="1279525"/>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lvl="0"/>
            <a:endParaRPr lang="en-US"/>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D4A462C1-E4FB-4D11-A0E7-4DEEF5DD9B48}" type="slidenum">
              <a:rPr/>
              <a:pPr lvl="0"/>
              <a:t>‹#›</a:t>
            </a:fld>
            <a:endParaRPr lang="en-US"/>
          </a:p>
        </p:txBody>
      </p:sp>
    </p:spTree>
    <p:extLst>
      <p:ext uri="{BB962C8B-B14F-4D97-AF65-F5344CB8AC3E}">
        <p14:creationId xmlns:p14="http://schemas.microsoft.com/office/powerpoint/2010/main" xmlns="" val="16667783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6438" y="5291138"/>
            <a:ext cx="6048375" cy="625475"/>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lvl="0"/>
            <a:endParaRPr lang="en-US"/>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672C641B-BCC4-405B-ACB2-73AC91D9B26E}" type="slidenum">
              <a:rPr/>
              <a:pPr lvl="0"/>
              <a:t>‹#›</a:t>
            </a:fld>
            <a:endParaRPr lang="en-US"/>
          </a:p>
        </p:txBody>
      </p:sp>
    </p:spTree>
    <p:extLst>
      <p:ext uri="{BB962C8B-B14F-4D97-AF65-F5344CB8AC3E}">
        <p14:creationId xmlns:p14="http://schemas.microsoft.com/office/powerpoint/2010/main" xmlns="" val="19550466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13">
            <a:lum/>
            <a:alphaModFix/>
          </a:blip>
          <a:srcRect/>
          <a:stretch>
            <a:fillRect/>
          </a:stretch>
        </p:blipFill>
        <p:spPr>
          <a:xfrm>
            <a:off x="0" y="0"/>
            <a:ext cx="10080000" cy="7560000"/>
          </a:xfrm>
          <a:prstGeom prst="rect">
            <a:avLst/>
          </a:prstGeom>
          <a:noFill/>
          <a:ln>
            <a:noFill/>
          </a:ln>
        </p:spPr>
      </p:pic>
      <p:sp>
        <p:nvSpPr>
          <p:cNvPr id="3" name="Title Placeholder 2"/>
          <p:cNvSpPr txBox="1">
            <a:spLocks noGrp="1"/>
          </p:cNvSpPr>
          <p:nvPr>
            <p:ph type="title"/>
          </p:nvPr>
        </p:nvSpPr>
        <p:spPr>
          <a:xfrm>
            <a:off x="503999" y="3168000"/>
            <a:ext cx="9071640" cy="1262160"/>
          </a:xfrm>
          <a:prstGeom prst="rect">
            <a:avLst/>
          </a:prstGeom>
          <a:noFill/>
          <a:ln>
            <a:noFill/>
          </a:ln>
        </p:spPr>
        <p:txBody>
          <a:bodyPr lIns="0" tIns="0" rIns="0" bIns="0" anchor="ct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en-US"/>
          </a:p>
        </p:txBody>
      </p:sp>
      <p:sp>
        <p:nvSpPr>
          <p:cNvPr id="4" name="Text Placeholder 3"/>
          <p:cNvSpPr txBox="1">
            <a:spLocks noGrp="1"/>
          </p:cNvSpPr>
          <p:nvPr>
            <p:ph type="body" idx="1"/>
          </p:nvPr>
        </p:nvSpPr>
        <p:spPr>
          <a:xfrm>
            <a:off x="503999" y="4752000"/>
            <a:ext cx="8870040" cy="2015999"/>
          </a:xfrm>
          <a:prstGeom prst="rect">
            <a:avLst/>
          </a:prstGeom>
          <a:noFill/>
          <a:ln>
            <a:noFill/>
          </a:ln>
        </p:spPr>
        <p:txBody>
          <a:bodyPr lIns="0" tIns="0" rIns="0" bIns="0"/>
          <a:lstStyle>
            <a:defPPr marL="432000" marR="0" lvl="0" indent="-324000" algn="ctr">
              <a:spcBef>
                <a:spcPts val="0"/>
              </a:spcBef>
              <a:spcAft>
                <a:spcPts val="1414"/>
              </a:spcAft>
              <a:buNone/>
              <a:defRPr lang="en-US" sz="3200" b="0" i="0" u="none" strike="noStrike" kern="1200">
                <a:ln>
                  <a:noFill/>
                </a:ln>
                <a:solidFill>
                  <a:srgbClr val="000000"/>
                </a:solidFill>
                <a:latin typeface="Liberation Serif" pitchFamily="18"/>
              </a:defRPr>
            </a:defPPr>
            <a:lvl1pPr marL="432000" marR="0" lvl="0" indent="-324000" algn="ctr">
              <a:spcBef>
                <a:spcPts val="0"/>
              </a:spcBef>
              <a:spcAft>
                <a:spcPts val="1414"/>
              </a:spcAft>
              <a:buNone/>
              <a:defRPr lang="en-US" sz="3200" b="0" i="0" u="none" strike="noStrike" kern="1200">
                <a:ln>
                  <a:noFill/>
                </a:ln>
                <a:solidFill>
                  <a:srgbClr val="000000"/>
                </a:solidFill>
                <a:latin typeface="Liberation Serif" pitchFamily="18"/>
              </a:defRPr>
            </a:lvl1pPr>
            <a:lvl2pPr marL="864000" marR="0" lvl="1" indent="-324000" algn="ctr">
              <a:spcBef>
                <a:spcPts val="0"/>
              </a:spcBef>
              <a:spcAft>
                <a:spcPts val="1131"/>
              </a:spcAft>
              <a:buNone/>
              <a:defRPr lang="en-US" sz="2800" b="0" i="0" u="none" strike="noStrike" kern="1200">
                <a:ln>
                  <a:noFill/>
                </a:ln>
                <a:solidFill>
                  <a:srgbClr val="000000"/>
                </a:solidFill>
                <a:latin typeface="Liberation Serif" pitchFamily="18"/>
              </a:defRPr>
            </a:lvl2pPr>
            <a:lvl3pPr marL="1295999" marR="0" lvl="2" indent="-288000" algn="ctr">
              <a:spcBef>
                <a:spcPts val="0"/>
              </a:spcBef>
              <a:spcAft>
                <a:spcPts val="848"/>
              </a:spcAft>
              <a:buNone/>
              <a:defRPr lang="en-US" sz="2400" b="0" i="0" u="none" strike="noStrike" kern="1200">
                <a:ln>
                  <a:noFill/>
                </a:ln>
                <a:solidFill>
                  <a:srgbClr val="000000"/>
                </a:solidFill>
                <a:latin typeface="Liberation Serif" pitchFamily="18"/>
              </a:defRPr>
            </a:lvl3pPr>
            <a:lvl4pPr marL="1728000" marR="0" lvl="3" indent="-216000" algn="ctr">
              <a:spcBef>
                <a:spcPts val="0"/>
              </a:spcBef>
              <a:spcAft>
                <a:spcPts val="561"/>
              </a:spcAft>
              <a:buNone/>
              <a:defRPr lang="en-US" sz="2000" b="0" i="0" u="none" strike="noStrike" kern="1200">
                <a:ln>
                  <a:noFill/>
                </a:ln>
                <a:solidFill>
                  <a:srgbClr val="000000"/>
                </a:solidFill>
                <a:latin typeface="Liberation Serif" pitchFamily="18"/>
              </a:defRPr>
            </a:lvl4pPr>
            <a:lvl5pPr marL="2160000" marR="0" lvl="4" indent="-216000" algn="ctr">
              <a:spcBef>
                <a:spcPts val="0"/>
              </a:spcBef>
              <a:spcAft>
                <a:spcPts val="281"/>
              </a:spcAft>
              <a:buNone/>
              <a:defRPr lang="en-US" sz="2000" b="0" i="0" u="none" strike="noStrike" kern="1200">
                <a:ln>
                  <a:noFill/>
                </a:ln>
                <a:solidFill>
                  <a:srgbClr val="000000"/>
                </a:solidFill>
                <a:latin typeface="Liberation Serif" pitchFamily="18"/>
              </a:defRPr>
            </a:lvl5pPr>
            <a:lvl6pPr marL="2592000" marR="0" lvl="5" indent="-216000" algn="ctr">
              <a:spcBef>
                <a:spcPts val="0"/>
              </a:spcBef>
              <a:spcAft>
                <a:spcPts val="281"/>
              </a:spcAft>
              <a:buNone/>
              <a:defRPr lang="en-US" sz="2000" b="0" i="0" u="none" strike="noStrike" kern="1200">
                <a:ln>
                  <a:noFill/>
                </a:ln>
                <a:solidFill>
                  <a:srgbClr val="000000"/>
                </a:solidFill>
                <a:latin typeface="Liberation Serif" pitchFamily="18"/>
              </a:defRPr>
            </a:lvl6pPr>
            <a:lvl7pPr marL="3024000" marR="0" lvl="6" indent="-216000" algn="ctr">
              <a:spcBef>
                <a:spcPts val="0"/>
              </a:spcBef>
              <a:spcAft>
                <a:spcPts val="281"/>
              </a:spcAft>
              <a:buNone/>
              <a:defRPr lang="en-US" sz="2000" b="0" i="0" u="none" strike="noStrike" kern="1200">
                <a:ln>
                  <a:noFill/>
                </a:ln>
                <a:solidFill>
                  <a:srgbClr val="000000"/>
                </a:solidFill>
                <a:latin typeface="Liberation Serif" pitchFamily="18"/>
              </a:defRPr>
            </a:lvl7pPr>
            <a:lvl8pPr marL="3456000" marR="0" lvl="7" indent="-216000" algn="ctr">
              <a:spcBef>
                <a:spcPts val="0"/>
              </a:spcBef>
              <a:spcAft>
                <a:spcPts val="281"/>
              </a:spcAft>
              <a:buNone/>
              <a:defRPr lang="en-US" sz="2000" b="0" i="0" u="none" strike="noStrike" kern="1200">
                <a:ln>
                  <a:noFill/>
                </a:ln>
                <a:solidFill>
                  <a:srgbClr val="000000"/>
                </a:solidFill>
                <a:latin typeface="Liberation Serif" pitchFamily="18"/>
              </a:defRPr>
            </a:lvl8pPr>
            <a:lvl9pPr marL="3887999" marR="0" lvl="8" indent="-216000" algn="ctr">
              <a:spcBef>
                <a:spcPts val="0"/>
              </a:spcBef>
              <a:spcAft>
                <a:spcPts val="281"/>
              </a:spcAft>
              <a:buNone/>
              <a:defRPr lang="en-US" sz="2000" b="0" i="0" u="none" strike="noStrike" kern="1200">
                <a:ln>
                  <a:noFill/>
                </a:ln>
                <a:solidFill>
                  <a:srgbClr val="000000"/>
                </a:solidFill>
                <a:latin typeface="Liberation Serif" pitchFamily="18"/>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txBox="1">
            <a:spLocks noGrp="1"/>
          </p:cNvSpPr>
          <p:nvPr>
            <p:ph type="dt" sz="half" idx="2"/>
          </p:nvPr>
        </p:nvSpPr>
        <p:spPr>
          <a:xfrm>
            <a:off x="503640" y="6887160"/>
            <a:ext cx="2348280" cy="521280"/>
          </a:xfrm>
          <a:prstGeom prst="rect">
            <a:avLst/>
          </a:prstGeom>
          <a:noFill/>
          <a:ln>
            <a:noFill/>
          </a:ln>
        </p:spPr>
        <p:txBody>
          <a:bodyPr vert="horz" lIns="0" tIns="0" rIns="0" bIns="0" anchorCtr="0"/>
          <a:lstStyle>
            <a:lvl1pPr lvl="0" rtl="0" hangingPunct="0">
              <a:buNone/>
              <a:tabLst/>
              <a:defRPr lang="en-US" sz="1400" kern="1200">
                <a:latin typeface="Liberation Serif" pitchFamily="18"/>
                <a:ea typeface="Segoe UI" pitchFamily="2"/>
                <a:cs typeface="Tahoma" pitchFamily="2"/>
              </a:defRPr>
            </a:lvl1pPr>
          </a:lstStyle>
          <a:p>
            <a:pPr lvl="0"/>
            <a:endParaRPr lang="en-US"/>
          </a:p>
        </p:txBody>
      </p:sp>
      <p:sp>
        <p:nvSpPr>
          <p:cNvPr id="6" name="Footer Placeholder 5"/>
          <p:cNvSpPr txBox="1">
            <a:spLocks noGrp="1"/>
          </p:cNvSpPr>
          <p:nvPr>
            <p:ph type="ftr" sz="quarter" idx="3"/>
          </p:nvPr>
        </p:nvSpPr>
        <p:spPr>
          <a:xfrm>
            <a:off x="3447000" y="6887160"/>
            <a:ext cx="3195000" cy="521280"/>
          </a:xfrm>
          <a:prstGeom prst="rect">
            <a:avLst/>
          </a:prstGeom>
          <a:noFill/>
          <a:ln>
            <a:noFill/>
          </a:ln>
        </p:spPr>
        <p:txBody>
          <a:bodyPr vert="horz" lIns="0" tIns="0" rIns="0" bIns="0" anchorCtr="0"/>
          <a:lstStyle>
            <a:lvl1pPr lvl="0" algn="ctr" rtl="0" hangingPunct="0">
              <a:buNone/>
              <a:tabLst/>
              <a:defRPr lang="en-US" sz="1400" kern="1200">
                <a:latin typeface="Liberation Serif" pitchFamily="18"/>
                <a:ea typeface="Segoe UI" pitchFamily="2"/>
                <a:cs typeface="Tahoma" pitchFamily="2"/>
              </a:defRPr>
            </a:lvl1pPr>
          </a:lstStyle>
          <a:p>
            <a:pPr lvl="0"/>
            <a:endParaRPr lang="en-US"/>
          </a:p>
        </p:txBody>
      </p:sp>
      <p:sp>
        <p:nvSpPr>
          <p:cNvPr id="7" name="Slide Number Placeholder 6"/>
          <p:cNvSpPr txBox="1">
            <a:spLocks noGrp="1"/>
          </p:cNvSpPr>
          <p:nvPr>
            <p:ph type="sldNum" sz="quarter" idx="4"/>
          </p:nvPr>
        </p:nvSpPr>
        <p:spPr>
          <a:xfrm>
            <a:off x="7226640" y="6887160"/>
            <a:ext cx="2348280" cy="521280"/>
          </a:xfrm>
          <a:prstGeom prst="rect">
            <a:avLst/>
          </a:prstGeom>
          <a:noFill/>
          <a:ln>
            <a:noFill/>
          </a:ln>
        </p:spPr>
        <p:txBody>
          <a:bodyPr vert="horz" lIns="0" tIns="0" rIns="0" bIns="0" anchorCtr="0"/>
          <a:lstStyle>
            <a:lvl1pPr lvl="0" algn="r" rtl="0" hangingPunct="0">
              <a:buNone/>
              <a:tabLst/>
              <a:defRPr lang="en-US" sz="1400" kern="1200">
                <a:latin typeface="Liberation Serif" pitchFamily="18"/>
                <a:ea typeface="Segoe UI" pitchFamily="2"/>
                <a:cs typeface="Tahoma" pitchFamily="2"/>
              </a:defRPr>
            </a:lvl1pPr>
          </a:lstStyle>
          <a:p>
            <a:pPr lvl="0"/>
            <a:fld id="{9305D215-3938-4CBF-927E-B00FD8F98374}" type="slidenum">
              <a:rPr/>
              <a:pPr lvl="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hangingPunct="0">
        <a:tabLst/>
        <a:defRPr lang="en-US" sz="4400" b="0" i="0" u="none" strike="noStrike" kern="1200">
          <a:ln>
            <a:noFill/>
          </a:ln>
          <a:solidFill>
            <a:srgbClr val="000000"/>
          </a:solidFill>
          <a:latin typeface="Liberation Serif" pitchFamily="18"/>
        </a:defRPr>
      </a:lvl1pPr>
    </p:titleStyle>
    <p:bodyStyle>
      <a:lvl1pPr marL="0" marR="0" indent="0" algn="ctr" rtl="0" hangingPunct="0">
        <a:spcBef>
          <a:spcPts val="0"/>
        </a:spcBef>
        <a:spcAft>
          <a:spcPts val="1414"/>
        </a:spcAft>
        <a:tabLst/>
        <a:defRPr lang="en-US" sz="3200" b="0" i="0" u="none" strike="noStrike" kern="1200">
          <a:ln>
            <a:noFill/>
          </a:ln>
          <a:solidFill>
            <a:srgbClr val="000000"/>
          </a:solidFill>
          <a:latin typeface="Liberation Serif" pitchFamily="18"/>
        </a:defRPr>
      </a:lvl1pPr>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13">
            <a:lum/>
            <a:alphaModFix/>
          </a:blip>
          <a:srcRect/>
          <a:stretch>
            <a:fillRect/>
          </a:stretch>
        </p:blipFill>
        <p:spPr>
          <a:xfrm>
            <a:off x="0" y="-1440"/>
            <a:ext cx="10080000" cy="7561440"/>
          </a:xfrm>
          <a:prstGeom prst="rect">
            <a:avLst/>
          </a:prstGeom>
          <a:noFill/>
          <a:ln>
            <a:noFill/>
          </a:ln>
        </p:spPr>
      </p:pic>
      <p:sp>
        <p:nvSpPr>
          <p:cNvPr id="3" name="Title Placeholder 2"/>
          <p:cNvSpPr txBox="1">
            <a:spLocks noGrp="1"/>
          </p:cNvSpPr>
          <p:nvPr>
            <p:ph type="title"/>
          </p:nvPr>
        </p:nvSpPr>
        <p:spPr>
          <a:xfrm>
            <a:off x="503999" y="301320"/>
            <a:ext cx="7703999" cy="1138680"/>
          </a:xfrm>
          <a:prstGeom prst="rect">
            <a:avLst/>
          </a:prstGeom>
          <a:noFill/>
          <a:ln>
            <a:noFill/>
          </a:ln>
        </p:spPr>
        <p:txBody>
          <a:bodyPr lIns="0" tIns="0" rIns="0" bIns="0" anchor="ct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en-US"/>
          </a:p>
        </p:txBody>
      </p:sp>
      <p:sp>
        <p:nvSpPr>
          <p:cNvPr id="4" name="Text Placeholder 3"/>
          <p:cNvSpPr txBox="1">
            <a:spLocks noGrp="1"/>
          </p:cNvSpPr>
          <p:nvPr>
            <p:ph type="body" idx="1"/>
          </p:nvPr>
        </p:nvSpPr>
        <p:spPr>
          <a:xfrm>
            <a:off x="503999" y="1769040"/>
            <a:ext cx="8870040" cy="4384440"/>
          </a:xfrm>
          <a:prstGeom prst="rect">
            <a:avLst/>
          </a:prstGeom>
          <a:noFill/>
          <a:ln>
            <a:noFill/>
          </a:ln>
        </p:spPr>
        <p:txBody>
          <a:bodyPr lIns="0" tIns="0" rIns="0" bIns="0"/>
          <a:lstStyle>
            <a:defPPr marL="432000" marR="0" lvl="0" indent="-324000">
              <a:spcBef>
                <a:spcPts val="0"/>
              </a:spcBef>
              <a:spcAft>
                <a:spcPts val="1417"/>
              </a:spcAft>
              <a:buSzPct val="45000"/>
              <a:buFont typeface="StarSymbol"/>
              <a:buNone/>
              <a:defRPr lang="en-US" sz="3200" b="0" i="0" u="none" strike="noStrike" kern="1200">
                <a:ln>
                  <a:noFill/>
                </a:ln>
                <a:solidFill>
                  <a:srgbClr val="000000"/>
                </a:solidFill>
                <a:latin typeface="Liberation Serif" pitchFamily="18"/>
              </a:defRPr>
            </a:defPPr>
            <a:lvl1pPr marL="432000" marR="0" lvl="0" indent="-324000">
              <a:spcBef>
                <a:spcPts val="0"/>
              </a:spcBef>
              <a:spcAft>
                <a:spcPts val="1417"/>
              </a:spcAft>
              <a:buSzPct val="45000"/>
              <a:buFont typeface="StarSymbol"/>
              <a:buChar char="●"/>
              <a:defRPr lang="en-US" sz="3200" b="0" i="0" u="none" strike="noStrike" kern="1200">
                <a:ln>
                  <a:noFill/>
                </a:ln>
                <a:solidFill>
                  <a:srgbClr val="000000"/>
                </a:solidFill>
                <a:latin typeface="Liberation Serif" pitchFamily="18"/>
              </a:defRPr>
            </a:lvl1pPr>
            <a:lvl2pPr marL="864000" marR="0" lvl="1" indent="-324000">
              <a:spcBef>
                <a:spcPts val="0"/>
              </a:spcBef>
              <a:spcAft>
                <a:spcPts val="1134"/>
              </a:spcAft>
              <a:buSzPct val="75000"/>
              <a:buFont typeface="StarSymbol"/>
              <a:buChar char="–"/>
              <a:defRPr lang="en-US" sz="2800" b="0" i="0" u="none" strike="noStrike" kern="1200">
                <a:ln>
                  <a:noFill/>
                </a:ln>
                <a:solidFill>
                  <a:srgbClr val="000000"/>
                </a:solidFill>
                <a:latin typeface="Liberation Serif" pitchFamily="18"/>
              </a:defRPr>
            </a:lvl2pPr>
            <a:lvl3pPr marL="1295999" marR="0" lvl="2" indent="-288000">
              <a:spcBef>
                <a:spcPts val="0"/>
              </a:spcBef>
              <a:spcAft>
                <a:spcPts val="850"/>
              </a:spcAft>
              <a:buSzPct val="45000"/>
              <a:buFont typeface="StarSymbol"/>
              <a:buChar char="●"/>
              <a:defRPr lang="en-US" sz="2400" b="0" i="0" u="none" strike="noStrike" kern="1200">
                <a:ln>
                  <a:noFill/>
                </a:ln>
                <a:solidFill>
                  <a:srgbClr val="000000"/>
                </a:solidFill>
                <a:latin typeface="Liberation Serif" pitchFamily="18"/>
              </a:defRPr>
            </a:lvl3pPr>
            <a:lvl4pPr marL="1728000" marR="0" lvl="3" indent="-216000">
              <a:spcBef>
                <a:spcPts val="0"/>
              </a:spcBef>
              <a:spcAft>
                <a:spcPts val="567"/>
              </a:spcAft>
              <a:buSzPct val="75000"/>
              <a:buFont typeface="StarSymbol"/>
              <a:buChar char="–"/>
              <a:defRPr lang="en-US" sz="2000" b="0" i="0" u="none" strike="noStrike" kern="1200">
                <a:ln>
                  <a:noFill/>
                </a:ln>
                <a:solidFill>
                  <a:srgbClr val="000000"/>
                </a:solidFill>
                <a:latin typeface="Liberation Serif" pitchFamily="18"/>
              </a:defRPr>
            </a:lvl4pPr>
            <a:lvl5pPr marL="2160000" marR="0" lvl="4" indent="-216000">
              <a:spcBef>
                <a:spcPts val="0"/>
              </a:spcBef>
              <a:spcAft>
                <a:spcPts val="283"/>
              </a:spcAft>
              <a:buSzPct val="45000"/>
              <a:buFont typeface="StarSymbol"/>
              <a:buChar char="●"/>
              <a:defRPr lang="en-US" sz="2000" b="0" i="0" u="none" strike="noStrike" kern="1200">
                <a:ln>
                  <a:noFill/>
                </a:ln>
                <a:solidFill>
                  <a:srgbClr val="000000"/>
                </a:solidFill>
                <a:latin typeface="Liberation Serif" pitchFamily="18"/>
              </a:defRPr>
            </a:lvl5pPr>
            <a:lvl6pPr marL="2592000" marR="0" lvl="5" indent="-216000">
              <a:spcBef>
                <a:spcPts val="0"/>
              </a:spcBef>
              <a:spcAft>
                <a:spcPts val="283"/>
              </a:spcAft>
              <a:buSzPct val="45000"/>
              <a:buFont typeface="StarSymbol"/>
              <a:buChar char="●"/>
              <a:defRPr lang="en-US" sz="2000" b="0" i="0" u="none" strike="noStrike" kern="1200">
                <a:ln>
                  <a:noFill/>
                </a:ln>
                <a:solidFill>
                  <a:srgbClr val="000000"/>
                </a:solidFill>
                <a:latin typeface="Liberation Serif" pitchFamily="18"/>
              </a:defRPr>
            </a:lvl6pPr>
            <a:lvl7pPr marL="3024000" marR="0" lvl="6" indent="-216000">
              <a:spcBef>
                <a:spcPts val="0"/>
              </a:spcBef>
              <a:spcAft>
                <a:spcPts val="283"/>
              </a:spcAft>
              <a:buSzPct val="45000"/>
              <a:buFont typeface="StarSymbol"/>
              <a:buChar char="●"/>
              <a:defRPr lang="en-US" sz="2000" b="0" i="0" u="none" strike="noStrike" kern="1200">
                <a:ln>
                  <a:noFill/>
                </a:ln>
                <a:solidFill>
                  <a:srgbClr val="000000"/>
                </a:solidFill>
                <a:latin typeface="Liberation Serif" pitchFamily="18"/>
              </a:defRPr>
            </a:lvl7pPr>
            <a:lvl8pPr marL="3456000" marR="0" lvl="7" indent="-216000">
              <a:spcBef>
                <a:spcPts val="0"/>
              </a:spcBef>
              <a:spcAft>
                <a:spcPts val="283"/>
              </a:spcAft>
              <a:buSzPct val="45000"/>
              <a:buFont typeface="StarSymbol"/>
              <a:buChar char="●"/>
              <a:defRPr lang="en-US" sz="2000" b="0" i="0" u="none" strike="noStrike" kern="1200">
                <a:ln>
                  <a:noFill/>
                </a:ln>
                <a:solidFill>
                  <a:srgbClr val="000000"/>
                </a:solidFill>
                <a:latin typeface="Liberation Serif" pitchFamily="18"/>
              </a:defRPr>
            </a:lvl8pPr>
            <a:lvl9pPr marL="3887999" marR="0" lvl="8" indent="-216000">
              <a:spcBef>
                <a:spcPts val="0"/>
              </a:spcBef>
              <a:spcAft>
                <a:spcPts val="283"/>
              </a:spcAft>
              <a:buSzPct val="45000"/>
              <a:buFont typeface="StarSymbol"/>
              <a:buChar char="●"/>
              <a:defRPr lang="en-US" sz="2000" b="0" i="0" u="none" strike="noStrike" kern="1200">
                <a:ln>
                  <a:noFill/>
                </a:ln>
                <a:solidFill>
                  <a:srgbClr val="000000"/>
                </a:solidFill>
                <a:latin typeface="Liberation Serif" pitchFamily="18"/>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txBox="1">
            <a:spLocks noGrp="1"/>
          </p:cNvSpPr>
          <p:nvPr>
            <p:ph type="dt" sz="half" idx="2"/>
          </p:nvPr>
        </p:nvSpPr>
        <p:spPr>
          <a:xfrm>
            <a:off x="503999" y="6887160"/>
            <a:ext cx="2348280" cy="521280"/>
          </a:xfrm>
          <a:prstGeom prst="rect">
            <a:avLst/>
          </a:prstGeom>
          <a:noFill/>
          <a:ln>
            <a:noFill/>
          </a:ln>
        </p:spPr>
        <p:txBody>
          <a:bodyPr vert="horz" lIns="0" tIns="0" rIns="0" bIns="0" anchorCtr="0"/>
          <a:lstStyle>
            <a:lvl1pPr lvl="0" rtl="0" hangingPunct="0">
              <a:buNone/>
              <a:tabLst/>
              <a:defRPr lang="en-US" sz="1400" kern="1200">
                <a:latin typeface="Liberation Serif" pitchFamily="18"/>
                <a:ea typeface="Segoe UI" pitchFamily="2"/>
                <a:cs typeface="Tahoma" pitchFamily="2"/>
              </a:defRPr>
            </a:lvl1pPr>
          </a:lstStyle>
          <a:p>
            <a:pPr lvl="0"/>
            <a:endParaRPr lang="en-US"/>
          </a:p>
        </p:txBody>
      </p:sp>
      <p:sp>
        <p:nvSpPr>
          <p:cNvPr id="6" name="Footer Placeholder 5"/>
          <p:cNvSpPr txBox="1">
            <a:spLocks noGrp="1"/>
          </p:cNvSpPr>
          <p:nvPr>
            <p:ph type="ftr" sz="quarter" idx="3"/>
          </p:nvPr>
        </p:nvSpPr>
        <p:spPr>
          <a:xfrm>
            <a:off x="3447360" y="6887160"/>
            <a:ext cx="3195000" cy="521280"/>
          </a:xfrm>
          <a:prstGeom prst="rect">
            <a:avLst/>
          </a:prstGeom>
          <a:noFill/>
          <a:ln>
            <a:noFill/>
          </a:ln>
        </p:spPr>
        <p:txBody>
          <a:bodyPr vert="horz" lIns="0" tIns="0" rIns="0" bIns="0" anchorCtr="0"/>
          <a:lstStyle>
            <a:lvl1pPr lvl="0" algn="ctr" rtl="0" hangingPunct="0">
              <a:buNone/>
              <a:tabLst/>
              <a:defRPr lang="en-US" sz="1400" kern="1200">
                <a:latin typeface="Liberation Serif" pitchFamily="18"/>
                <a:ea typeface="Segoe UI" pitchFamily="2"/>
                <a:cs typeface="Tahoma" pitchFamily="2"/>
              </a:defRPr>
            </a:lvl1pPr>
          </a:lstStyle>
          <a:p>
            <a:pPr lvl="0"/>
            <a:endParaRPr lang="en-US"/>
          </a:p>
        </p:txBody>
      </p:sp>
      <p:sp>
        <p:nvSpPr>
          <p:cNvPr id="7" name="Slide Number Placeholder 6"/>
          <p:cNvSpPr txBox="1">
            <a:spLocks noGrp="1"/>
          </p:cNvSpPr>
          <p:nvPr>
            <p:ph type="sldNum" sz="quarter" idx="4"/>
          </p:nvPr>
        </p:nvSpPr>
        <p:spPr>
          <a:xfrm>
            <a:off x="7227000" y="6887160"/>
            <a:ext cx="2348280" cy="521280"/>
          </a:xfrm>
          <a:prstGeom prst="rect">
            <a:avLst/>
          </a:prstGeom>
          <a:noFill/>
          <a:ln>
            <a:noFill/>
          </a:ln>
        </p:spPr>
        <p:txBody>
          <a:bodyPr vert="horz" lIns="0" tIns="0" rIns="0" bIns="0" anchorCtr="0"/>
          <a:lstStyle>
            <a:lvl1pPr lvl="0" algn="r" rtl="0" hangingPunct="0">
              <a:buNone/>
              <a:tabLst/>
              <a:defRPr lang="en-US" sz="1400" kern="1200">
                <a:latin typeface="Liberation Serif" pitchFamily="18"/>
                <a:ea typeface="Segoe UI" pitchFamily="2"/>
                <a:cs typeface="Tahoma" pitchFamily="2"/>
              </a:defRPr>
            </a:lvl1pPr>
          </a:lstStyle>
          <a:p>
            <a:pPr lvl="0"/>
            <a:fld id="{9A379642-D6DF-46E3-AC88-848256F0B327}" type="slidenum">
              <a:rPr/>
              <a:pPr lvl="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hangingPunct="0">
        <a:tabLst/>
        <a:defRPr lang="en-US" sz="4400" b="0" i="0" u="none" strike="noStrike" kern="1200">
          <a:ln>
            <a:noFill/>
          </a:ln>
          <a:solidFill>
            <a:srgbClr val="000000"/>
          </a:solidFill>
          <a:latin typeface="Liberation Serif" pitchFamily="18"/>
        </a:defRPr>
      </a:lvl1pPr>
    </p:titleStyle>
    <p:bodyStyle>
      <a:lvl1pPr marL="0" marR="0" indent="0" rtl="0" hangingPunct="0">
        <a:spcBef>
          <a:spcPts val="0"/>
        </a:spcBef>
        <a:spcAft>
          <a:spcPts val="1417"/>
        </a:spcAft>
        <a:tabLst/>
        <a:defRPr lang="en-US" sz="3200" b="0" i="0" u="none" strike="noStrike" kern="1200">
          <a:ln>
            <a:noFill/>
          </a:ln>
          <a:solidFill>
            <a:srgbClr val="000000"/>
          </a:solidFill>
          <a:latin typeface="Liberation Serif" pitchFamily="18"/>
        </a:defRPr>
      </a:lvl1pPr>
    </p:bodyStyle>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13">
            <a:lum/>
            <a:alphaModFix/>
          </a:blip>
          <a:srcRect/>
          <a:stretch>
            <a:fillRect/>
          </a:stretch>
        </p:blipFill>
        <p:spPr>
          <a:xfrm>
            <a:off x="0" y="0"/>
            <a:ext cx="10080000" cy="7560000"/>
          </a:xfrm>
          <a:prstGeom prst="rect">
            <a:avLst/>
          </a:prstGeom>
          <a:noFill/>
          <a:ln>
            <a:noFill/>
          </a:ln>
        </p:spPr>
      </p:pic>
      <p:sp>
        <p:nvSpPr>
          <p:cNvPr id="3" name="Title Placeholder 2"/>
          <p:cNvSpPr txBox="1">
            <a:spLocks noGrp="1"/>
          </p:cNvSpPr>
          <p:nvPr>
            <p:ph type="title"/>
          </p:nvPr>
        </p:nvSpPr>
        <p:spPr>
          <a:xfrm>
            <a:off x="503999" y="301320"/>
            <a:ext cx="7703999" cy="1138680"/>
          </a:xfrm>
          <a:prstGeom prst="rect">
            <a:avLst/>
          </a:prstGeom>
          <a:noFill/>
          <a:ln>
            <a:noFill/>
          </a:ln>
        </p:spPr>
        <p:txBody>
          <a:bodyPr lIns="0" tIns="0" rIns="0" bIns="0" anchor="ct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en-US"/>
          </a:p>
        </p:txBody>
      </p:sp>
      <p:sp>
        <p:nvSpPr>
          <p:cNvPr id="4" name="Text Placeholder 3"/>
          <p:cNvSpPr txBox="1">
            <a:spLocks noGrp="1"/>
          </p:cNvSpPr>
          <p:nvPr>
            <p:ph type="body" idx="1"/>
          </p:nvPr>
        </p:nvSpPr>
        <p:spPr>
          <a:xfrm>
            <a:off x="503999" y="1769040"/>
            <a:ext cx="8870040" cy="4384440"/>
          </a:xfrm>
          <a:prstGeom prst="rect">
            <a:avLst/>
          </a:prstGeom>
          <a:noFill/>
          <a:ln>
            <a:noFill/>
          </a:ln>
        </p:spPr>
        <p:txBody>
          <a:bodyPr lIns="0" tIns="0" rIns="0" bIns="0"/>
          <a:lstStyle>
            <a:defPPr marL="432000" marR="0" lvl="0" indent="-324000">
              <a:spcBef>
                <a:spcPts val="0"/>
              </a:spcBef>
              <a:spcAft>
                <a:spcPts val="1417"/>
              </a:spcAft>
              <a:buSzPct val="45000"/>
              <a:buFont typeface="StarSymbol"/>
              <a:buNone/>
              <a:defRPr lang="en-US" sz="3200" b="0" i="0" u="none" strike="noStrike" kern="1200">
                <a:ln>
                  <a:noFill/>
                </a:ln>
                <a:solidFill>
                  <a:srgbClr val="000000"/>
                </a:solidFill>
                <a:latin typeface="Liberation Serif" pitchFamily="18"/>
              </a:defRPr>
            </a:defPPr>
            <a:lvl1pPr marL="432000" marR="0" lvl="0" indent="-324000">
              <a:spcBef>
                <a:spcPts val="0"/>
              </a:spcBef>
              <a:spcAft>
                <a:spcPts val="1417"/>
              </a:spcAft>
              <a:buSzPct val="45000"/>
              <a:buFont typeface="StarSymbol"/>
              <a:buChar char="●"/>
              <a:defRPr lang="en-US" sz="3200" b="0" i="0" u="none" strike="noStrike" kern="1200">
                <a:ln>
                  <a:noFill/>
                </a:ln>
                <a:solidFill>
                  <a:srgbClr val="000000"/>
                </a:solidFill>
                <a:latin typeface="Liberation Serif" pitchFamily="18"/>
              </a:defRPr>
            </a:lvl1pPr>
            <a:lvl2pPr marL="864000" marR="0" lvl="1" indent="-324000">
              <a:spcBef>
                <a:spcPts val="0"/>
              </a:spcBef>
              <a:spcAft>
                <a:spcPts val="1134"/>
              </a:spcAft>
              <a:buSzPct val="75000"/>
              <a:buFont typeface="StarSymbol"/>
              <a:buChar char="–"/>
              <a:defRPr lang="en-US" sz="2800" b="0" i="0" u="none" strike="noStrike" kern="1200">
                <a:ln>
                  <a:noFill/>
                </a:ln>
                <a:solidFill>
                  <a:srgbClr val="000000"/>
                </a:solidFill>
                <a:latin typeface="Liberation Serif" pitchFamily="18"/>
              </a:defRPr>
            </a:lvl2pPr>
            <a:lvl3pPr marL="1295999" marR="0" lvl="2" indent="-288000">
              <a:spcBef>
                <a:spcPts val="0"/>
              </a:spcBef>
              <a:spcAft>
                <a:spcPts val="850"/>
              </a:spcAft>
              <a:buSzPct val="45000"/>
              <a:buFont typeface="StarSymbol"/>
              <a:buChar char="●"/>
              <a:defRPr lang="en-US" sz="2400" b="0" i="0" u="none" strike="noStrike" kern="1200">
                <a:ln>
                  <a:noFill/>
                </a:ln>
                <a:solidFill>
                  <a:srgbClr val="000000"/>
                </a:solidFill>
                <a:latin typeface="Liberation Serif" pitchFamily="18"/>
              </a:defRPr>
            </a:lvl3pPr>
            <a:lvl4pPr marL="1728000" marR="0" lvl="3" indent="-216000">
              <a:spcBef>
                <a:spcPts val="0"/>
              </a:spcBef>
              <a:spcAft>
                <a:spcPts val="567"/>
              </a:spcAft>
              <a:buSzPct val="75000"/>
              <a:buFont typeface="StarSymbol"/>
              <a:buChar char="–"/>
              <a:defRPr lang="en-US" sz="2000" b="0" i="0" u="none" strike="noStrike" kern="1200">
                <a:ln>
                  <a:noFill/>
                </a:ln>
                <a:solidFill>
                  <a:srgbClr val="000000"/>
                </a:solidFill>
                <a:latin typeface="Liberation Serif" pitchFamily="18"/>
              </a:defRPr>
            </a:lvl4pPr>
            <a:lvl5pPr marL="2160000" marR="0" lvl="4" indent="-216000">
              <a:spcBef>
                <a:spcPts val="0"/>
              </a:spcBef>
              <a:spcAft>
                <a:spcPts val="283"/>
              </a:spcAft>
              <a:buSzPct val="45000"/>
              <a:buFont typeface="StarSymbol"/>
              <a:buChar char="●"/>
              <a:defRPr lang="en-US" sz="2000" b="0" i="0" u="none" strike="noStrike" kern="1200">
                <a:ln>
                  <a:noFill/>
                </a:ln>
                <a:solidFill>
                  <a:srgbClr val="000000"/>
                </a:solidFill>
                <a:latin typeface="Liberation Serif" pitchFamily="18"/>
              </a:defRPr>
            </a:lvl5pPr>
            <a:lvl6pPr marL="2592000" marR="0" lvl="5" indent="-216000">
              <a:spcBef>
                <a:spcPts val="0"/>
              </a:spcBef>
              <a:spcAft>
                <a:spcPts val="283"/>
              </a:spcAft>
              <a:buSzPct val="45000"/>
              <a:buFont typeface="StarSymbol"/>
              <a:buChar char="●"/>
              <a:defRPr lang="en-US" sz="2000" b="0" i="0" u="none" strike="noStrike" kern="1200">
                <a:ln>
                  <a:noFill/>
                </a:ln>
                <a:solidFill>
                  <a:srgbClr val="000000"/>
                </a:solidFill>
                <a:latin typeface="Liberation Serif" pitchFamily="18"/>
              </a:defRPr>
            </a:lvl6pPr>
            <a:lvl7pPr marL="3024000" marR="0" lvl="6" indent="-216000">
              <a:spcBef>
                <a:spcPts val="0"/>
              </a:spcBef>
              <a:spcAft>
                <a:spcPts val="283"/>
              </a:spcAft>
              <a:buSzPct val="45000"/>
              <a:buFont typeface="StarSymbol"/>
              <a:buChar char="●"/>
              <a:defRPr lang="en-US" sz="2000" b="0" i="0" u="none" strike="noStrike" kern="1200">
                <a:ln>
                  <a:noFill/>
                </a:ln>
                <a:solidFill>
                  <a:srgbClr val="000000"/>
                </a:solidFill>
                <a:latin typeface="Liberation Serif" pitchFamily="18"/>
              </a:defRPr>
            </a:lvl7pPr>
            <a:lvl8pPr marL="3456000" marR="0" lvl="7" indent="-216000">
              <a:spcBef>
                <a:spcPts val="0"/>
              </a:spcBef>
              <a:spcAft>
                <a:spcPts val="283"/>
              </a:spcAft>
              <a:buSzPct val="45000"/>
              <a:buFont typeface="StarSymbol"/>
              <a:buChar char="●"/>
              <a:defRPr lang="en-US" sz="2000" b="0" i="0" u="none" strike="noStrike" kern="1200">
                <a:ln>
                  <a:noFill/>
                </a:ln>
                <a:solidFill>
                  <a:srgbClr val="000000"/>
                </a:solidFill>
                <a:latin typeface="Liberation Serif" pitchFamily="18"/>
              </a:defRPr>
            </a:lvl8pPr>
            <a:lvl9pPr marL="3887999" marR="0" lvl="8" indent="-216000">
              <a:spcBef>
                <a:spcPts val="0"/>
              </a:spcBef>
              <a:spcAft>
                <a:spcPts val="283"/>
              </a:spcAft>
              <a:buSzPct val="45000"/>
              <a:buFont typeface="StarSymbol"/>
              <a:buChar char="●"/>
              <a:defRPr lang="en-US" sz="2000" b="0" i="0" u="none" strike="noStrike" kern="1200">
                <a:ln>
                  <a:noFill/>
                </a:ln>
                <a:solidFill>
                  <a:srgbClr val="000000"/>
                </a:solidFill>
                <a:latin typeface="Liberation Serif" pitchFamily="18"/>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txBox="1">
            <a:spLocks noGrp="1"/>
          </p:cNvSpPr>
          <p:nvPr>
            <p:ph type="dt" sz="half" idx="2"/>
          </p:nvPr>
        </p:nvSpPr>
        <p:spPr>
          <a:xfrm>
            <a:off x="503999" y="6887160"/>
            <a:ext cx="2348280" cy="521280"/>
          </a:xfrm>
          <a:prstGeom prst="rect">
            <a:avLst/>
          </a:prstGeom>
          <a:noFill/>
          <a:ln>
            <a:noFill/>
          </a:ln>
        </p:spPr>
        <p:txBody>
          <a:bodyPr vert="horz" lIns="0" tIns="0" rIns="0" bIns="0" anchorCtr="0"/>
          <a:lstStyle>
            <a:lvl1pPr lvl="0" rtl="0" hangingPunct="0">
              <a:buNone/>
              <a:tabLst/>
              <a:defRPr lang="en-US" sz="1400" kern="1200">
                <a:latin typeface="Liberation Serif" pitchFamily="18"/>
                <a:ea typeface="Segoe UI" pitchFamily="2"/>
                <a:cs typeface="Tahoma" pitchFamily="2"/>
              </a:defRPr>
            </a:lvl1pPr>
          </a:lstStyle>
          <a:p>
            <a:pPr lvl="0"/>
            <a:endParaRPr lang="en-US"/>
          </a:p>
        </p:txBody>
      </p:sp>
      <p:sp>
        <p:nvSpPr>
          <p:cNvPr id="6" name="Footer Placeholder 5"/>
          <p:cNvSpPr txBox="1">
            <a:spLocks noGrp="1"/>
          </p:cNvSpPr>
          <p:nvPr>
            <p:ph type="ftr" sz="quarter" idx="3"/>
          </p:nvPr>
        </p:nvSpPr>
        <p:spPr>
          <a:xfrm>
            <a:off x="3447360" y="6887160"/>
            <a:ext cx="3195000" cy="521280"/>
          </a:xfrm>
          <a:prstGeom prst="rect">
            <a:avLst/>
          </a:prstGeom>
          <a:noFill/>
          <a:ln>
            <a:noFill/>
          </a:ln>
        </p:spPr>
        <p:txBody>
          <a:bodyPr vert="horz" lIns="0" tIns="0" rIns="0" bIns="0" anchorCtr="0"/>
          <a:lstStyle>
            <a:lvl1pPr lvl="0" algn="ctr" rtl="0" hangingPunct="0">
              <a:buNone/>
              <a:tabLst/>
              <a:defRPr lang="en-US" sz="1400" kern="1200">
                <a:latin typeface="Liberation Serif" pitchFamily="18"/>
                <a:ea typeface="Segoe UI" pitchFamily="2"/>
                <a:cs typeface="Tahoma" pitchFamily="2"/>
              </a:defRPr>
            </a:lvl1pPr>
          </a:lstStyle>
          <a:p>
            <a:pPr lvl="0"/>
            <a:endParaRPr lang="en-US"/>
          </a:p>
        </p:txBody>
      </p:sp>
      <p:sp>
        <p:nvSpPr>
          <p:cNvPr id="7" name="Slide Number Placeholder 6"/>
          <p:cNvSpPr txBox="1">
            <a:spLocks noGrp="1"/>
          </p:cNvSpPr>
          <p:nvPr>
            <p:ph type="sldNum" sz="quarter" idx="4"/>
          </p:nvPr>
        </p:nvSpPr>
        <p:spPr>
          <a:xfrm>
            <a:off x="7227000" y="6887160"/>
            <a:ext cx="2348280" cy="521280"/>
          </a:xfrm>
          <a:prstGeom prst="rect">
            <a:avLst/>
          </a:prstGeom>
          <a:noFill/>
          <a:ln>
            <a:noFill/>
          </a:ln>
        </p:spPr>
        <p:txBody>
          <a:bodyPr vert="horz" lIns="0" tIns="0" rIns="0" bIns="0" anchorCtr="0"/>
          <a:lstStyle>
            <a:lvl1pPr lvl="0" algn="r" rtl="0" hangingPunct="0">
              <a:buNone/>
              <a:tabLst/>
              <a:defRPr lang="en-US" sz="1400" kern="1200">
                <a:latin typeface="Liberation Serif" pitchFamily="18"/>
                <a:ea typeface="Segoe UI" pitchFamily="2"/>
                <a:cs typeface="Tahoma" pitchFamily="2"/>
              </a:defRPr>
            </a:lvl1pPr>
          </a:lstStyle>
          <a:p>
            <a:pPr lvl="0"/>
            <a:fld id="{918B6F9A-8D4B-4827-8B3D-5ED6421A8B19}" type="slidenum">
              <a:rPr/>
              <a:pPr lvl="0"/>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hangingPunct="0">
        <a:tabLst/>
        <a:defRPr lang="en-US" sz="4400" b="0" i="0" u="none" strike="noStrike" kern="1200">
          <a:ln>
            <a:noFill/>
          </a:ln>
          <a:solidFill>
            <a:srgbClr val="000000"/>
          </a:solidFill>
          <a:latin typeface="Liberation Serif" pitchFamily="18"/>
        </a:defRPr>
      </a:lvl1pPr>
    </p:titleStyle>
    <p:bodyStyle>
      <a:lvl1pPr marL="0" marR="0" indent="0" rtl="0" hangingPunct="0">
        <a:spcBef>
          <a:spcPts val="0"/>
        </a:spcBef>
        <a:spcAft>
          <a:spcPts val="1417"/>
        </a:spcAft>
        <a:tabLst/>
        <a:defRPr lang="en-US" sz="3200" b="0" i="0" u="none" strike="noStrike" kern="1200">
          <a:ln>
            <a:noFill/>
          </a:ln>
          <a:solidFill>
            <a:srgbClr val="000000"/>
          </a:solidFill>
          <a:latin typeface="Liberation Serif" pitchFamily="18"/>
        </a:defRPr>
      </a:lvl1pPr>
    </p:bodyStyle>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9.xml"/></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998" y="960437"/>
            <a:ext cx="9336913" cy="6248399"/>
          </a:xfrm>
        </p:spPr>
        <p:txBody>
          <a:bodyPr/>
          <a:lstStyle/>
          <a:p>
            <a:pPr>
              <a:buNone/>
            </a:pPr>
            <a:r>
              <a:rPr lang="bs-Latn-BA" dirty="0"/>
              <a:t/>
            </a:r>
            <a:br>
              <a:rPr lang="bs-Latn-BA" dirty="0"/>
            </a:br>
            <a:r>
              <a:rPr lang="bs-Latn-BA" dirty="0"/>
              <a:t/>
            </a:r>
            <a:br>
              <a:rPr lang="bs-Latn-BA" dirty="0"/>
            </a:br>
            <a:r>
              <a:rPr lang="bs-Latn-BA" dirty="0">
                <a:latin typeface="+mn-lt"/>
              </a:rPr>
              <a:t>Izvršenje kazne maloljetničkog zatvora u BiH i SAD-u</a:t>
            </a:r>
            <a:r>
              <a:rPr lang="bs-Latn-BA" dirty="0"/>
              <a:t/>
            </a:r>
            <a:br>
              <a:rPr lang="bs-Latn-BA" dirty="0"/>
            </a:br>
            <a:r>
              <a:rPr lang="bs-Latn-BA" dirty="0"/>
              <a:t/>
            </a:r>
            <a:br>
              <a:rPr lang="bs-Latn-BA" dirty="0"/>
            </a:br>
            <a:r>
              <a:rPr lang="bs-Latn-BA" dirty="0"/>
              <a:t/>
            </a:r>
            <a:br>
              <a:rPr lang="bs-Latn-BA" dirty="0"/>
            </a:br>
            <a:r>
              <a:rPr lang="bs-Latn-BA" dirty="0"/>
              <a:t>                                       </a:t>
            </a:r>
            <a:r>
              <a:rPr lang="bs-Latn-BA" sz="2400" dirty="0">
                <a:latin typeface="+mn-lt"/>
              </a:rPr>
              <a:t>Sarajevo, april 2020</a:t>
            </a:r>
            <a:endParaRPr lang="en-US" sz="2400" dirty="0">
              <a:latin typeface="+mn-lt"/>
            </a:endParaRPr>
          </a:p>
        </p:txBody>
      </p:sp>
    </p:spTree>
    <p:extLst>
      <p:ext uri="{BB962C8B-B14F-4D97-AF65-F5344CB8AC3E}">
        <p14:creationId xmlns:p14="http://schemas.microsoft.com/office/powerpoint/2010/main" xmlns="" val="10413494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s-Latn-BA" dirty="0">
                <a:latin typeface="+mn-lt"/>
              </a:rPr>
              <a:t>Opservacija</a:t>
            </a:r>
            <a:endParaRPr lang="en-US" dirty="0">
              <a:latin typeface="+mn-lt"/>
            </a:endParaRPr>
          </a:p>
        </p:txBody>
      </p:sp>
      <p:sp>
        <p:nvSpPr>
          <p:cNvPr id="3" name="Content Placeholder 2"/>
          <p:cNvSpPr>
            <a:spLocks noGrp="1"/>
          </p:cNvSpPr>
          <p:nvPr>
            <p:ph idx="1"/>
          </p:nvPr>
        </p:nvSpPr>
        <p:spPr/>
        <p:txBody>
          <a:bodyPr/>
          <a:lstStyle/>
          <a:p>
            <a:r>
              <a:rPr lang="en-US" sz="2800" dirty="0" err="1">
                <a:latin typeface="+mn-lt"/>
              </a:rPr>
              <a:t>Pojam</a:t>
            </a:r>
            <a:r>
              <a:rPr lang="en-US" sz="2800" dirty="0">
                <a:latin typeface="+mn-lt"/>
              </a:rPr>
              <a:t> </a:t>
            </a:r>
            <a:r>
              <a:rPr lang="en-US" sz="2800" dirty="0" err="1">
                <a:latin typeface="+mn-lt"/>
              </a:rPr>
              <a:t>opservacije</a:t>
            </a:r>
            <a:r>
              <a:rPr lang="en-US" sz="2800" dirty="0">
                <a:latin typeface="+mn-lt"/>
              </a:rPr>
              <a:t> </a:t>
            </a:r>
            <a:r>
              <a:rPr lang="en-US" sz="2800" dirty="0" err="1">
                <a:latin typeface="+mn-lt"/>
              </a:rPr>
              <a:t>predstavlja</a:t>
            </a:r>
            <a:r>
              <a:rPr lang="en-US" sz="2800" dirty="0">
                <a:latin typeface="+mn-lt"/>
              </a:rPr>
              <a:t> </a:t>
            </a:r>
            <a:r>
              <a:rPr lang="en-US" sz="2800" dirty="0" err="1">
                <a:latin typeface="+mn-lt"/>
              </a:rPr>
              <a:t>proces</a:t>
            </a:r>
            <a:r>
              <a:rPr lang="en-US" sz="2800" dirty="0">
                <a:latin typeface="+mn-lt"/>
              </a:rPr>
              <a:t> u </a:t>
            </a:r>
            <a:r>
              <a:rPr lang="en-US" sz="2800" dirty="0" err="1">
                <a:latin typeface="+mn-lt"/>
              </a:rPr>
              <a:t>kojem</a:t>
            </a:r>
            <a:r>
              <a:rPr lang="en-US" sz="2800" dirty="0">
                <a:latin typeface="+mn-lt"/>
              </a:rPr>
              <a:t> </a:t>
            </a:r>
            <a:r>
              <a:rPr lang="en-US" sz="2800" dirty="0" err="1">
                <a:latin typeface="+mn-lt"/>
              </a:rPr>
              <a:t>stručnjak</a:t>
            </a:r>
            <a:r>
              <a:rPr lang="en-US" sz="2800" dirty="0">
                <a:latin typeface="+mn-lt"/>
              </a:rPr>
              <a:t> </a:t>
            </a:r>
            <a:r>
              <a:rPr lang="en-US" sz="2800" dirty="0" err="1">
                <a:latin typeface="+mn-lt"/>
              </a:rPr>
              <a:t>opservira</a:t>
            </a:r>
            <a:r>
              <a:rPr lang="en-US" sz="2800" dirty="0">
                <a:latin typeface="+mn-lt"/>
              </a:rPr>
              <a:t> </a:t>
            </a:r>
            <a:r>
              <a:rPr lang="en-US" sz="2800" dirty="0" err="1">
                <a:latin typeface="+mn-lt"/>
              </a:rPr>
              <a:t>maloljetnika</a:t>
            </a:r>
            <a:r>
              <a:rPr lang="en-US" sz="2800" dirty="0">
                <a:latin typeface="+mn-lt"/>
              </a:rPr>
              <a:t>, </a:t>
            </a:r>
            <a:r>
              <a:rPr lang="en-US" sz="2800" dirty="0" err="1">
                <a:latin typeface="+mn-lt"/>
              </a:rPr>
              <a:t>sistemski</a:t>
            </a:r>
            <a:r>
              <a:rPr lang="en-US" sz="2800" dirty="0">
                <a:latin typeface="+mn-lt"/>
              </a:rPr>
              <a:t> </a:t>
            </a:r>
            <a:r>
              <a:rPr lang="en-US" sz="2800" dirty="0" err="1">
                <a:latin typeface="+mn-lt"/>
              </a:rPr>
              <a:t>bilježi</a:t>
            </a:r>
            <a:r>
              <a:rPr lang="en-US" sz="2800" dirty="0">
                <a:latin typeface="+mn-lt"/>
              </a:rPr>
              <a:t> </a:t>
            </a:r>
            <a:r>
              <a:rPr lang="en-US" sz="2800" dirty="0" err="1">
                <a:latin typeface="+mn-lt"/>
              </a:rPr>
              <a:t>njegova</a:t>
            </a:r>
            <a:r>
              <a:rPr lang="en-US" sz="2800" dirty="0">
                <a:latin typeface="+mn-lt"/>
              </a:rPr>
              <a:t> </a:t>
            </a:r>
            <a:r>
              <a:rPr lang="en-US" sz="2800" dirty="0" err="1">
                <a:latin typeface="+mn-lt"/>
              </a:rPr>
              <a:t>ponašanja</a:t>
            </a:r>
            <a:r>
              <a:rPr lang="en-US" sz="2800" dirty="0">
                <a:latin typeface="+mn-lt"/>
              </a:rPr>
              <a:t> i </a:t>
            </a:r>
            <a:r>
              <a:rPr lang="en-US" sz="2800" dirty="0" err="1">
                <a:latin typeface="+mn-lt"/>
              </a:rPr>
              <a:t>reakcije</a:t>
            </a:r>
            <a:r>
              <a:rPr lang="en-US" sz="2800" dirty="0">
                <a:latin typeface="+mn-lt"/>
              </a:rPr>
              <a:t>, </a:t>
            </a:r>
            <a:r>
              <a:rPr lang="en-US" sz="2800" dirty="0" err="1">
                <a:latin typeface="+mn-lt"/>
              </a:rPr>
              <a:t>te</a:t>
            </a:r>
            <a:r>
              <a:rPr lang="en-US" sz="2800" dirty="0">
                <a:latin typeface="+mn-lt"/>
              </a:rPr>
              <a:t> </a:t>
            </a:r>
            <a:r>
              <a:rPr lang="en-US" sz="2800" dirty="0" err="1">
                <a:latin typeface="+mn-lt"/>
              </a:rPr>
              <a:t>na</a:t>
            </a:r>
            <a:r>
              <a:rPr lang="en-US" sz="2800" dirty="0">
                <a:latin typeface="+mn-lt"/>
              </a:rPr>
              <a:t> </a:t>
            </a:r>
            <a:r>
              <a:rPr lang="en-US" sz="2800" dirty="0" err="1">
                <a:latin typeface="+mn-lt"/>
              </a:rPr>
              <a:t>temelju</a:t>
            </a:r>
            <a:r>
              <a:rPr lang="en-US" sz="2800" dirty="0">
                <a:latin typeface="+mn-lt"/>
              </a:rPr>
              <a:t> </a:t>
            </a:r>
            <a:r>
              <a:rPr lang="en-US" sz="2800" dirty="0" err="1">
                <a:latin typeface="+mn-lt"/>
              </a:rPr>
              <a:t>takvih</a:t>
            </a:r>
            <a:r>
              <a:rPr lang="en-US" sz="2800" dirty="0">
                <a:latin typeface="+mn-lt"/>
              </a:rPr>
              <a:t> </a:t>
            </a:r>
            <a:r>
              <a:rPr lang="en-US" sz="2800" dirty="0" err="1">
                <a:latin typeface="+mn-lt"/>
              </a:rPr>
              <a:t>svojih</a:t>
            </a:r>
            <a:r>
              <a:rPr lang="en-US" sz="2800" dirty="0">
                <a:latin typeface="+mn-lt"/>
              </a:rPr>
              <a:t> </a:t>
            </a:r>
            <a:r>
              <a:rPr lang="en-US" sz="2800" dirty="0" err="1">
                <a:latin typeface="+mn-lt"/>
              </a:rPr>
              <a:t>zapažanja</a:t>
            </a:r>
            <a:r>
              <a:rPr lang="en-US" sz="2800" dirty="0">
                <a:latin typeface="+mn-lt"/>
              </a:rPr>
              <a:t> </a:t>
            </a:r>
            <a:r>
              <a:rPr lang="en-US" sz="2800" dirty="0" err="1">
                <a:latin typeface="+mn-lt"/>
              </a:rPr>
              <a:t>kasnije</a:t>
            </a:r>
            <a:r>
              <a:rPr lang="en-US" sz="2800" dirty="0">
                <a:latin typeface="+mn-lt"/>
              </a:rPr>
              <a:t> </a:t>
            </a:r>
            <a:r>
              <a:rPr lang="en-US" sz="2800" dirty="0" err="1">
                <a:latin typeface="+mn-lt"/>
              </a:rPr>
              <a:t>učestvuje</a:t>
            </a:r>
            <a:r>
              <a:rPr lang="en-US" sz="2800" dirty="0">
                <a:latin typeface="+mn-lt"/>
              </a:rPr>
              <a:t> u </a:t>
            </a:r>
            <a:r>
              <a:rPr lang="en-US" sz="2800" dirty="0" err="1">
                <a:latin typeface="+mn-lt"/>
              </a:rPr>
              <a:t>predlaganju</a:t>
            </a:r>
            <a:r>
              <a:rPr lang="en-US" sz="2800" dirty="0">
                <a:latin typeface="+mn-lt"/>
              </a:rPr>
              <a:t>, </a:t>
            </a:r>
            <a:r>
              <a:rPr lang="en-US" sz="2800" dirty="0" err="1">
                <a:latin typeface="+mn-lt"/>
              </a:rPr>
              <a:t>izboru</a:t>
            </a:r>
            <a:r>
              <a:rPr lang="en-US" sz="2800" dirty="0">
                <a:latin typeface="+mn-lt"/>
              </a:rPr>
              <a:t> </a:t>
            </a:r>
            <a:r>
              <a:rPr lang="en-US" sz="2800" dirty="0" err="1">
                <a:latin typeface="+mn-lt"/>
              </a:rPr>
              <a:t>ili</a:t>
            </a:r>
            <a:r>
              <a:rPr lang="en-US" sz="2800" dirty="0">
                <a:latin typeface="+mn-lt"/>
              </a:rPr>
              <a:t> </a:t>
            </a:r>
            <a:r>
              <a:rPr lang="en-US" sz="2800" dirty="0" err="1">
                <a:latin typeface="+mn-lt"/>
              </a:rPr>
              <a:t>provedbi</a:t>
            </a:r>
            <a:r>
              <a:rPr lang="en-US" sz="2800" dirty="0">
                <a:latin typeface="+mn-lt"/>
              </a:rPr>
              <a:t> </a:t>
            </a:r>
            <a:r>
              <a:rPr lang="en-US" sz="2800" dirty="0" err="1">
                <a:latin typeface="+mn-lt"/>
              </a:rPr>
              <a:t>tretmanskih</a:t>
            </a:r>
            <a:r>
              <a:rPr lang="en-US" sz="2800" dirty="0">
                <a:latin typeface="+mn-lt"/>
              </a:rPr>
              <a:t> </a:t>
            </a:r>
            <a:r>
              <a:rPr lang="en-US" sz="2800" dirty="0" err="1">
                <a:latin typeface="+mn-lt"/>
              </a:rPr>
              <a:t>intervencija</a:t>
            </a:r>
            <a:r>
              <a:rPr lang="en-US" sz="2800" dirty="0">
                <a:latin typeface="+mn-lt"/>
              </a:rPr>
              <a:t> </a:t>
            </a:r>
            <a:r>
              <a:rPr lang="en-US" sz="2800" dirty="0" err="1">
                <a:latin typeface="+mn-lt"/>
              </a:rPr>
              <a:t>prema</a:t>
            </a:r>
            <a:r>
              <a:rPr lang="en-US" sz="2800" dirty="0">
                <a:latin typeface="+mn-lt"/>
              </a:rPr>
              <a:t> </a:t>
            </a:r>
            <a:r>
              <a:rPr lang="en-US" sz="2800" dirty="0" err="1">
                <a:latin typeface="+mn-lt"/>
              </a:rPr>
              <a:t>maloljetniku</a:t>
            </a:r>
            <a:r>
              <a:rPr lang="bs-Latn-BA" sz="2800" dirty="0">
                <a:latin typeface="+mn-lt"/>
              </a:rPr>
              <a:t>.</a:t>
            </a:r>
            <a:endParaRPr lang="en-US" sz="2800" dirty="0">
              <a:latin typeface="+mn-lt"/>
            </a:endParaRPr>
          </a:p>
          <a:p>
            <a:endParaRPr lang="en-US" dirty="0"/>
          </a:p>
        </p:txBody>
      </p:sp>
    </p:spTree>
    <p:extLst>
      <p:ext uri="{BB962C8B-B14F-4D97-AF65-F5344CB8AC3E}">
        <p14:creationId xmlns:p14="http://schemas.microsoft.com/office/powerpoint/2010/main" xmlns="" val="692790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s-Latn-BA" dirty="0">
                <a:latin typeface="+mn-lt"/>
              </a:rPr>
              <a:t>Dijagostika</a:t>
            </a:r>
            <a:endParaRPr lang="en-US" dirty="0">
              <a:latin typeface="+mn-lt"/>
            </a:endParaRPr>
          </a:p>
        </p:txBody>
      </p:sp>
      <p:sp>
        <p:nvSpPr>
          <p:cNvPr id="3" name="Content Placeholder 2"/>
          <p:cNvSpPr>
            <a:spLocks noGrp="1"/>
          </p:cNvSpPr>
          <p:nvPr>
            <p:ph idx="1"/>
          </p:nvPr>
        </p:nvSpPr>
        <p:spPr/>
        <p:txBody>
          <a:bodyPr/>
          <a:lstStyle/>
          <a:p>
            <a:r>
              <a:rPr lang="en-US" sz="2800" dirty="0" err="1">
                <a:latin typeface="+mn-lt"/>
              </a:rPr>
              <a:t>Dijagnostika</a:t>
            </a:r>
            <a:r>
              <a:rPr lang="en-US" sz="2800" dirty="0">
                <a:latin typeface="+mn-lt"/>
              </a:rPr>
              <a:t> </a:t>
            </a:r>
            <a:r>
              <a:rPr lang="en-US" sz="2800" dirty="0" err="1">
                <a:latin typeface="+mn-lt"/>
              </a:rPr>
              <a:t>predstavlja</a:t>
            </a:r>
            <a:r>
              <a:rPr lang="en-US" sz="2800" dirty="0">
                <a:latin typeface="+mn-lt"/>
              </a:rPr>
              <a:t> </a:t>
            </a:r>
            <a:r>
              <a:rPr lang="en-US" sz="2800" dirty="0" err="1">
                <a:latin typeface="+mn-lt"/>
              </a:rPr>
              <a:t>transdisciplinarnu</a:t>
            </a:r>
            <a:r>
              <a:rPr lang="en-US" sz="2800" dirty="0">
                <a:latin typeface="+mn-lt"/>
              </a:rPr>
              <a:t> </a:t>
            </a:r>
            <a:r>
              <a:rPr lang="en-US" sz="2800" dirty="0" err="1">
                <a:latin typeface="+mn-lt"/>
              </a:rPr>
              <a:t>timsku</a:t>
            </a:r>
            <a:r>
              <a:rPr lang="en-US" sz="2800" dirty="0">
                <a:latin typeface="+mn-lt"/>
              </a:rPr>
              <a:t> </a:t>
            </a:r>
            <a:r>
              <a:rPr lang="en-US" sz="2800" dirty="0" err="1">
                <a:latin typeface="+mn-lt"/>
              </a:rPr>
              <a:t>djelatnost</a:t>
            </a:r>
            <a:r>
              <a:rPr lang="en-US" sz="2800" dirty="0">
                <a:latin typeface="+mn-lt"/>
              </a:rPr>
              <a:t> </a:t>
            </a:r>
            <a:r>
              <a:rPr lang="en-US" sz="2800" dirty="0" err="1">
                <a:latin typeface="+mn-lt"/>
              </a:rPr>
              <a:t>upoznavanja</a:t>
            </a:r>
            <a:r>
              <a:rPr lang="en-US" sz="2800" dirty="0">
                <a:latin typeface="+mn-lt"/>
              </a:rPr>
              <a:t>, </a:t>
            </a:r>
            <a:r>
              <a:rPr lang="en-US" sz="2800" dirty="0" err="1">
                <a:latin typeface="+mn-lt"/>
              </a:rPr>
              <a:t>razumijevanja</a:t>
            </a:r>
            <a:r>
              <a:rPr lang="en-US" sz="2800" dirty="0">
                <a:latin typeface="+mn-lt"/>
              </a:rPr>
              <a:t> i </a:t>
            </a:r>
            <a:r>
              <a:rPr lang="en-US" sz="2800" dirty="0" err="1">
                <a:latin typeface="+mn-lt"/>
              </a:rPr>
              <a:t>tumačenja</a:t>
            </a:r>
            <a:r>
              <a:rPr lang="en-US" sz="2800" dirty="0">
                <a:latin typeface="+mn-lt"/>
              </a:rPr>
              <a:t> </a:t>
            </a:r>
            <a:r>
              <a:rPr lang="en-US" sz="2800" dirty="0" err="1">
                <a:latin typeface="+mn-lt"/>
              </a:rPr>
              <a:t>rizika</a:t>
            </a:r>
            <a:r>
              <a:rPr lang="en-US" sz="2800" dirty="0">
                <a:latin typeface="+mn-lt"/>
              </a:rPr>
              <a:t> i </a:t>
            </a:r>
            <a:r>
              <a:rPr lang="en-US" sz="2800" dirty="0" err="1">
                <a:latin typeface="+mn-lt"/>
              </a:rPr>
              <a:t>potreba</a:t>
            </a:r>
            <a:r>
              <a:rPr lang="en-US" sz="2800" dirty="0">
                <a:latin typeface="+mn-lt"/>
              </a:rPr>
              <a:t> </a:t>
            </a:r>
            <a:r>
              <a:rPr lang="en-US" sz="2800" dirty="0" err="1">
                <a:latin typeface="+mn-lt"/>
              </a:rPr>
              <a:t>djece</a:t>
            </a:r>
            <a:r>
              <a:rPr lang="en-US" sz="2800" dirty="0">
                <a:latin typeface="+mn-lt"/>
              </a:rPr>
              <a:t> i </a:t>
            </a:r>
            <a:r>
              <a:rPr lang="en-US" sz="2800" dirty="0" err="1">
                <a:latin typeface="+mn-lt"/>
              </a:rPr>
              <a:t>mladih</a:t>
            </a:r>
            <a:r>
              <a:rPr lang="en-US" sz="2800" dirty="0">
                <a:latin typeface="+mn-lt"/>
              </a:rPr>
              <a:t> </a:t>
            </a:r>
            <a:r>
              <a:rPr lang="en-US" sz="2800" dirty="0" err="1">
                <a:latin typeface="+mn-lt"/>
              </a:rPr>
              <a:t>sa</a:t>
            </a:r>
            <a:r>
              <a:rPr lang="en-US" sz="2800" dirty="0">
                <a:latin typeface="+mn-lt"/>
              </a:rPr>
              <a:t> </a:t>
            </a:r>
            <a:r>
              <a:rPr lang="en-US" sz="2800" dirty="0" err="1">
                <a:latin typeface="+mn-lt"/>
              </a:rPr>
              <a:t>poremećajima</a:t>
            </a:r>
            <a:r>
              <a:rPr lang="en-US" sz="2800" dirty="0">
                <a:latin typeface="+mn-lt"/>
              </a:rPr>
              <a:t> u </a:t>
            </a:r>
            <a:r>
              <a:rPr lang="en-US" sz="2800" dirty="0" err="1">
                <a:latin typeface="+mn-lt"/>
              </a:rPr>
              <a:t>ponašanju</a:t>
            </a:r>
            <a:r>
              <a:rPr lang="en-US" sz="2800" dirty="0">
                <a:latin typeface="+mn-lt"/>
              </a:rPr>
              <a:t>, </a:t>
            </a:r>
            <a:r>
              <a:rPr lang="en-US" sz="2800" dirty="0" err="1">
                <a:latin typeface="+mn-lt"/>
              </a:rPr>
              <a:t>njihovog</a:t>
            </a:r>
            <a:r>
              <a:rPr lang="en-US" sz="2800" dirty="0">
                <a:latin typeface="+mn-lt"/>
              </a:rPr>
              <a:t> </a:t>
            </a:r>
            <a:r>
              <a:rPr lang="en-US" sz="2800" dirty="0" err="1">
                <a:latin typeface="+mn-lt"/>
              </a:rPr>
              <a:t>okruženja</a:t>
            </a:r>
            <a:r>
              <a:rPr lang="en-US" sz="2800" dirty="0">
                <a:latin typeface="+mn-lt"/>
              </a:rPr>
              <a:t> </a:t>
            </a:r>
            <a:r>
              <a:rPr lang="en-US" sz="2800" dirty="0" err="1">
                <a:latin typeface="+mn-lt"/>
              </a:rPr>
              <a:t>na</a:t>
            </a:r>
            <a:r>
              <a:rPr lang="en-US" sz="2800" dirty="0">
                <a:latin typeface="+mn-lt"/>
              </a:rPr>
              <a:t> </a:t>
            </a:r>
            <a:r>
              <a:rPr lang="en-US" sz="2800" dirty="0" err="1">
                <a:latin typeface="+mn-lt"/>
              </a:rPr>
              <a:t>svim</a:t>
            </a:r>
            <a:r>
              <a:rPr lang="en-US" sz="2800" dirty="0">
                <a:latin typeface="+mn-lt"/>
              </a:rPr>
              <a:t> </a:t>
            </a:r>
            <a:r>
              <a:rPr lang="en-US" sz="2800" dirty="0" err="1">
                <a:latin typeface="+mn-lt"/>
              </a:rPr>
              <a:t>životnim</a:t>
            </a:r>
            <a:r>
              <a:rPr lang="en-US" sz="2800" dirty="0">
                <a:latin typeface="+mn-lt"/>
              </a:rPr>
              <a:t> </a:t>
            </a:r>
            <a:r>
              <a:rPr lang="en-US" sz="2800" dirty="0" err="1">
                <a:latin typeface="+mn-lt"/>
              </a:rPr>
              <a:t>područjima</a:t>
            </a:r>
            <a:r>
              <a:rPr lang="en-US" sz="2800" dirty="0">
                <a:latin typeface="+mn-lt"/>
              </a:rPr>
              <a:t> </a:t>
            </a:r>
            <a:r>
              <a:rPr lang="en-US" sz="2800" dirty="0" err="1">
                <a:latin typeface="+mn-lt"/>
              </a:rPr>
              <a:t>radi</a:t>
            </a:r>
            <a:r>
              <a:rPr lang="en-US" sz="2800" dirty="0">
                <a:latin typeface="+mn-lt"/>
              </a:rPr>
              <a:t> </a:t>
            </a:r>
            <a:r>
              <a:rPr lang="en-US" sz="2800" dirty="0" err="1">
                <a:latin typeface="+mn-lt"/>
              </a:rPr>
              <a:t>donošenja</a:t>
            </a:r>
            <a:r>
              <a:rPr lang="en-US" sz="2800" dirty="0">
                <a:latin typeface="+mn-lt"/>
              </a:rPr>
              <a:t> </a:t>
            </a:r>
            <a:r>
              <a:rPr lang="en-US" sz="2800" dirty="0" err="1">
                <a:latin typeface="+mn-lt"/>
              </a:rPr>
              <a:t>utemeljene</a:t>
            </a:r>
            <a:r>
              <a:rPr lang="en-US" sz="2800" dirty="0">
                <a:latin typeface="+mn-lt"/>
              </a:rPr>
              <a:t> </a:t>
            </a:r>
            <a:r>
              <a:rPr lang="en-US" sz="2800" dirty="0" err="1">
                <a:latin typeface="+mn-lt"/>
              </a:rPr>
              <a:t>odluke</a:t>
            </a:r>
            <a:r>
              <a:rPr lang="en-US" sz="2800" dirty="0">
                <a:latin typeface="+mn-lt"/>
              </a:rPr>
              <a:t> o </a:t>
            </a:r>
            <a:r>
              <a:rPr lang="en-US" sz="2800" dirty="0" err="1">
                <a:latin typeface="+mn-lt"/>
              </a:rPr>
              <a:t>daljim</a:t>
            </a:r>
            <a:r>
              <a:rPr lang="en-US" sz="2800" dirty="0">
                <a:latin typeface="+mn-lt"/>
              </a:rPr>
              <a:t> </a:t>
            </a:r>
            <a:r>
              <a:rPr lang="en-US" sz="2800" dirty="0" err="1">
                <a:latin typeface="+mn-lt"/>
              </a:rPr>
              <a:t>intervencijama</a:t>
            </a:r>
            <a:r>
              <a:rPr lang="en-US" sz="2800" dirty="0">
                <a:latin typeface="+mn-lt"/>
              </a:rPr>
              <a:t>. </a:t>
            </a:r>
          </a:p>
          <a:p>
            <a:endParaRPr lang="en-US" dirty="0"/>
          </a:p>
        </p:txBody>
      </p:sp>
    </p:spTree>
    <p:extLst>
      <p:ext uri="{BB962C8B-B14F-4D97-AF65-F5344CB8AC3E}">
        <p14:creationId xmlns:p14="http://schemas.microsoft.com/office/powerpoint/2010/main" xmlns="" val="20226488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s-Latn-BA" dirty="0">
                <a:latin typeface="+mn-lt"/>
              </a:rPr>
              <a:t>Služba tretmana</a:t>
            </a:r>
            <a:endParaRPr lang="en-US" dirty="0">
              <a:latin typeface="+mn-lt"/>
            </a:endParaRPr>
          </a:p>
        </p:txBody>
      </p:sp>
      <p:sp>
        <p:nvSpPr>
          <p:cNvPr id="3" name="Content Placeholder 2"/>
          <p:cNvSpPr>
            <a:spLocks noGrp="1"/>
          </p:cNvSpPr>
          <p:nvPr>
            <p:ph idx="1"/>
          </p:nvPr>
        </p:nvSpPr>
        <p:spPr/>
        <p:txBody>
          <a:bodyPr/>
          <a:lstStyle/>
          <a:p>
            <a:r>
              <a:rPr lang="en-US" sz="2800" dirty="0" err="1">
                <a:latin typeface="+mn-lt"/>
              </a:rPr>
              <a:t>Maloljetnici</a:t>
            </a:r>
            <a:r>
              <a:rPr lang="en-US" sz="2800" dirty="0">
                <a:latin typeface="+mn-lt"/>
              </a:rPr>
              <a:t> u </a:t>
            </a:r>
            <a:r>
              <a:rPr lang="en-US" sz="2800" dirty="0" err="1">
                <a:latin typeface="+mn-lt"/>
              </a:rPr>
              <a:t>ustanovama</a:t>
            </a:r>
            <a:r>
              <a:rPr lang="en-US" sz="2800" dirty="0">
                <a:latin typeface="+mn-lt"/>
              </a:rPr>
              <a:t> </a:t>
            </a:r>
            <a:r>
              <a:rPr lang="en-US" sz="2800" dirty="0" err="1">
                <a:latin typeface="+mn-lt"/>
              </a:rPr>
              <a:t>moraju</a:t>
            </a:r>
            <a:r>
              <a:rPr lang="en-US" sz="2800" dirty="0">
                <a:latin typeface="+mn-lt"/>
              </a:rPr>
              <a:t> </a:t>
            </a:r>
            <a:r>
              <a:rPr lang="en-US" sz="2800" dirty="0" err="1">
                <a:latin typeface="+mn-lt"/>
              </a:rPr>
              <a:t>imati</a:t>
            </a:r>
            <a:r>
              <a:rPr lang="en-US" sz="2800" dirty="0">
                <a:latin typeface="+mn-lt"/>
              </a:rPr>
              <a:t> </a:t>
            </a:r>
            <a:r>
              <a:rPr lang="en-US" sz="2800" dirty="0" err="1">
                <a:latin typeface="+mn-lt"/>
              </a:rPr>
              <a:t>zaštitu</a:t>
            </a:r>
            <a:r>
              <a:rPr lang="en-US" sz="2800" dirty="0">
                <a:latin typeface="+mn-lt"/>
              </a:rPr>
              <a:t> i </a:t>
            </a:r>
            <a:r>
              <a:rPr lang="en-US" sz="2800" dirty="0" err="1">
                <a:latin typeface="+mn-lt"/>
              </a:rPr>
              <a:t>svu</a:t>
            </a:r>
            <a:r>
              <a:rPr lang="en-US" sz="2800" dirty="0">
                <a:latin typeface="+mn-lt"/>
              </a:rPr>
              <a:t> </a:t>
            </a:r>
            <a:r>
              <a:rPr lang="en-US" sz="2800" dirty="0" err="1">
                <a:latin typeface="+mn-lt"/>
              </a:rPr>
              <a:t>potrebnu</a:t>
            </a:r>
            <a:r>
              <a:rPr lang="en-US" sz="2800" dirty="0">
                <a:latin typeface="+mn-lt"/>
              </a:rPr>
              <a:t> </a:t>
            </a:r>
            <a:r>
              <a:rPr lang="en-US" sz="2800" dirty="0" err="1">
                <a:latin typeface="+mn-lt"/>
              </a:rPr>
              <a:t>pomoć</a:t>
            </a:r>
            <a:r>
              <a:rPr lang="en-US" sz="2800" dirty="0">
                <a:latin typeface="+mn-lt"/>
              </a:rPr>
              <a:t> - </a:t>
            </a:r>
            <a:r>
              <a:rPr lang="en-US" sz="2800" dirty="0" err="1">
                <a:latin typeface="+mn-lt"/>
              </a:rPr>
              <a:t>socijalnu</a:t>
            </a:r>
            <a:r>
              <a:rPr lang="en-US" sz="2800" dirty="0">
                <a:latin typeface="+mn-lt"/>
              </a:rPr>
              <a:t>, </a:t>
            </a:r>
            <a:r>
              <a:rPr lang="en-US" sz="2800" dirty="0" err="1">
                <a:latin typeface="+mn-lt"/>
              </a:rPr>
              <a:t>obrazovnu</a:t>
            </a:r>
            <a:r>
              <a:rPr lang="en-US" sz="2800" dirty="0">
                <a:latin typeface="+mn-lt"/>
              </a:rPr>
              <a:t>, </a:t>
            </a:r>
            <a:r>
              <a:rPr lang="en-US" sz="2800" dirty="0" err="1">
                <a:latin typeface="+mn-lt"/>
              </a:rPr>
              <a:t>vokacijsku</a:t>
            </a:r>
            <a:r>
              <a:rPr lang="en-US" sz="2800" dirty="0">
                <a:latin typeface="+mn-lt"/>
              </a:rPr>
              <a:t>, </a:t>
            </a:r>
            <a:r>
              <a:rPr lang="en-US" sz="2800" dirty="0" err="1">
                <a:latin typeface="+mn-lt"/>
              </a:rPr>
              <a:t>psihološku</a:t>
            </a:r>
            <a:r>
              <a:rPr lang="en-US" sz="2800" dirty="0">
                <a:latin typeface="+mn-lt"/>
              </a:rPr>
              <a:t>, </a:t>
            </a:r>
            <a:r>
              <a:rPr lang="en-US" sz="2800" dirty="0" err="1">
                <a:latin typeface="+mn-lt"/>
              </a:rPr>
              <a:t>medicinsku</a:t>
            </a:r>
            <a:r>
              <a:rPr lang="en-US" sz="2800" dirty="0">
                <a:latin typeface="+mn-lt"/>
              </a:rPr>
              <a:t> i </a:t>
            </a:r>
            <a:r>
              <a:rPr lang="en-US" sz="2800" dirty="0" err="1">
                <a:latin typeface="+mn-lt"/>
              </a:rPr>
              <a:t>fizičku</a:t>
            </a:r>
            <a:r>
              <a:rPr lang="en-US" sz="2800" dirty="0">
                <a:latin typeface="+mn-lt"/>
              </a:rPr>
              <a:t> – </a:t>
            </a:r>
            <a:r>
              <a:rPr lang="en-US" sz="2800" dirty="0" err="1">
                <a:latin typeface="+mn-lt"/>
              </a:rPr>
              <a:t>koja</a:t>
            </a:r>
            <a:r>
              <a:rPr lang="en-US" sz="2800" dirty="0">
                <a:latin typeface="+mn-lt"/>
              </a:rPr>
              <a:t> </a:t>
            </a:r>
            <a:r>
              <a:rPr lang="en-US" sz="2800" dirty="0" err="1">
                <a:latin typeface="+mn-lt"/>
              </a:rPr>
              <a:t>im</a:t>
            </a:r>
            <a:r>
              <a:rPr lang="en-US" sz="2800" dirty="0">
                <a:latin typeface="+mn-lt"/>
              </a:rPr>
              <a:t> </a:t>
            </a:r>
            <a:r>
              <a:rPr lang="en-US" sz="2800" dirty="0" err="1">
                <a:latin typeface="+mn-lt"/>
              </a:rPr>
              <a:t>može</a:t>
            </a:r>
            <a:r>
              <a:rPr lang="en-US" sz="2800" dirty="0">
                <a:latin typeface="+mn-lt"/>
              </a:rPr>
              <a:t> </a:t>
            </a:r>
            <a:r>
              <a:rPr lang="en-US" sz="2800" dirty="0" err="1">
                <a:latin typeface="+mn-lt"/>
              </a:rPr>
              <a:t>zatrebati</a:t>
            </a:r>
            <a:r>
              <a:rPr lang="en-US" sz="2800" dirty="0">
                <a:latin typeface="+mn-lt"/>
              </a:rPr>
              <a:t> s </a:t>
            </a:r>
            <a:r>
              <a:rPr lang="en-US" sz="2800" dirty="0" err="1">
                <a:latin typeface="+mn-lt"/>
              </a:rPr>
              <a:t>obzirom</a:t>
            </a:r>
            <a:r>
              <a:rPr lang="en-US" sz="2800" dirty="0">
                <a:latin typeface="+mn-lt"/>
              </a:rPr>
              <a:t> </a:t>
            </a:r>
            <a:r>
              <a:rPr lang="en-US" sz="2800" dirty="0" err="1">
                <a:latin typeface="+mn-lt"/>
              </a:rPr>
              <a:t>na</a:t>
            </a:r>
            <a:r>
              <a:rPr lang="en-US" sz="2800" dirty="0">
                <a:latin typeface="+mn-lt"/>
              </a:rPr>
              <a:t> </a:t>
            </a:r>
            <a:r>
              <a:rPr lang="en-US" sz="2800" dirty="0" err="1">
                <a:latin typeface="+mn-lt"/>
              </a:rPr>
              <a:t>njihovu</a:t>
            </a:r>
            <a:r>
              <a:rPr lang="en-US" sz="2800" dirty="0">
                <a:latin typeface="+mn-lt"/>
              </a:rPr>
              <a:t> dob, </a:t>
            </a:r>
            <a:r>
              <a:rPr lang="en-US" sz="2800" dirty="0" err="1">
                <a:latin typeface="+mn-lt"/>
              </a:rPr>
              <a:t>spol</a:t>
            </a:r>
            <a:r>
              <a:rPr lang="en-US" sz="2800" dirty="0">
                <a:latin typeface="+mn-lt"/>
              </a:rPr>
              <a:t> i </a:t>
            </a:r>
            <a:r>
              <a:rPr lang="en-US" sz="2800" dirty="0" err="1">
                <a:latin typeface="+mn-lt"/>
              </a:rPr>
              <a:t>osobnost</a:t>
            </a:r>
            <a:r>
              <a:rPr lang="en-US" sz="2800" dirty="0">
                <a:latin typeface="+mn-lt"/>
              </a:rPr>
              <a:t>, a </a:t>
            </a:r>
            <a:r>
              <a:rPr lang="en-US" sz="2800" dirty="0" err="1">
                <a:latin typeface="+mn-lt"/>
              </a:rPr>
              <a:t>koja</a:t>
            </a:r>
            <a:r>
              <a:rPr lang="en-US" sz="2800" dirty="0">
                <a:latin typeface="+mn-lt"/>
              </a:rPr>
              <a:t> je u </a:t>
            </a:r>
            <a:r>
              <a:rPr lang="en-US" sz="2800" dirty="0" err="1">
                <a:latin typeface="+mn-lt"/>
              </a:rPr>
              <a:t>interesu</a:t>
            </a:r>
            <a:r>
              <a:rPr lang="en-US" sz="2800" dirty="0">
                <a:latin typeface="+mn-lt"/>
              </a:rPr>
              <a:t> </a:t>
            </a:r>
            <a:r>
              <a:rPr lang="en-US" sz="2800" dirty="0" err="1">
                <a:latin typeface="+mn-lt"/>
              </a:rPr>
              <a:t>njihovog</a:t>
            </a:r>
            <a:r>
              <a:rPr lang="en-US" sz="2800" dirty="0">
                <a:latin typeface="+mn-lt"/>
              </a:rPr>
              <a:t> </a:t>
            </a:r>
            <a:r>
              <a:rPr lang="en-US" sz="2800" dirty="0" err="1">
                <a:latin typeface="+mn-lt"/>
              </a:rPr>
              <a:t>sveobuhvatnog</a:t>
            </a:r>
            <a:r>
              <a:rPr lang="en-US" sz="2800" dirty="0">
                <a:latin typeface="+mn-lt"/>
              </a:rPr>
              <a:t> </a:t>
            </a:r>
            <a:r>
              <a:rPr lang="en-US" sz="2800" dirty="0" err="1">
                <a:latin typeface="+mn-lt"/>
              </a:rPr>
              <a:t>razvoja</a:t>
            </a:r>
            <a:r>
              <a:rPr lang="en-US" sz="2800" dirty="0">
                <a:latin typeface="+mn-lt"/>
              </a:rPr>
              <a:t>.</a:t>
            </a:r>
          </a:p>
          <a:p>
            <a:endParaRPr lang="en-US" sz="2800" dirty="0">
              <a:latin typeface="+mn-lt"/>
            </a:endParaRPr>
          </a:p>
        </p:txBody>
      </p:sp>
    </p:spTree>
    <p:extLst>
      <p:ext uri="{BB962C8B-B14F-4D97-AF65-F5344CB8AC3E}">
        <p14:creationId xmlns:p14="http://schemas.microsoft.com/office/powerpoint/2010/main" xmlns="" val="10619146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8312" y="579437"/>
            <a:ext cx="6705600" cy="990600"/>
          </a:xfrm>
        </p:spPr>
        <p:txBody>
          <a:bodyPr/>
          <a:lstStyle/>
          <a:p>
            <a:r>
              <a:rPr lang="bs-Latn-BA" dirty="0">
                <a:latin typeface="+mn-lt"/>
              </a:rPr>
              <a:t>Prava maloljetnika u zatvoru</a:t>
            </a:r>
            <a:br>
              <a:rPr lang="bs-Latn-BA" dirty="0">
                <a:latin typeface="+mn-lt"/>
              </a:rPr>
            </a:br>
            <a:endParaRPr lang="en-US" dirty="0">
              <a:latin typeface="+mn-lt"/>
            </a:endParaRPr>
          </a:p>
        </p:txBody>
      </p:sp>
      <p:sp>
        <p:nvSpPr>
          <p:cNvPr id="4" name="Content Placeholder 3"/>
          <p:cNvSpPr>
            <a:spLocks noGrp="1"/>
          </p:cNvSpPr>
          <p:nvPr>
            <p:ph idx="1"/>
          </p:nvPr>
        </p:nvSpPr>
        <p:spPr>
          <a:xfrm>
            <a:off x="503999" y="1570037"/>
            <a:ext cx="8870040" cy="5197963"/>
          </a:xfrm>
        </p:spPr>
        <p:txBody>
          <a:bodyPr/>
          <a:lstStyle/>
          <a:p>
            <a:pPr algn="l"/>
            <a:r>
              <a:rPr lang="bs-Latn-BA" sz="2800" dirty="0">
                <a:latin typeface="+mn-lt"/>
              </a:rPr>
              <a:t>  Maloljetnici imaju prava na:</a:t>
            </a:r>
            <a:br>
              <a:rPr lang="bs-Latn-BA" sz="2800" dirty="0">
                <a:latin typeface="+mn-lt"/>
              </a:rPr>
            </a:br>
            <a:r>
              <a:rPr lang="bs-Latn-BA" sz="2800" dirty="0">
                <a:latin typeface="+mn-lt"/>
              </a:rPr>
              <a:t/>
            </a:r>
            <a:br>
              <a:rPr lang="bs-Latn-BA" sz="2800" dirty="0">
                <a:latin typeface="+mn-lt"/>
              </a:rPr>
            </a:br>
            <a:r>
              <a:rPr lang="bs-Latn-BA" sz="2800" dirty="0">
                <a:latin typeface="+mn-lt"/>
              </a:rPr>
              <a:t>-fizičku aktivnost</a:t>
            </a:r>
            <a:br>
              <a:rPr lang="bs-Latn-BA" sz="2800" dirty="0">
                <a:latin typeface="+mn-lt"/>
              </a:rPr>
            </a:br>
            <a:r>
              <a:rPr lang="bs-Latn-BA" sz="2800" dirty="0">
                <a:latin typeface="+mn-lt"/>
              </a:rPr>
              <a:t>-dnevnu aktivnost</a:t>
            </a:r>
            <a:br>
              <a:rPr lang="bs-Latn-BA" sz="2800" dirty="0">
                <a:latin typeface="+mn-lt"/>
              </a:rPr>
            </a:br>
            <a:r>
              <a:rPr lang="bs-Latn-BA" sz="2800" dirty="0">
                <a:latin typeface="+mn-lt"/>
              </a:rPr>
              <a:t>-zdravstvenu zaštitu</a:t>
            </a:r>
            <a:br>
              <a:rPr lang="bs-Latn-BA" sz="2800" dirty="0">
                <a:latin typeface="+mn-lt"/>
              </a:rPr>
            </a:br>
            <a:r>
              <a:rPr lang="bs-Latn-BA" sz="2800" dirty="0">
                <a:latin typeface="+mn-lt"/>
              </a:rPr>
              <a:t>-vanzavodske aktivnosti i pogodnosti</a:t>
            </a:r>
            <a:br>
              <a:rPr lang="bs-Latn-BA" sz="2800" dirty="0">
                <a:latin typeface="+mn-lt"/>
              </a:rPr>
            </a:br>
            <a:r>
              <a:rPr lang="bs-Latn-BA" sz="2800" dirty="0">
                <a:latin typeface="+mn-lt"/>
              </a:rPr>
              <a:t>-odnos sa stručnim osobljem</a:t>
            </a:r>
            <a:br>
              <a:rPr lang="bs-Latn-BA" sz="2800" dirty="0">
                <a:latin typeface="+mn-lt"/>
              </a:rPr>
            </a:br>
            <a:r>
              <a:rPr lang="bs-Latn-BA" sz="2800" dirty="0">
                <a:latin typeface="+mn-lt"/>
              </a:rPr>
              <a:t>-kontakt sa vanjskim svijetom</a:t>
            </a:r>
            <a:br>
              <a:rPr lang="bs-Latn-BA" sz="2800" dirty="0">
                <a:latin typeface="+mn-lt"/>
              </a:rPr>
            </a:br>
            <a:r>
              <a:rPr lang="bs-Latn-BA" sz="2800" dirty="0">
                <a:latin typeface="+mn-lt"/>
              </a:rPr>
              <a:t>-materijalne uslove</a:t>
            </a:r>
            <a:br>
              <a:rPr lang="bs-Latn-BA" sz="2800" dirty="0">
                <a:latin typeface="+mn-lt"/>
              </a:rPr>
            </a:br>
            <a:r>
              <a:rPr lang="bs-Latn-BA" sz="2800" dirty="0">
                <a:latin typeface="+mn-lt"/>
              </a:rPr>
              <a:t>-pravo na komunikaciju</a:t>
            </a:r>
            <a:br>
              <a:rPr lang="bs-Latn-BA" sz="2800" dirty="0">
                <a:latin typeface="+mn-lt"/>
              </a:rPr>
            </a:br>
            <a:r>
              <a:rPr lang="bs-Latn-BA" sz="2800" dirty="0">
                <a:latin typeface="+mn-lt"/>
              </a:rPr>
              <a:t>-prijem pisanja i telefonski razgovori..</a:t>
            </a:r>
            <a:br>
              <a:rPr lang="bs-Latn-BA" sz="2800" dirty="0">
                <a:latin typeface="+mn-lt"/>
              </a:rPr>
            </a:br>
            <a:endParaRPr lang="bs-Latn-BA" sz="2800" dirty="0">
              <a:latin typeface="+mn-lt"/>
            </a:endParaRPr>
          </a:p>
          <a:p>
            <a:pPr algn="l"/>
            <a:endParaRPr lang="en-US" sz="2800" dirty="0">
              <a:latin typeface="+mn-lt"/>
            </a:endParaRPr>
          </a:p>
        </p:txBody>
      </p:sp>
    </p:spTree>
    <p:extLst>
      <p:ext uri="{BB962C8B-B14F-4D97-AF65-F5344CB8AC3E}">
        <p14:creationId xmlns:p14="http://schemas.microsoft.com/office/powerpoint/2010/main" xmlns="" val="14906679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page9">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503999" y="960437"/>
            <a:ext cx="9260713" cy="5714999"/>
          </a:xfrm>
        </p:spPr>
        <p:txBody>
          <a:bodyPr vert="horz"/>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lgn="l">
              <a:buNone/>
            </a:pPr>
            <a:r>
              <a:rPr lang="bs-Latn-BA" dirty="0">
                <a:latin typeface="+mn-lt"/>
                <a:cs typeface="Tahoma" pitchFamily="2"/>
              </a:rPr>
              <a:t> </a:t>
            </a:r>
            <a:r>
              <a:rPr lang="en-US" dirty="0" err="1">
                <a:latin typeface="+mn-lt"/>
                <a:cs typeface="Tahoma" pitchFamily="2"/>
              </a:rPr>
              <a:t>Fizička</a:t>
            </a:r>
            <a:r>
              <a:rPr lang="en-US" dirty="0">
                <a:latin typeface="+mn-lt"/>
                <a:cs typeface="Tahoma" pitchFamily="2"/>
              </a:rPr>
              <a:t> </a:t>
            </a:r>
            <a:r>
              <a:rPr lang="en-US" dirty="0" err="1">
                <a:latin typeface="+mn-lt"/>
                <a:cs typeface="Tahoma" pitchFamily="2"/>
              </a:rPr>
              <a:t>aktivnost</a:t>
            </a:r>
            <a:r>
              <a:rPr lang="bs-Latn-BA" dirty="0">
                <a:latin typeface="+mn-lt"/>
                <a:cs typeface="Tahoma" pitchFamily="2"/>
              </a:rPr>
              <a:t/>
            </a:r>
            <a:br>
              <a:rPr lang="bs-Latn-BA" dirty="0">
                <a:latin typeface="+mn-lt"/>
                <a:cs typeface="Tahoma" pitchFamily="2"/>
              </a:rPr>
            </a:br>
            <a:r>
              <a:rPr lang="bs-Latn-BA" dirty="0">
                <a:latin typeface="+mn-lt"/>
                <a:cs typeface="Tahoma" pitchFamily="2"/>
              </a:rPr>
              <a:t/>
            </a:r>
            <a:br>
              <a:rPr lang="bs-Latn-BA" dirty="0">
                <a:latin typeface="+mn-lt"/>
                <a:cs typeface="Tahoma" pitchFamily="2"/>
              </a:rPr>
            </a:br>
            <a:r>
              <a:rPr lang="bs-Latn-BA" dirty="0">
                <a:latin typeface="+mn-lt"/>
                <a:cs typeface="Tahoma" pitchFamily="2"/>
              </a:rPr>
              <a:t/>
            </a:r>
            <a:br>
              <a:rPr lang="bs-Latn-BA" dirty="0">
                <a:latin typeface="+mn-lt"/>
                <a:cs typeface="Tahoma" pitchFamily="2"/>
              </a:rPr>
            </a:br>
            <a:r>
              <a:rPr lang="en-US" sz="2800" dirty="0" err="1">
                <a:latin typeface="+mn-lt"/>
              </a:rPr>
              <a:t>Fizička</a:t>
            </a:r>
            <a:r>
              <a:rPr lang="en-US" sz="2800" dirty="0">
                <a:latin typeface="+mn-lt"/>
              </a:rPr>
              <a:t> </a:t>
            </a:r>
            <a:r>
              <a:rPr lang="en-US" sz="2800" dirty="0" err="1">
                <a:latin typeface="+mn-lt"/>
              </a:rPr>
              <a:t>aktivnos</a:t>
            </a:r>
            <a:r>
              <a:rPr lang="bs-Latn-BA" sz="2800" dirty="0">
                <a:latin typeface="+mn-lt"/>
              </a:rPr>
              <a:t>t</a:t>
            </a:r>
            <a:r>
              <a:rPr lang="en-US" sz="2800" dirty="0">
                <a:latin typeface="+mn-lt"/>
              </a:rPr>
              <a:t> bi </a:t>
            </a:r>
            <a:r>
              <a:rPr lang="en-US" sz="2800" dirty="0" err="1">
                <a:latin typeface="+mn-lt"/>
              </a:rPr>
              <a:t>trebala</a:t>
            </a:r>
            <a:r>
              <a:rPr lang="en-US" sz="2800" dirty="0">
                <a:latin typeface="+mn-lt"/>
              </a:rPr>
              <a:t> </a:t>
            </a:r>
            <a:r>
              <a:rPr lang="en-US" sz="2800" dirty="0" err="1">
                <a:latin typeface="+mn-lt"/>
              </a:rPr>
              <a:t>predstavljati</a:t>
            </a:r>
            <a:r>
              <a:rPr lang="en-US" sz="2800" dirty="0">
                <a:latin typeface="+mn-lt"/>
              </a:rPr>
              <a:t> </a:t>
            </a:r>
            <a:r>
              <a:rPr lang="en-US" sz="2800" dirty="0" err="1">
                <a:latin typeface="+mn-lt"/>
              </a:rPr>
              <a:t>važan</a:t>
            </a:r>
            <a:r>
              <a:rPr lang="en-US" sz="2800" dirty="0">
                <a:latin typeface="+mn-lt"/>
              </a:rPr>
              <a:t> </a:t>
            </a:r>
            <a:r>
              <a:rPr lang="en-US" sz="2800" dirty="0" err="1">
                <a:latin typeface="+mn-lt"/>
              </a:rPr>
              <a:t>dio</a:t>
            </a:r>
            <a:r>
              <a:rPr lang="en-US" sz="2800" dirty="0">
                <a:latin typeface="+mn-lt"/>
              </a:rPr>
              <a:t> </a:t>
            </a:r>
            <a:r>
              <a:rPr lang="en-US" sz="2800" dirty="0" err="1">
                <a:latin typeface="+mn-lt"/>
              </a:rPr>
              <a:t>dnevnog</a:t>
            </a:r>
            <a:r>
              <a:rPr lang="en-US" sz="2800" dirty="0">
                <a:latin typeface="+mn-lt"/>
              </a:rPr>
              <a:t> </a:t>
            </a:r>
            <a:r>
              <a:rPr lang="en-US" sz="2800" dirty="0" err="1">
                <a:latin typeface="+mn-lt"/>
              </a:rPr>
              <a:t>programa</a:t>
            </a:r>
            <a:r>
              <a:rPr lang="en-US" sz="2800" dirty="0">
                <a:latin typeface="+mn-lt"/>
              </a:rPr>
              <a:t> </a:t>
            </a:r>
            <a:r>
              <a:rPr lang="en-US" sz="2800" dirty="0" err="1">
                <a:latin typeface="+mn-lt"/>
              </a:rPr>
              <a:t>maloljetnika</a:t>
            </a:r>
            <a:r>
              <a:rPr lang="en-US" sz="2800" dirty="0">
                <a:latin typeface="+mn-lt"/>
              </a:rPr>
              <a:t>. </a:t>
            </a:r>
            <a:r>
              <a:rPr lang="en-US" sz="2800" dirty="0" err="1">
                <a:latin typeface="+mn-lt"/>
              </a:rPr>
              <a:t>Svim</a:t>
            </a:r>
            <a:r>
              <a:rPr lang="en-US" sz="2800" dirty="0">
                <a:latin typeface="+mn-lt"/>
              </a:rPr>
              <a:t> </a:t>
            </a:r>
            <a:r>
              <a:rPr lang="en-US" sz="2800" dirty="0" err="1">
                <a:latin typeface="+mn-lt"/>
              </a:rPr>
              <a:t>maloljetnicima</a:t>
            </a:r>
            <a:r>
              <a:rPr lang="en-US" sz="2800" dirty="0">
                <a:latin typeface="+mn-lt"/>
              </a:rPr>
              <a:t> bi </a:t>
            </a:r>
            <a:r>
              <a:rPr lang="en-US" sz="2800" dirty="0" err="1">
                <a:latin typeface="+mn-lt"/>
              </a:rPr>
              <a:t>trebalo</a:t>
            </a:r>
            <a:r>
              <a:rPr lang="en-US" sz="2800" dirty="0">
                <a:latin typeface="+mn-lt"/>
              </a:rPr>
              <a:t> </a:t>
            </a:r>
            <a:r>
              <a:rPr lang="en-US" sz="2800" dirty="0" err="1">
                <a:latin typeface="+mn-lt"/>
              </a:rPr>
              <a:t>biti</a:t>
            </a:r>
            <a:r>
              <a:rPr lang="en-US" sz="2800" dirty="0">
                <a:latin typeface="+mn-lt"/>
              </a:rPr>
              <a:t> </a:t>
            </a:r>
            <a:r>
              <a:rPr lang="en-US" sz="2800" dirty="0" err="1">
                <a:latin typeface="+mn-lt"/>
              </a:rPr>
              <a:t>dopušteno</a:t>
            </a:r>
            <a:r>
              <a:rPr lang="en-US" sz="2800" dirty="0">
                <a:latin typeface="+mn-lt"/>
              </a:rPr>
              <a:t> da </a:t>
            </a:r>
            <a:r>
              <a:rPr lang="en-US" sz="2800" dirty="0" err="1">
                <a:latin typeface="+mn-lt"/>
              </a:rPr>
              <a:t>redovno</a:t>
            </a:r>
            <a:r>
              <a:rPr lang="en-US" sz="2800" dirty="0">
                <a:latin typeface="+mn-lt"/>
              </a:rPr>
              <a:t> </a:t>
            </a:r>
            <a:r>
              <a:rPr lang="en-US" sz="2800" dirty="0" err="1">
                <a:latin typeface="+mn-lt"/>
              </a:rPr>
              <a:t>vježbaju</a:t>
            </a:r>
            <a:r>
              <a:rPr lang="en-US" sz="2800" dirty="0">
                <a:latin typeface="+mn-lt"/>
              </a:rPr>
              <a:t>, </a:t>
            </a:r>
            <a:r>
              <a:rPr lang="en-US" sz="2800" dirty="0" err="1">
                <a:latin typeface="+mn-lt"/>
              </a:rPr>
              <a:t>najmanje</a:t>
            </a:r>
            <a:r>
              <a:rPr lang="en-US" sz="2800" dirty="0">
                <a:latin typeface="+mn-lt"/>
              </a:rPr>
              <a:t> </a:t>
            </a:r>
            <a:r>
              <a:rPr lang="en-US" sz="2800" dirty="0" err="1">
                <a:latin typeface="+mn-lt"/>
              </a:rPr>
              <a:t>dva</a:t>
            </a:r>
            <a:r>
              <a:rPr lang="en-US" sz="2800" dirty="0">
                <a:latin typeface="+mn-lt"/>
              </a:rPr>
              <a:t> </a:t>
            </a:r>
            <a:r>
              <a:rPr lang="en-US" sz="2800" dirty="0" err="1">
                <a:latin typeface="+mn-lt"/>
              </a:rPr>
              <a:t>sata</a:t>
            </a:r>
            <a:r>
              <a:rPr lang="en-US" sz="2800" dirty="0">
                <a:latin typeface="+mn-lt"/>
              </a:rPr>
              <a:t> </a:t>
            </a:r>
            <a:r>
              <a:rPr lang="en-US" sz="2800" dirty="0" err="1">
                <a:latin typeface="+mn-lt"/>
              </a:rPr>
              <a:t>svaki</a:t>
            </a:r>
            <a:r>
              <a:rPr lang="en-US" sz="2800" dirty="0">
                <a:latin typeface="+mn-lt"/>
              </a:rPr>
              <a:t> </a:t>
            </a:r>
            <a:r>
              <a:rPr lang="en-US" sz="2800" dirty="0" err="1">
                <a:latin typeface="+mn-lt"/>
              </a:rPr>
              <a:t>dan</a:t>
            </a:r>
            <a:r>
              <a:rPr lang="en-US" sz="2800" dirty="0">
                <a:latin typeface="+mn-lt"/>
              </a:rPr>
              <a:t>, od </a:t>
            </a:r>
            <a:r>
              <a:rPr lang="en-US" sz="2800" dirty="0" err="1">
                <a:latin typeface="+mn-lt"/>
              </a:rPr>
              <a:t>čega</a:t>
            </a:r>
            <a:r>
              <a:rPr lang="en-US" sz="2800" dirty="0">
                <a:latin typeface="+mn-lt"/>
              </a:rPr>
              <a:t> bi </a:t>
            </a:r>
            <a:r>
              <a:rPr lang="en-US" sz="2800" dirty="0" err="1">
                <a:latin typeface="+mn-lt"/>
              </a:rPr>
              <a:t>najmanje</a:t>
            </a:r>
            <a:r>
              <a:rPr lang="en-US" sz="2800" dirty="0">
                <a:latin typeface="+mn-lt"/>
              </a:rPr>
              <a:t> </a:t>
            </a:r>
            <a:r>
              <a:rPr lang="en-US" sz="2800" dirty="0" err="1">
                <a:latin typeface="+mn-lt"/>
              </a:rPr>
              <a:t>jedan</a:t>
            </a:r>
            <a:r>
              <a:rPr lang="en-US" sz="2800" dirty="0">
                <a:latin typeface="+mn-lt"/>
              </a:rPr>
              <a:t> sat </a:t>
            </a:r>
            <a:r>
              <a:rPr lang="en-US" sz="2800" dirty="0" err="1">
                <a:latin typeface="+mn-lt"/>
              </a:rPr>
              <a:t>trebalo</a:t>
            </a:r>
            <a:r>
              <a:rPr lang="en-US" sz="2800" dirty="0">
                <a:latin typeface="+mn-lt"/>
              </a:rPr>
              <a:t> </a:t>
            </a:r>
            <a:r>
              <a:rPr lang="en-US" sz="2800" dirty="0" err="1">
                <a:latin typeface="+mn-lt"/>
              </a:rPr>
              <a:t>provesti</a:t>
            </a:r>
            <a:r>
              <a:rPr lang="en-US" sz="2800" dirty="0">
                <a:latin typeface="+mn-lt"/>
              </a:rPr>
              <a:t> </a:t>
            </a:r>
            <a:r>
              <a:rPr lang="en-US" sz="2800" dirty="0" err="1">
                <a:latin typeface="+mn-lt"/>
              </a:rPr>
              <a:t>na</a:t>
            </a:r>
            <a:r>
              <a:rPr lang="en-US" sz="2800" dirty="0">
                <a:latin typeface="+mn-lt"/>
              </a:rPr>
              <a:t> </a:t>
            </a:r>
            <a:r>
              <a:rPr lang="en-US" sz="2800" dirty="0" err="1">
                <a:latin typeface="+mn-lt"/>
              </a:rPr>
              <a:t>otvorenom</a:t>
            </a:r>
            <a:r>
              <a:rPr lang="en-US" sz="2800" dirty="0">
                <a:latin typeface="+mn-lt"/>
              </a:rPr>
              <a:t>, a </a:t>
            </a:r>
            <a:r>
              <a:rPr lang="en-US" sz="2800" dirty="0" err="1">
                <a:latin typeface="+mn-lt"/>
              </a:rPr>
              <a:t>po</a:t>
            </a:r>
            <a:r>
              <a:rPr lang="en-US" sz="2800" dirty="0">
                <a:latin typeface="+mn-lt"/>
              </a:rPr>
              <a:t> </a:t>
            </a:r>
            <a:r>
              <a:rPr lang="en-US" sz="2800" dirty="0" err="1">
                <a:latin typeface="+mn-lt"/>
              </a:rPr>
              <a:t>mogućnosti</a:t>
            </a:r>
            <a:r>
              <a:rPr lang="en-US" sz="2800" dirty="0">
                <a:latin typeface="+mn-lt"/>
              </a:rPr>
              <a:t>, i </a:t>
            </a:r>
            <a:r>
              <a:rPr lang="en-US" sz="2800" dirty="0" err="1">
                <a:latin typeface="+mn-lt"/>
              </a:rPr>
              <a:t>znatno</a:t>
            </a:r>
            <a:r>
              <a:rPr lang="en-US" sz="2800" dirty="0">
                <a:latin typeface="+mn-lt"/>
              </a:rPr>
              <a:t> </a:t>
            </a:r>
            <a:r>
              <a:rPr lang="en-US" sz="2800" dirty="0" err="1">
                <a:latin typeface="+mn-lt"/>
              </a:rPr>
              <a:t>više</a:t>
            </a:r>
            <a:r>
              <a:rPr lang="en-US" sz="2800" dirty="0">
                <a:latin typeface="+mn-lt"/>
              </a:rPr>
              <a:t>.</a:t>
            </a:r>
            <a:r>
              <a:rPr lang="en-US" dirty="0"/>
              <a:t/>
            </a:r>
            <a:br>
              <a:rPr lang="en-US" dirty="0"/>
            </a:br>
            <a:r>
              <a:rPr lang="bs-Latn-BA" dirty="0">
                <a:latin typeface="+mn-lt"/>
                <a:cs typeface="Tahoma" pitchFamily="2"/>
              </a:rPr>
              <a:t/>
            </a:r>
            <a:br>
              <a:rPr lang="bs-Latn-BA" dirty="0">
                <a:latin typeface="+mn-lt"/>
                <a:cs typeface="Tahoma" pitchFamily="2"/>
              </a:rPr>
            </a:br>
            <a:r>
              <a:rPr lang="bs-Latn-BA" dirty="0">
                <a:latin typeface="+mn-lt"/>
                <a:cs typeface="Tahoma" pitchFamily="2"/>
              </a:rPr>
              <a:t/>
            </a:r>
            <a:br>
              <a:rPr lang="bs-Latn-BA" dirty="0">
                <a:latin typeface="+mn-lt"/>
                <a:cs typeface="Tahoma" pitchFamily="2"/>
              </a:rPr>
            </a:br>
            <a:endParaRPr lang="en-US" dirty="0">
              <a:latin typeface="+mn-lt"/>
              <a:cs typeface="Tahoma" pitchFamily="2"/>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page10">
    <p:spTree>
      <p:nvGrpSpPr>
        <p:cNvPr id="1" name=""/>
        <p:cNvGrpSpPr/>
        <p:nvPr/>
      </p:nvGrpSpPr>
      <p:grpSpPr>
        <a:xfrm>
          <a:off x="0" y="0"/>
          <a:ext cx="0" cy="0"/>
          <a:chOff x="0" y="0"/>
          <a:chExt cx="0" cy="0"/>
        </a:xfrm>
      </p:grpSpPr>
      <p:sp>
        <p:nvSpPr>
          <p:cNvPr id="2" name="Title 1"/>
          <p:cNvSpPr txBox="1">
            <a:spLocks noGrp="1"/>
          </p:cNvSpPr>
          <p:nvPr>
            <p:ph type="title" idx="4294967295"/>
          </p:nvPr>
        </p:nvSpPr>
        <p:spPr/>
        <p:txBody>
          <a:bodyPr vert="horz"/>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lgn="l">
              <a:buNone/>
            </a:pPr>
            <a:r>
              <a:rPr lang="en-US" dirty="0" err="1">
                <a:latin typeface="+mn-lt"/>
                <a:cs typeface="Tahoma" pitchFamily="2"/>
              </a:rPr>
              <a:t>Dnevna</a:t>
            </a:r>
            <a:r>
              <a:rPr lang="en-US" dirty="0">
                <a:latin typeface="+mn-lt"/>
                <a:cs typeface="Tahoma" pitchFamily="2"/>
              </a:rPr>
              <a:t> </a:t>
            </a:r>
            <a:r>
              <a:rPr lang="en-US" dirty="0" err="1">
                <a:latin typeface="+mn-lt"/>
                <a:cs typeface="Tahoma" pitchFamily="2"/>
              </a:rPr>
              <a:t>aktivnost</a:t>
            </a:r>
            <a:r>
              <a:rPr lang="bs-Latn-BA" dirty="0">
                <a:latin typeface="+mn-lt"/>
                <a:cs typeface="Tahoma" pitchFamily="2"/>
              </a:rPr>
              <a:t/>
            </a:r>
            <a:br>
              <a:rPr lang="bs-Latn-BA" dirty="0">
                <a:latin typeface="+mn-lt"/>
                <a:cs typeface="Tahoma" pitchFamily="2"/>
              </a:rPr>
            </a:br>
            <a:r>
              <a:rPr lang="bs-Latn-BA" dirty="0">
                <a:latin typeface="+mn-lt"/>
                <a:cs typeface="Tahoma" pitchFamily="2"/>
              </a:rPr>
              <a:t/>
            </a:r>
            <a:br>
              <a:rPr lang="bs-Latn-BA" dirty="0">
                <a:latin typeface="+mn-lt"/>
                <a:cs typeface="Tahoma" pitchFamily="2"/>
              </a:rPr>
            </a:br>
            <a:r>
              <a:rPr lang="en-US" sz="2800" dirty="0" err="1">
                <a:latin typeface="+mn-lt"/>
              </a:rPr>
              <a:t>Tokom</a:t>
            </a:r>
            <a:r>
              <a:rPr lang="en-US" sz="2800" dirty="0">
                <a:latin typeface="+mn-lt"/>
              </a:rPr>
              <a:t> </a:t>
            </a:r>
            <a:r>
              <a:rPr lang="en-US" sz="2800" dirty="0" err="1">
                <a:latin typeface="+mn-lt"/>
              </a:rPr>
              <a:t>dana</a:t>
            </a:r>
            <a:r>
              <a:rPr lang="en-US" sz="2800" dirty="0">
                <a:latin typeface="+mn-lt"/>
              </a:rPr>
              <a:t> </a:t>
            </a:r>
            <a:r>
              <a:rPr lang="en-US" sz="2800" dirty="0" err="1">
                <a:latin typeface="+mn-lt"/>
              </a:rPr>
              <a:t>maloljetnici</a:t>
            </a:r>
            <a:r>
              <a:rPr lang="en-US" sz="2800" dirty="0">
                <a:latin typeface="+mn-lt"/>
              </a:rPr>
              <a:t> </a:t>
            </a:r>
            <a:r>
              <a:rPr lang="en-US" sz="2800" dirty="0" err="1">
                <a:latin typeface="+mn-lt"/>
              </a:rPr>
              <a:t>imaju</a:t>
            </a:r>
            <a:r>
              <a:rPr lang="en-US" sz="2800" dirty="0">
                <a:latin typeface="+mn-lt"/>
              </a:rPr>
              <a:t> </a:t>
            </a:r>
            <a:r>
              <a:rPr lang="en-US" sz="2800" dirty="0" err="1">
                <a:latin typeface="+mn-lt"/>
              </a:rPr>
              <a:t>radne</a:t>
            </a:r>
            <a:r>
              <a:rPr lang="en-US" sz="2800" dirty="0">
                <a:latin typeface="+mn-lt"/>
              </a:rPr>
              <a:t> </a:t>
            </a:r>
            <a:r>
              <a:rPr lang="en-US" sz="2800" dirty="0" err="1">
                <a:latin typeface="+mn-lt"/>
              </a:rPr>
              <a:t>obaveze</a:t>
            </a:r>
            <a:r>
              <a:rPr lang="en-US" sz="2800" dirty="0">
                <a:latin typeface="+mn-lt"/>
              </a:rPr>
              <a:t>. </a:t>
            </a:r>
            <a:r>
              <a:rPr lang="en-US" sz="2800" dirty="0" err="1">
                <a:latin typeface="+mn-lt"/>
              </a:rPr>
              <a:t>Rade</a:t>
            </a:r>
            <a:r>
              <a:rPr lang="en-US" sz="2800" dirty="0">
                <a:latin typeface="+mn-lt"/>
              </a:rPr>
              <a:t> u </a:t>
            </a:r>
            <a:r>
              <a:rPr lang="en-US" sz="2800" dirty="0" err="1">
                <a:latin typeface="+mn-lt"/>
              </a:rPr>
              <a:t>biblioteci</a:t>
            </a:r>
            <a:r>
              <a:rPr lang="en-US" sz="2800" dirty="0">
                <a:latin typeface="+mn-lt"/>
              </a:rPr>
              <a:t>, </a:t>
            </a:r>
            <a:r>
              <a:rPr lang="en-US" sz="2800" dirty="0" err="1">
                <a:latin typeface="+mn-lt"/>
              </a:rPr>
              <a:t>kuhinji</a:t>
            </a:r>
            <a:r>
              <a:rPr lang="en-US" sz="2800" dirty="0">
                <a:latin typeface="+mn-lt"/>
              </a:rPr>
              <a:t> </a:t>
            </a:r>
            <a:r>
              <a:rPr lang="en-US" sz="2800" dirty="0" err="1">
                <a:latin typeface="+mn-lt"/>
              </a:rPr>
              <a:t>ili</a:t>
            </a:r>
            <a:r>
              <a:rPr lang="en-US" sz="2800" dirty="0">
                <a:latin typeface="+mn-lt"/>
              </a:rPr>
              <a:t> </a:t>
            </a:r>
            <a:r>
              <a:rPr lang="en-US" sz="2800" dirty="0" err="1">
                <a:latin typeface="+mn-lt"/>
              </a:rPr>
              <a:t>imaju</a:t>
            </a:r>
            <a:r>
              <a:rPr lang="en-US" sz="2800" dirty="0">
                <a:latin typeface="+mn-lt"/>
              </a:rPr>
              <a:t> </a:t>
            </a:r>
            <a:r>
              <a:rPr lang="en-US" sz="2800" dirty="0" err="1">
                <a:latin typeface="+mn-lt"/>
              </a:rPr>
              <a:t>druga</a:t>
            </a:r>
            <a:r>
              <a:rPr lang="en-US" sz="2800" dirty="0">
                <a:latin typeface="+mn-lt"/>
              </a:rPr>
              <a:t> </a:t>
            </a:r>
            <a:r>
              <a:rPr lang="en-US" sz="2800" dirty="0" err="1">
                <a:latin typeface="+mn-lt"/>
              </a:rPr>
              <a:t>zaduženja</a:t>
            </a:r>
            <a:r>
              <a:rPr lang="en-US" sz="2800" dirty="0">
                <a:latin typeface="+mn-lt"/>
              </a:rPr>
              <a:t> </a:t>
            </a:r>
            <a:r>
              <a:rPr lang="en-US" sz="2800" dirty="0" err="1">
                <a:latin typeface="+mn-lt"/>
              </a:rPr>
              <a:t>unutar</a:t>
            </a:r>
            <a:r>
              <a:rPr lang="en-US" sz="2800" dirty="0">
                <a:latin typeface="+mn-lt"/>
              </a:rPr>
              <a:t> </a:t>
            </a:r>
            <a:r>
              <a:rPr lang="en-US" sz="2800" dirty="0" err="1">
                <a:latin typeface="+mn-lt"/>
              </a:rPr>
              <a:t>Zatvora</a:t>
            </a:r>
            <a:r>
              <a:rPr lang="en-US" sz="2800" dirty="0">
                <a:latin typeface="+mn-lt"/>
              </a:rPr>
              <a:t>. Na </a:t>
            </a:r>
            <a:r>
              <a:rPr lang="en-US" sz="2800" dirty="0" err="1">
                <a:latin typeface="+mn-lt"/>
              </a:rPr>
              <a:t>raspolaganju</a:t>
            </a:r>
            <a:r>
              <a:rPr lang="en-US" sz="2800" dirty="0">
                <a:latin typeface="+mn-lt"/>
              </a:rPr>
              <a:t> </a:t>
            </a:r>
            <a:r>
              <a:rPr lang="en-US" sz="2800" dirty="0" err="1">
                <a:latin typeface="+mn-lt"/>
              </a:rPr>
              <a:t>im</a:t>
            </a:r>
            <a:r>
              <a:rPr lang="en-US" sz="2800" dirty="0">
                <a:latin typeface="+mn-lt"/>
              </a:rPr>
              <a:t> je </a:t>
            </a:r>
            <a:r>
              <a:rPr lang="en-US" sz="2800" dirty="0" err="1">
                <a:latin typeface="+mn-lt"/>
              </a:rPr>
              <a:t>teretana</a:t>
            </a:r>
            <a:r>
              <a:rPr lang="en-US" sz="2800" dirty="0">
                <a:latin typeface="+mn-lt"/>
              </a:rPr>
              <a:t> (</a:t>
            </a:r>
            <a:r>
              <a:rPr lang="en-US" sz="2800" dirty="0" err="1">
                <a:latin typeface="+mn-lt"/>
              </a:rPr>
              <a:t>jednom</a:t>
            </a:r>
            <a:r>
              <a:rPr lang="en-US" sz="2800" dirty="0">
                <a:latin typeface="+mn-lt"/>
              </a:rPr>
              <a:t> u pet </a:t>
            </a:r>
            <a:r>
              <a:rPr lang="en-US" sz="2800" dirty="0" err="1">
                <a:latin typeface="+mn-lt"/>
              </a:rPr>
              <a:t>dana</a:t>
            </a:r>
            <a:r>
              <a:rPr lang="en-US" sz="2800" dirty="0">
                <a:latin typeface="+mn-lt"/>
              </a:rPr>
              <a:t>) </a:t>
            </a:r>
            <a:r>
              <a:rPr lang="en-US" sz="2800" dirty="0" err="1">
                <a:latin typeface="+mn-lt"/>
              </a:rPr>
              <a:t>što</a:t>
            </a:r>
            <a:r>
              <a:rPr lang="en-US" sz="2800" dirty="0">
                <a:latin typeface="+mn-lt"/>
              </a:rPr>
              <a:t> </a:t>
            </a:r>
            <a:r>
              <a:rPr lang="en-US" sz="2800" dirty="0" err="1">
                <a:latin typeface="+mn-lt"/>
              </a:rPr>
              <a:t>redovno</a:t>
            </a:r>
            <a:r>
              <a:rPr lang="en-US" sz="2800" dirty="0">
                <a:latin typeface="+mn-lt"/>
              </a:rPr>
              <a:t> </a:t>
            </a:r>
            <a:r>
              <a:rPr lang="en-US" sz="2800" dirty="0" err="1">
                <a:latin typeface="+mn-lt"/>
              </a:rPr>
              <a:t>koriste</a:t>
            </a:r>
            <a:r>
              <a:rPr lang="en-US" sz="2800" dirty="0">
                <a:latin typeface="+mn-lt"/>
              </a:rPr>
              <a:t>, </a:t>
            </a:r>
            <a:r>
              <a:rPr lang="en-US" sz="2800" dirty="0" err="1">
                <a:latin typeface="+mn-lt"/>
              </a:rPr>
              <a:t>maloljetnici</a:t>
            </a:r>
            <a:r>
              <a:rPr lang="en-US" sz="2800" dirty="0">
                <a:latin typeface="+mn-lt"/>
              </a:rPr>
              <a:t> se u </a:t>
            </a:r>
            <a:r>
              <a:rPr lang="en-US" sz="2800" dirty="0" err="1">
                <a:latin typeface="+mn-lt"/>
              </a:rPr>
              <a:t>zatvoru</a:t>
            </a:r>
            <a:r>
              <a:rPr lang="en-US" sz="2800" dirty="0">
                <a:latin typeface="+mn-lt"/>
              </a:rPr>
              <a:t> </a:t>
            </a:r>
            <a:r>
              <a:rPr lang="en-US" sz="2800" dirty="0" err="1">
                <a:latin typeface="+mn-lt"/>
              </a:rPr>
              <a:t>pretežno</a:t>
            </a:r>
            <a:r>
              <a:rPr lang="en-US" sz="2800" dirty="0">
                <a:latin typeface="+mn-lt"/>
              </a:rPr>
              <a:t> </a:t>
            </a:r>
            <a:r>
              <a:rPr lang="en-US" sz="2800" dirty="0" err="1">
                <a:latin typeface="+mn-lt"/>
              </a:rPr>
              <a:t>bave</a:t>
            </a:r>
            <a:r>
              <a:rPr lang="en-US" sz="2800" dirty="0">
                <a:latin typeface="+mn-lt"/>
              </a:rPr>
              <a:t> </a:t>
            </a:r>
            <a:r>
              <a:rPr lang="en-US" sz="2800" dirty="0" err="1">
                <a:latin typeface="+mn-lt"/>
              </a:rPr>
              <a:t>sportom</a:t>
            </a:r>
            <a:r>
              <a:rPr lang="en-US" sz="2800" dirty="0">
                <a:latin typeface="+mn-lt"/>
              </a:rPr>
              <a:t>, </a:t>
            </a:r>
            <a:r>
              <a:rPr lang="en-US" sz="2800" dirty="0" err="1">
                <a:latin typeface="+mn-lt"/>
              </a:rPr>
              <a:t>te</a:t>
            </a:r>
            <a:r>
              <a:rPr lang="en-US" sz="2800" dirty="0">
                <a:latin typeface="+mn-lt"/>
              </a:rPr>
              <a:t> </a:t>
            </a:r>
            <a:r>
              <a:rPr lang="en-US" sz="2800" dirty="0" err="1">
                <a:latin typeface="+mn-lt"/>
              </a:rPr>
              <a:t>su</a:t>
            </a:r>
            <a:r>
              <a:rPr lang="en-US" sz="2800" dirty="0">
                <a:latin typeface="+mn-lt"/>
              </a:rPr>
              <a:t> </a:t>
            </a:r>
            <a:r>
              <a:rPr lang="en-US" sz="2800" dirty="0" err="1">
                <a:latin typeface="+mn-lt"/>
              </a:rPr>
              <a:t>teretanu</a:t>
            </a:r>
            <a:r>
              <a:rPr lang="en-US" sz="2800" dirty="0">
                <a:latin typeface="+mn-lt"/>
              </a:rPr>
              <a:t> i </a:t>
            </a:r>
            <a:r>
              <a:rPr lang="en-US" sz="2800" dirty="0" err="1">
                <a:latin typeface="+mn-lt"/>
              </a:rPr>
              <a:t>fudbal</a:t>
            </a:r>
            <a:r>
              <a:rPr lang="en-US" sz="2800" dirty="0">
                <a:latin typeface="+mn-lt"/>
              </a:rPr>
              <a:t> </a:t>
            </a:r>
            <a:r>
              <a:rPr lang="en-US" sz="2800" dirty="0" err="1">
                <a:latin typeface="+mn-lt"/>
              </a:rPr>
              <a:t>istaknuli</a:t>
            </a:r>
            <a:r>
              <a:rPr lang="en-US" sz="2800" dirty="0">
                <a:latin typeface="+mn-lt"/>
              </a:rPr>
              <a:t> </a:t>
            </a:r>
            <a:r>
              <a:rPr lang="en-US" sz="2800" dirty="0" err="1">
                <a:latin typeface="+mn-lt"/>
              </a:rPr>
              <a:t>kao</a:t>
            </a:r>
            <a:r>
              <a:rPr lang="en-US" sz="2800" dirty="0">
                <a:latin typeface="+mn-lt"/>
              </a:rPr>
              <a:t> </a:t>
            </a:r>
            <a:r>
              <a:rPr lang="en-US" sz="2800" dirty="0" err="1">
                <a:latin typeface="+mn-lt"/>
              </a:rPr>
              <a:t>sportove</a:t>
            </a:r>
            <a:r>
              <a:rPr lang="en-US" sz="2800" dirty="0">
                <a:latin typeface="+mn-lt"/>
              </a:rPr>
              <a:t> </a:t>
            </a:r>
            <a:r>
              <a:rPr lang="en-US" sz="2800" dirty="0" err="1">
                <a:latin typeface="+mn-lt"/>
              </a:rPr>
              <a:t>kojima</a:t>
            </a:r>
            <a:r>
              <a:rPr lang="en-US" sz="2800" dirty="0">
                <a:latin typeface="+mn-lt"/>
              </a:rPr>
              <a:t> se </a:t>
            </a:r>
            <a:r>
              <a:rPr lang="en-US" sz="2800" dirty="0" err="1">
                <a:latin typeface="+mn-lt"/>
              </a:rPr>
              <a:t>maloljetnici</a:t>
            </a:r>
            <a:r>
              <a:rPr lang="en-US" sz="2800" dirty="0">
                <a:latin typeface="+mn-lt"/>
              </a:rPr>
              <a:t> </a:t>
            </a:r>
            <a:r>
              <a:rPr lang="en-US" sz="2800" dirty="0" err="1">
                <a:latin typeface="+mn-lt"/>
              </a:rPr>
              <a:t>najviše</a:t>
            </a:r>
            <a:r>
              <a:rPr lang="en-US" sz="2800" dirty="0">
                <a:latin typeface="+mn-lt"/>
              </a:rPr>
              <a:t> </a:t>
            </a:r>
            <a:r>
              <a:rPr lang="en-US" sz="2800" dirty="0" err="1">
                <a:latin typeface="+mn-lt"/>
              </a:rPr>
              <a:t>bave</a:t>
            </a:r>
            <a:r>
              <a:rPr lang="en-US" sz="2800" dirty="0">
                <a:latin typeface="+mn-lt"/>
              </a:rPr>
              <a:t>. </a:t>
            </a:r>
            <a:r>
              <a:rPr lang="en-US" dirty="0"/>
              <a:t/>
            </a:r>
            <a:br>
              <a:rPr lang="en-US" dirty="0"/>
            </a:br>
            <a:endParaRPr lang="en-US" dirty="0">
              <a:latin typeface="+mn-lt"/>
              <a:cs typeface="Tahoma" pitchFamily="2"/>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page11">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503999" y="1951037"/>
            <a:ext cx="9071640" cy="4572000"/>
          </a:xfrm>
        </p:spPr>
        <p:txBody>
          <a:bodyPr vert="horz"/>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lgn="l"/>
            <a:r>
              <a:rPr lang="en-US" dirty="0" err="1">
                <a:latin typeface="+mn-lt"/>
                <a:cs typeface="Tahoma" pitchFamily="2"/>
              </a:rPr>
              <a:t>Zdravstvena</a:t>
            </a:r>
            <a:r>
              <a:rPr lang="en-US" dirty="0">
                <a:latin typeface="+mn-lt"/>
                <a:cs typeface="Tahoma" pitchFamily="2"/>
              </a:rPr>
              <a:t> </a:t>
            </a:r>
            <a:r>
              <a:rPr lang="bs-Latn-BA" dirty="0">
                <a:latin typeface="+mn-lt"/>
                <a:cs typeface="Tahoma" pitchFamily="2"/>
              </a:rPr>
              <a:t>zaštita</a:t>
            </a:r>
            <a:br>
              <a:rPr lang="bs-Latn-BA" dirty="0">
                <a:latin typeface="+mn-lt"/>
                <a:cs typeface="Tahoma" pitchFamily="2"/>
              </a:rPr>
            </a:br>
            <a:r>
              <a:rPr lang="bs-Latn-BA" sz="2800" dirty="0">
                <a:latin typeface="+mn-lt"/>
                <a:cs typeface="Tahoma" pitchFamily="2"/>
              </a:rPr>
              <a:t/>
            </a:r>
            <a:br>
              <a:rPr lang="bs-Latn-BA" sz="2800" dirty="0">
                <a:latin typeface="+mn-lt"/>
                <a:cs typeface="Tahoma" pitchFamily="2"/>
              </a:rPr>
            </a:br>
            <a:r>
              <a:rPr lang="bs-Latn-BA" sz="2800" dirty="0">
                <a:latin typeface="+mn-lt"/>
                <a:cs typeface="Tahoma" pitchFamily="2"/>
              </a:rPr>
              <a:t/>
            </a:r>
            <a:br>
              <a:rPr lang="bs-Latn-BA" sz="2800" dirty="0">
                <a:latin typeface="+mn-lt"/>
                <a:cs typeface="Tahoma" pitchFamily="2"/>
              </a:rPr>
            </a:br>
            <a:r>
              <a:rPr lang="en-US" sz="2800" dirty="0" err="1">
                <a:latin typeface="+mn-lt"/>
              </a:rPr>
              <a:t>Maloljetnicima</a:t>
            </a:r>
            <a:r>
              <a:rPr lang="en-US" sz="2800" dirty="0">
                <a:latin typeface="+mn-lt"/>
              </a:rPr>
              <a:t> je </a:t>
            </a:r>
            <a:r>
              <a:rPr lang="en-US" sz="2800" dirty="0" err="1">
                <a:latin typeface="+mn-lt"/>
              </a:rPr>
              <a:t>na</a:t>
            </a:r>
            <a:r>
              <a:rPr lang="en-US" sz="2800" dirty="0">
                <a:latin typeface="+mn-lt"/>
              </a:rPr>
              <a:t> </a:t>
            </a:r>
            <a:r>
              <a:rPr lang="en-US" sz="2800" dirty="0" err="1">
                <a:latin typeface="+mn-lt"/>
              </a:rPr>
              <a:t>raspolaganju</a:t>
            </a:r>
            <a:r>
              <a:rPr lang="en-US" sz="2800" dirty="0">
                <a:latin typeface="+mn-lt"/>
              </a:rPr>
              <a:t> </a:t>
            </a:r>
            <a:r>
              <a:rPr lang="en-US" sz="2800" dirty="0" err="1">
                <a:latin typeface="+mn-lt"/>
              </a:rPr>
              <a:t>medicinska</a:t>
            </a:r>
            <a:r>
              <a:rPr lang="en-US" sz="2800" dirty="0">
                <a:latin typeface="+mn-lt"/>
              </a:rPr>
              <a:t> i </a:t>
            </a:r>
            <a:r>
              <a:rPr lang="en-US" sz="2800" dirty="0" err="1">
                <a:latin typeface="+mn-lt"/>
              </a:rPr>
              <a:t>stomatološka</a:t>
            </a:r>
            <a:r>
              <a:rPr lang="en-US" sz="2800" dirty="0">
                <a:latin typeface="+mn-lt"/>
              </a:rPr>
              <a:t> </a:t>
            </a:r>
            <a:r>
              <a:rPr lang="en-US" sz="2800" dirty="0" err="1">
                <a:latin typeface="+mn-lt"/>
              </a:rPr>
              <a:t>ambulanta</a:t>
            </a:r>
            <a:r>
              <a:rPr lang="en-US" sz="2800" dirty="0">
                <a:latin typeface="+mn-lt"/>
              </a:rPr>
              <a:t>.</a:t>
            </a:r>
            <a:br>
              <a:rPr lang="en-US" sz="2800" dirty="0">
                <a:latin typeface="+mn-lt"/>
              </a:rPr>
            </a:br>
            <a:r>
              <a:rPr lang="en-US" sz="2800" dirty="0" err="1">
                <a:latin typeface="+mn-lt"/>
              </a:rPr>
              <a:t>Svi</a:t>
            </a:r>
            <a:r>
              <a:rPr lang="en-US" sz="2800" dirty="0">
                <a:latin typeface="+mn-lt"/>
              </a:rPr>
              <a:t> bi </a:t>
            </a:r>
            <a:r>
              <a:rPr lang="en-US" sz="2800" dirty="0" err="1">
                <a:latin typeface="+mn-lt"/>
              </a:rPr>
              <a:t>maloljetnici</a:t>
            </a:r>
            <a:r>
              <a:rPr lang="en-US" sz="2800" dirty="0">
                <a:latin typeface="+mn-lt"/>
              </a:rPr>
              <a:t> </a:t>
            </a:r>
            <a:r>
              <a:rPr lang="en-US" sz="2800" dirty="0" err="1">
                <a:latin typeface="+mn-lt"/>
              </a:rPr>
              <a:t>trebali</a:t>
            </a:r>
            <a:r>
              <a:rPr lang="en-US" sz="2800" dirty="0">
                <a:latin typeface="+mn-lt"/>
              </a:rPr>
              <a:t> </a:t>
            </a:r>
            <a:r>
              <a:rPr lang="en-US" sz="2800" dirty="0" err="1">
                <a:latin typeface="+mn-lt"/>
              </a:rPr>
              <a:t>biti</a:t>
            </a:r>
            <a:r>
              <a:rPr lang="en-US" sz="2800" dirty="0">
                <a:latin typeface="+mn-lt"/>
              </a:rPr>
              <a:t> </a:t>
            </a:r>
            <a:r>
              <a:rPr lang="en-US" sz="2800" dirty="0" err="1">
                <a:latin typeface="+mn-lt"/>
              </a:rPr>
              <a:t>na</a:t>
            </a:r>
            <a:r>
              <a:rPr lang="en-US" sz="2800" dirty="0">
                <a:latin typeface="+mn-lt"/>
              </a:rPr>
              <a:t> </a:t>
            </a:r>
            <a:r>
              <a:rPr lang="en-US" sz="2800" dirty="0" err="1">
                <a:latin typeface="+mn-lt"/>
              </a:rPr>
              <a:t>odgovarajući</a:t>
            </a:r>
            <a:r>
              <a:rPr lang="en-US" sz="2800" dirty="0">
                <a:latin typeface="+mn-lt"/>
              </a:rPr>
              <a:t> </a:t>
            </a:r>
            <a:r>
              <a:rPr lang="en-US" sz="2800" dirty="0" err="1">
                <a:latin typeface="+mn-lt"/>
              </a:rPr>
              <a:t>način</a:t>
            </a:r>
            <a:r>
              <a:rPr lang="en-US" sz="2800" dirty="0">
                <a:latin typeface="+mn-lt"/>
              </a:rPr>
              <a:t> </a:t>
            </a:r>
            <a:r>
              <a:rPr lang="en-US" sz="2800" dirty="0" err="1">
                <a:latin typeface="+mn-lt"/>
              </a:rPr>
              <a:t>intervjuisani</a:t>
            </a:r>
            <a:r>
              <a:rPr lang="en-US" sz="2800" dirty="0">
                <a:latin typeface="+mn-lt"/>
              </a:rPr>
              <a:t> i </a:t>
            </a:r>
            <a:r>
              <a:rPr lang="en-US" sz="2800" dirty="0" err="1">
                <a:latin typeface="+mn-lt"/>
              </a:rPr>
              <a:t>medicinski</a:t>
            </a:r>
            <a:r>
              <a:rPr lang="en-US" sz="2800" dirty="0">
                <a:latin typeface="+mn-lt"/>
              </a:rPr>
              <a:t> </a:t>
            </a:r>
            <a:r>
              <a:rPr lang="en-US" sz="2800" dirty="0" err="1">
                <a:latin typeface="+mn-lt"/>
              </a:rPr>
              <a:t>pregledani</a:t>
            </a:r>
            <a:r>
              <a:rPr lang="en-US" sz="2800" dirty="0">
                <a:latin typeface="+mn-lt"/>
              </a:rPr>
              <a:t> od </a:t>
            </a:r>
            <a:r>
              <a:rPr lang="en-US" sz="2800" dirty="0" err="1">
                <a:latin typeface="+mn-lt"/>
              </a:rPr>
              <a:t>strane</a:t>
            </a:r>
            <a:r>
              <a:rPr lang="en-US" sz="2800" dirty="0">
                <a:latin typeface="+mn-lt"/>
              </a:rPr>
              <a:t> </a:t>
            </a:r>
            <a:r>
              <a:rPr lang="en-US" sz="2800" dirty="0" err="1">
                <a:latin typeface="+mn-lt"/>
              </a:rPr>
              <a:t>ljekara</a:t>
            </a:r>
            <a:r>
              <a:rPr lang="en-US" sz="2800" dirty="0">
                <a:latin typeface="+mn-lt"/>
              </a:rPr>
              <a:t> </a:t>
            </a:r>
            <a:r>
              <a:rPr lang="en-US" sz="2800" dirty="0" err="1">
                <a:latin typeface="+mn-lt"/>
              </a:rPr>
              <a:t>ili</a:t>
            </a:r>
            <a:r>
              <a:rPr lang="en-US" sz="2800" dirty="0">
                <a:latin typeface="+mn-lt"/>
              </a:rPr>
              <a:t> </a:t>
            </a:r>
            <a:r>
              <a:rPr lang="en-US" sz="2800" dirty="0" err="1">
                <a:latin typeface="+mn-lt"/>
              </a:rPr>
              <a:t>kvalifikovane</a:t>
            </a:r>
            <a:r>
              <a:rPr lang="en-US" sz="2800" dirty="0">
                <a:latin typeface="+mn-lt"/>
              </a:rPr>
              <a:t> </a:t>
            </a:r>
            <a:r>
              <a:rPr lang="en-US" sz="2800" dirty="0" err="1">
                <a:latin typeface="+mn-lt"/>
              </a:rPr>
              <a:t>medicinske</a:t>
            </a:r>
            <a:r>
              <a:rPr lang="en-US" sz="2800" dirty="0">
                <a:latin typeface="+mn-lt"/>
              </a:rPr>
              <a:t> </a:t>
            </a:r>
            <a:r>
              <a:rPr lang="en-US" sz="2800" dirty="0" err="1">
                <a:latin typeface="+mn-lt"/>
              </a:rPr>
              <a:t>sestre</a:t>
            </a:r>
            <a:r>
              <a:rPr lang="en-US" sz="2800" dirty="0">
                <a:latin typeface="+mn-lt"/>
              </a:rPr>
              <a:t> </a:t>
            </a:r>
            <a:r>
              <a:rPr lang="en-US" sz="2800" dirty="0" err="1">
                <a:latin typeface="+mn-lt"/>
              </a:rPr>
              <a:t>koja</a:t>
            </a:r>
            <a:r>
              <a:rPr lang="en-US" sz="2800" dirty="0">
                <a:latin typeface="+mn-lt"/>
              </a:rPr>
              <a:t> je </a:t>
            </a:r>
            <a:r>
              <a:rPr lang="en-US" sz="2800" dirty="0" err="1">
                <a:latin typeface="+mn-lt"/>
              </a:rPr>
              <a:t>odgovorna</a:t>
            </a:r>
            <a:r>
              <a:rPr lang="en-US" sz="2800" dirty="0">
                <a:latin typeface="+mn-lt"/>
              </a:rPr>
              <a:t> </a:t>
            </a:r>
            <a:r>
              <a:rPr lang="en-US" sz="2800" dirty="0" err="1">
                <a:latin typeface="+mn-lt"/>
              </a:rPr>
              <a:t>ljekaru</a:t>
            </a:r>
            <a:r>
              <a:rPr lang="en-US" sz="2800" dirty="0">
                <a:latin typeface="+mn-lt"/>
              </a:rPr>
              <a:t>, </a:t>
            </a:r>
            <a:r>
              <a:rPr lang="en-US" sz="2800" dirty="0" err="1">
                <a:latin typeface="+mn-lt"/>
              </a:rPr>
              <a:t>što</a:t>
            </a:r>
            <a:r>
              <a:rPr lang="en-US" sz="2800" dirty="0">
                <a:latin typeface="+mn-lt"/>
              </a:rPr>
              <a:t> je </a:t>
            </a:r>
            <a:r>
              <a:rPr lang="en-US" sz="2800" dirty="0" err="1">
                <a:latin typeface="+mn-lt"/>
              </a:rPr>
              <a:t>prije</a:t>
            </a:r>
            <a:r>
              <a:rPr lang="en-US" sz="2800" dirty="0">
                <a:latin typeface="+mn-lt"/>
              </a:rPr>
              <a:t> </a:t>
            </a:r>
            <a:r>
              <a:rPr lang="en-US" sz="2800" dirty="0" err="1">
                <a:latin typeface="+mn-lt"/>
              </a:rPr>
              <a:t>moguće</a:t>
            </a:r>
            <a:r>
              <a:rPr lang="en-US" sz="2800" dirty="0">
                <a:latin typeface="+mn-lt"/>
              </a:rPr>
              <a:t> </a:t>
            </a:r>
            <a:r>
              <a:rPr lang="en-US" sz="2800" dirty="0" err="1">
                <a:latin typeface="+mn-lt"/>
              </a:rPr>
              <a:t>nakon</a:t>
            </a:r>
            <a:r>
              <a:rPr lang="en-US" sz="2800" dirty="0">
                <a:latin typeface="+mn-lt"/>
              </a:rPr>
              <a:t> </a:t>
            </a:r>
            <a:r>
              <a:rPr lang="en-US" sz="2800" dirty="0" err="1">
                <a:latin typeface="+mn-lt"/>
              </a:rPr>
              <a:t>prijema</a:t>
            </a:r>
            <a:r>
              <a:rPr lang="en-US" sz="2800" dirty="0">
                <a:latin typeface="+mn-lt"/>
              </a:rPr>
              <a:t> u </a:t>
            </a:r>
            <a:r>
              <a:rPr lang="en-US" sz="2800" dirty="0" err="1">
                <a:latin typeface="+mn-lt"/>
              </a:rPr>
              <a:t>pritvorski</a:t>
            </a:r>
            <a:r>
              <a:rPr lang="en-US" sz="2800" dirty="0">
                <a:latin typeface="+mn-lt"/>
              </a:rPr>
              <a:t> </a:t>
            </a:r>
            <a:r>
              <a:rPr lang="en-US" sz="2800" dirty="0" err="1">
                <a:latin typeface="+mn-lt"/>
              </a:rPr>
              <a:t>centar</a:t>
            </a:r>
            <a:r>
              <a:rPr lang="en-US" sz="2800" dirty="0">
                <a:latin typeface="+mn-lt"/>
              </a:rPr>
              <a:t>, </a:t>
            </a:r>
            <a:r>
              <a:rPr lang="en-US" sz="2800" dirty="0" err="1">
                <a:latin typeface="+mn-lt"/>
              </a:rPr>
              <a:t>na</a:t>
            </a:r>
            <a:r>
              <a:rPr lang="en-US" sz="2800" dirty="0">
                <a:latin typeface="+mn-lt"/>
              </a:rPr>
              <a:t> </a:t>
            </a:r>
            <a:r>
              <a:rPr lang="en-US" sz="2800" dirty="0" err="1">
                <a:latin typeface="+mn-lt"/>
              </a:rPr>
              <a:t>sam</a:t>
            </a:r>
            <a:r>
              <a:rPr lang="en-US" sz="2800" dirty="0">
                <a:latin typeface="+mn-lt"/>
              </a:rPr>
              <a:t> </a:t>
            </a:r>
            <a:r>
              <a:rPr lang="en-US" sz="2800" dirty="0" err="1">
                <a:latin typeface="+mn-lt"/>
              </a:rPr>
              <a:t>dan</a:t>
            </a:r>
            <a:r>
              <a:rPr lang="bs-Latn-BA" sz="2800" dirty="0">
                <a:latin typeface="+mn-lt"/>
              </a:rPr>
              <a:t>  </a:t>
            </a:r>
            <a:r>
              <a:rPr lang="en-US" sz="2800" dirty="0" err="1">
                <a:latin typeface="+mn-lt"/>
              </a:rPr>
              <a:t>prijema</a:t>
            </a:r>
            <a:r>
              <a:rPr lang="en-US" dirty="0"/>
              <a:t>. </a:t>
            </a:r>
            <a:br>
              <a:rPr lang="en-US" dirty="0"/>
            </a:br>
            <a:r>
              <a:rPr lang="bs-Latn-BA" dirty="0">
                <a:latin typeface="+mn-lt"/>
                <a:cs typeface="Tahoma" pitchFamily="2"/>
              </a:rPr>
              <a:t/>
            </a:r>
            <a:br>
              <a:rPr lang="bs-Latn-BA" dirty="0">
                <a:latin typeface="+mn-lt"/>
                <a:cs typeface="Tahoma" pitchFamily="2"/>
              </a:rPr>
            </a:br>
            <a:endParaRPr lang="en-US" dirty="0">
              <a:latin typeface="+mn-lt"/>
              <a:cs typeface="Tahoma" pitchFamily="2"/>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9712" y="917277"/>
            <a:ext cx="9144000" cy="4462760"/>
          </a:xfrm>
          <a:prstGeom prst="rect">
            <a:avLst/>
          </a:prstGeom>
        </p:spPr>
        <p:txBody>
          <a:bodyPr wrap="square">
            <a:spAutoFit/>
          </a:bodyPr>
          <a:lstStyle/>
          <a:p>
            <a:r>
              <a:rPr lang="en-US" sz="4400" dirty="0" err="1"/>
              <a:t>Kontakt</a:t>
            </a:r>
            <a:r>
              <a:rPr lang="en-US" sz="4400" dirty="0"/>
              <a:t> s </a:t>
            </a:r>
            <a:r>
              <a:rPr lang="en-US" sz="4400" dirty="0" err="1"/>
              <a:t>vanjskim</a:t>
            </a:r>
            <a:r>
              <a:rPr lang="en-US" sz="4400" dirty="0"/>
              <a:t> </a:t>
            </a:r>
            <a:r>
              <a:rPr lang="en-US" sz="4400" dirty="0" err="1"/>
              <a:t>svijetom</a:t>
            </a:r>
            <a:r>
              <a:rPr lang="bs-Latn-BA" sz="4400" b="1" dirty="0"/>
              <a:t/>
            </a:r>
            <a:br>
              <a:rPr lang="bs-Latn-BA" sz="4400" b="1" dirty="0"/>
            </a:br>
            <a:endParaRPr lang="en-US" sz="4400" dirty="0"/>
          </a:p>
          <a:p>
            <a:r>
              <a:rPr lang="en-US" sz="2800" dirty="0" err="1"/>
              <a:t>Aktivno</a:t>
            </a:r>
            <a:r>
              <a:rPr lang="en-US" sz="2800" dirty="0"/>
              <a:t> </a:t>
            </a:r>
            <a:r>
              <a:rPr lang="en-US" sz="2800" dirty="0" err="1"/>
              <a:t>podsticanje</a:t>
            </a:r>
            <a:r>
              <a:rPr lang="en-US" sz="2800" dirty="0"/>
              <a:t> </a:t>
            </a:r>
            <a:r>
              <a:rPr lang="en-US" sz="2800" dirty="0" err="1"/>
              <a:t>dobrih</a:t>
            </a:r>
            <a:r>
              <a:rPr lang="en-US" sz="2800" dirty="0"/>
              <a:t> </a:t>
            </a:r>
            <a:r>
              <a:rPr lang="en-US" sz="2800" dirty="0" err="1"/>
              <a:t>kontakata</a:t>
            </a:r>
            <a:r>
              <a:rPr lang="en-US" sz="2800" dirty="0"/>
              <a:t> </a:t>
            </a:r>
            <a:r>
              <a:rPr lang="en-US" sz="2800" dirty="0" err="1"/>
              <a:t>sa</a:t>
            </a:r>
            <a:r>
              <a:rPr lang="en-US" sz="2800" dirty="0"/>
              <a:t> </a:t>
            </a:r>
            <a:r>
              <a:rPr lang="en-US" sz="2800" dirty="0" err="1"/>
              <a:t>vanjskim</a:t>
            </a:r>
            <a:r>
              <a:rPr lang="en-US" sz="2800" dirty="0"/>
              <a:t> </a:t>
            </a:r>
            <a:r>
              <a:rPr lang="en-US" sz="2800" dirty="0" err="1"/>
              <a:t>svijetom</a:t>
            </a:r>
            <a:r>
              <a:rPr lang="en-US" sz="2800" dirty="0"/>
              <a:t> </a:t>
            </a:r>
            <a:r>
              <a:rPr lang="en-US" sz="2800" dirty="0" err="1"/>
              <a:t>može</a:t>
            </a:r>
            <a:r>
              <a:rPr lang="en-US" sz="2800" dirty="0"/>
              <a:t> </a:t>
            </a:r>
            <a:r>
              <a:rPr lang="en-US" sz="2800" dirty="0" err="1"/>
              <a:t>biti</a:t>
            </a:r>
            <a:r>
              <a:rPr lang="en-US" sz="2800" dirty="0"/>
              <a:t> </a:t>
            </a:r>
            <a:r>
              <a:rPr lang="en-US" sz="2800" dirty="0" err="1"/>
              <a:t>posebno</a:t>
            </a:r>
            <a:r>
              <a:rPr lang="en-US" sz="2800" dirty="0"/>
              <a:t> </a:t>
            </a:r>
            <a:r>
              <a:rPr lang="en-US" sz="2800" dirty="0" err="1"/>
              <a:t>korisno</a:t>
            </a:r>
            <a:r>
              <a:rPr lang="en-US" sz="2800" dirty="0"/>
              <a:t> </a:t>
            </a:r>
            <a:r>
              <a:rPr lang="en-US" sz="2800" dirty="0" err="1"/>
              <a:t>za</a:t>
            </a:r>
            <a:r>
              <a:rPr lang="en-US" sz="2800" dirty="0"/>
              <a:t> </a:t>
            </a:r>
            <a:r>
              <a:rPr lang="en-US" sz="2800" dirty="0" err="1"/>
              <a:t>maloljetnike</a:t>
            </a:r>
            <a:r>
              <a:rPr lang="en-US" sz="2800" dirty="0"/>
              <a:t> </a:t>
            </a:r>
            <a:r>
              <a:rPr lang="en-US" sz="2800" dirty="0" err="1"/>
              <a:t>lišene</a:t>
            </a:r>
            <a:r>
              <a:rPr lang="en-US" sz="2800" dirty="0"/>
              <a:t> </a:t>
            </a:r>
            <a:r>
              <a:rPr lang="en-US" sz="2800" dirty="0" err="1"/>
              <a:t>slobode</a:t>
            </a:r>
            <a:r>
              <a:rPr lang="en-US" sz="2800" dirty="0"/>
              <a:t>, od </a:t>
            </a:r>
            <a:r>
              <a:rPr lang="en-US" sz="2800" dirty="0" err="1"/>
              <a:t>kojih</a:t>
            </a:r>
            <a:r>
              <a:rPr lang="en-US" sz="2800" dirty="0"/>
              <a:t> </a:t>
            </a:r>
            <a:r>
              <a:rPr lang="en-US" sz="2800" dirty="0" err="1"/>
              <a:t>mnogi</a:t>
            </a:r>
            <a:r>
              <a:rPr lang="en-US" sz="2800" dirty="0"/>
              <a:t> </a:t>
            </a:r>
            <a:r>
              <a:rPr lang="en-US" sz="2800" dirty="0" err="1"/>
              <a:t>mogu</a:t>
            </a:r>
            <a:r>
              <a:rPr lang="en-US" sz="2800" dirty="0"/>
              <a:t> </a:t>
            </a:r>
            <a:r>
              <a:rPr lang="en-US" sz="2800" dirty="0" err="1"/>
              <a:t>imati</a:t>
            </a:r>
            <a:r>
              <a:rPr lang="en-US" sz="2800" dirty="0"/>
              <a:t> </a:t>
            </a:r>
            <a:r>
              <a:rPr lang="en-US" sz="2800" dirty="0" err="1"/>
              <a:t>probleme</a:t>
            </a:r>
            <a:r>
              <a:rPr lang="en-US" sz="2800" dirty="0"/>
              <a:t> u </a:t>
            </a:r>
            <a:r>
              <a:rPr lang="en-US" sz="2800" dirty="0" err="1"/>
              <a:t>ponašanju</a:t>
            </a:r>
            <a:r>
              <a:rPr lang="en-US" sz="2800" dirty="0"/>
              <a:t> </a:t>
            </a:r>
            <a:r>
              <a:rPr lang="en-US" sz="2800" dirty="0" err="1"/>
              <a:t>vezane</a:t>
            </a:r>
            <a:r>
              <a:rPr lang="en-US" sz="2800" dirty="0"/>
              <a:t> </a:t>
            </a:r>
            <a:r>
              <a:rPr lang="en-US" sz="2800" dirty="0" err="1"/>
              <a:t>za</a:t>
            </a:r>
            <a:r>
              <a:rPr lang="en-US" sz="2800" dirty="0"/>
              <a:t> </a:t>
            </a:r>
            <a:r>
              <a:rPr lang="en-US" sz="2800" dirty="0" err="1"/>
              <a:t>emocionalnu</a:t>
            </a:r>
            <a:r>
              <a:rPr lang="en-US" sz="2800" dirty="0"/>
              <a:t> </a:t>
            </a:r>
            <a:r>
              <a:rPr lang="en-US" sz="2800" dirty="0" err="1"/>
              <a:t>lišenost</a:t>
            </a:r>
            <a:r>
              <a:rPr lang="en-US" sz="2800" dirty="0"/>
              <a:t> </a:t>
            </a:r>
            <a:r>
              <a:rPr lang="en-US" sz="2800" dirty="0" err="1"/>
              <a:t>ili</a:t>
            </a:r>
            <a:r>
              <a:rPr lang="en-US" sz="2800" dirty="0"/>
              <a:t> </a:t>
            </a:r>
            <a:r>
              <a:rPr lang="en-US" sz="2800" dirty="0" err="1"/>
              <a:t>nedostatak</a:t>
            </a:r>
            <a:r>
              <a:rPr lang="en-US" sz="2800" dirty="0"/>
              <a:t> </a:t>
            </a:r>
            <a:r>
              <a:rPr lang="en-US" sz="2800" dirty="0" err="1"/>
              <a:t>socijalnih</a:t>
            </a:r>
            <a:r>
              <a:rPr lang="en-US" sz="2800" dirty="0"/>
              <a:t> </a:t>
            </a:r>
            <a:r>
              <a:rPr lang="en-US" sz="2800" dirty="0" err="1"/>
              <a:t>vještina</a:t>
            </a:r>
            <a:r>
              <a:rPr lang="en-US" sz="2800" dirty="0"/>
              <a:t>. </a:t>
            </a:r>
            <a:r>
              <a:rPr lang="en-US" sz="2800" dirty="0" err="1"/>
              <a:t>Treba</a:t>
            </a:r>
            <a:r>
              <a:rPr lang="en-US" sz="2800" dirty="0"/>
              <a:t> </a:t>
            </a:r>
            <a:r>
              <a:rPr lang="en-US" sz="2800" dirty="0" err="1"/>
              <a:t>uložiti</a:t>
            </a:r>
            <a:r>
              <a:rPr lang="en-US" sz="2800" dirty="0"/>
              <a:t> </a:t>
            </a:r>
            <a:r>
              <a:rPr lang="en-US" sz="2800" dirty="0" err="1"/>
              <a:t>napore</a:t>
            </a:r>
            <a:r>
              <a:rPr lang="en-US" sz="2800" dirty="0"/>
              <a:t> i </a:t>
            </a:r>
            <a:r>
              <a:rPr lang="en-US" sz="2800" dirty="0" err="1"/>
              <a:t>osigurati</a:t>
            </a:r>
            <a:r>
              <a:rPr lang="en-US" sz="2800" dirty="0"/>
              <a:t> da </a:t>
            </a:r>
            <a:r>
              <a:rPr lang="en-US" sz="2800" dirty="0" err="1"/>
              <a:t>svi</a:t>
            </a:r>
            <a:r>
              <a:rPr lang="en-US" sz="2800" dirty="0"/>
              <a:t> </a:t>
            </a:r>
            <a:r>
              <a:rPr lang="en-US" sz="2800" dirty="0" err="1"/>
              <a:t>maloljetni</a:t>
            </a:r>
            <a:r>
              <a:rPr lang="en-US" sz="2800" dirty="0"/>
              <a:t> </a:t>
            </a:r>
            <a:r>
              <a:rPr lang="en-US" sz="2800" dirty="0" err="1"/>
              <a:t>zatvorenici</a:t>
            </a:r>
            <a:r>
              <a:rPr lang="en-US" sz="2800" dirty="0"/>
              <a:t> </a:t>
            </a:r>
            <a:r>
              <a:rPr lang="en-US" sz="2800" dirty="0" err="1"/>
              <a:t>dobiju</a:t>
            </a:r>
            <a:r>
              <a:rPr lang="en-US" sz="2800" dirty="0"/>
              <a:t> </a:t>
            </a:r>
            <a:r>
              <a:rPr lang="en-US" sz="2800" dirty="0" err="1"/>
              <a:t>mogućnost</a:t>
            </a:r>
            <a:r>
              <a:rPr lang="en-US" sz="2800" dirty="0"/>
              <a:t> da </a:t>
            </a:r>
            <a:r>
              <a:rPr lang="en-US" sz="2800" dirty="0" err="1"/>
              <a:t>ostvare</a:t>
            </a:r>
            <a:r>
              <a:rPr lang="en-US" sz="2800" dirty="0"/>
              <a:t> </a:t>
            </a:r>
            <a:r>
              <a:rPr lang="en-US" sz="2800" dirty="0" err="1"/>
              <a:t>kontakt</a:t>
            </a:r>
            <a:r>
              <a:rPr lang="en-US" sz="2800" dirty="0"/>
              <a:t> </a:t>
            </a:r>
            <a:r>
              <a:rPr lang="en-US" sz="2800" dirty="0" err="1"/>
              <a:t>sa</a:t>
            </a:r>
            <a:r>
              <a:rPr lang="en-US" sz="2800" dirty="0"/>
              <a:t> </a:t>
            </a:r>
            <a:r>
              <a:rPr lang="en-US" sz="2800" dirty="0" err="1"/>
              <a:t>svojim</a:t>
            </a:r>
            <a:r>
              <a:rPr lang="en-US" sz="2800" dirty="0"/>
              <a:t> </a:t>
            </a:r>
            <a:r>
              <a:rPr lang="en-US" sz="2800" dirty="0" err="1"/>
              <a:t>porodicama</a:t>
            </a:r>
            <a:r>
              <a:rPr lang="en-US" sz="2800" dirty="0"/>
              <a:t> i </a:t>
            </a:r>
            <a:r>
              <a:rPr lang="en-US" sz="2800" dirty="0" err="1"/>
              <a:t>drugim</a:t>
            </a:r>
            <a:r>
              <a:rPr lang="en-US" sz="2800" dirty="0"/>
              <a:t> </a:t>
            </a:r>
            <a:r>
              <a:rPr lang="en-US" sz="2800" dirty="0" err="1"/>
              <a:t>osobama</a:t>
            </a:r>
            <a:r>
              <a:rPr lang="en-US" sz="2800" dirty="0"/>
              <a:t> od </a:t>
            </a:r>
            <a:r>
              <a:rPr lang="en-US" sz="2800" dirty="0" err="1"/>
              <a:t>trenutka</a:t>
            </a:r>
            <a:r>
              <a:rPr lang="en-US" sz="2800" dirty="0"/>
              <a:t> </a:t>
            </a:r>
            <a:r>
              <a:rPr lang="en-US" sz="2800" dirty="0" err="1"/>
              <a:t>kada</a:t>
            </a:r>
            <a:r>
              <a:rPr lang="en-US" sz="2800" dirty="0"/>
              <a:t> </a:t>
            </a:r>
            <a:r>
              <a:rPr lang="en-US" sz="2800" dirty="0" err="1"/>
              <a:t>su</a:t>
            </a:r>
            <a:r>
              <a:rPr lang="en-US" sz="2800" dirty="0"/>
              <a:t> </a:t>
            </a:r>
            <a:r>
              <a:rPr lang="en-US" sz="2800" dirty="0" err="1"/>
              <a:t>primljene</a:t>
            </a:r>
            <a:r>
              <a:rPr lang="en-US" sz="2800" dirty="0"/>
              <a:t> u </a:t>
            </a:r>
            <a:r>
              <a:rPr lang="en-US" sz="2800" dirty="0" err="1"/>
              <a:t>pritvorski</a:t>
            </a:r>
            <a:r>
              <a:rPr lang="en-US" sz="2800" dirty="0"/>
              <a:t> </a:t>
            </a:r>
            <a:r>
              <a:rPr lang="en-US" sz="2800" dirty="0" err="1"/>
              <a:t>centar</a:t>
            </a:r>
            <a:r>
              <a:rPr lang="en-US" sz="2800" dirty="0"/>
              <a:t>.</a:t>
            </a:r>
            <a:endParaRPr lang="en-US" sz="2800" dirty="0">
              <a:effectLst/>
            </a:endParaRPr>
          </a:p>
        </p:txBody>
      </p:sp>
    </p:spTree>
    <p:extLst>
      <p:ext uri="{BB962C8B-B14F-4D97-AF65-F5344CB8AC3E}">
        <p14:creationId xmlns:p14="http://schemas.microsoft.com/office/powerpoint/2010/main" xmlns="" val="21220929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9712" y="960437"/>
            <a:ext cx="9525000" cy="3170099"/>
          </a:xfrm>
          <a:prstGeom prst="rect">
            <a:avLst/>
          </a:prstGeom>
        </p:spPr>
        <p:txBody>
          <a:bodyPr wrap="square">
            <a:spAutoFit/>
          </a:bodyPr>
          <a:lstStyle/>
          <a:p>
            <a:r>
              <a:rPr lang="en-US" sz="4400" dirty="0" err="1"/>
              <a:t>Prijem</a:t>
            </a:r>
            <a:r>
              <a:rPr lang="en-US" sz="4400" dirty="0"/>
              <a:t> </a:t>
            </a:r>
            <a:r>
              <a:rPr lang="en-US" sz="4400" dirty="0" err="1"/>
              <a:t>pisanja</a:t>
            </a:r>
            <a:r>
              <a:rPr lang="en-US" sz="4400" dirty="0"/>
              <a:t> i </a:t>
            </a:r>
            <a:r>
              <a:rPr lang="en-US" sz="4400" dirty="0" err="1"/>
              <a:t>telefonski</a:t>
            </a:r>
            <a:r>
              <a:rPr lang="en-US" sz="4400" dirty="0"/>
              <a:t> </a:t>
            </a:r>
            <a:r>
              <a:rPr lang="en-US" sz="4400" dirty="0" err="1"/>
              <a:t>razgovori</a:t>
            </a:r>
            <a:r>
              <a:rPr lang="bs-Latn-BA" sz="4400" b="1" dirty="0"/>
              <a:t/>
            </a:r>
            <a:br>
              <a:rPr lang="bs-Latn-BA" sz="4400" b="1" dirty="0"/>
            </a:br>
            <a:r>
              <a:rPr lang="bs-Latn-BA" sz="4400" b="1" dirty="0"/>
              <a:t/>
            </a:r>
            <a:br>
              <a:rPr lang="bs-Latn-BA" sz="4400" b="1" dirty="0"/>
            </a:br>
            <a:r>
              <a:rPr lang="en-US" sz="2800" dirty="0"/>
              <a:t>Su </a:t>
            </a:r>
            <a:r>
              <a:rPr lang="en-US" sz="2800" dirty="0" err="1"/>
              <a:t>omogućeni</a:t>
            </a:r>
            <a:r>
              <a:rPr lang="en-US" sz="2800" dirty="0"/>
              <a:t> </a:t>
            </a:r>
            <a:r>
              <a:rPr lang="en-US" sz="2800" dirty="0" err="1"/>
              <a:t>zatvorenicima</a:t>
            </a:r>
            <a:r>
              <a:rPr lang="en-US" sz="2800" dirty="0"/>
              <a:t> u </a:t>
            </a:r>
            <a:r>
              <a:rPr lang="en-US" sz="2800" dirty="0" err="1"/>
              <a:t>cilju</a:t>
            </a:r>
            <a:r>
              <a:rPr lang="en-US" sz="2800" dirty="0"/>
              <a:t> </a:t>
            </a:r>
            <a:r>
              <a:rPr lang="en-US" sz="2800" dirty="0" err="1"/>
              <a:t>održavanja</a:t>
            </a:r>
            <a:r>
              <a:rPr lang="en-US" sz="2800" dirty="0"/>
              <a:t> </a:t>
            </a:r>
            <a:r>
              <a:rPr lang="en-US" sz="2800" dirty="0" err="1"/>
              <a:t>kontakta</a:t>
            </a:r>
            <a:r>
              <a:rPr lang="en-US" sz="2800" dirty="0"/>
              <a:t> s </a:t>
            </a:r>
            <a:r>
              <a:rPr lang="en-US" sz="2800" dirty="0" err="1"/>
              <a:t>članovima</a:t>
            </a:r>
            <a:r>
              <a:rPr lang="en-US" sz="2800" dirty="0"/>
              <a:t> </a:t>
            </a:r>
            <a:r>
              <a:rPr lang="en-US" sz="2800" dirty="0" err="1"/>
              <a:t>porodice</a:t>
            </a:r>
            <a:r>
              <a:rPr lang="en-US" sz="2800" dirty="0"/>
              <a:t> i </a:t>
            </a:r>
            <a:r>
              <a:rPr lang="en-US" sz="2800" dirty="0" err="1"/>
              <a:t>osobama</a:t>
            </a:r>
            <a:r>
              <a:rPr lang="en-US" sz="2800" dirty="0"/>
              <a:t> </a:t>
            </a:r>
            <a:r>
              <a:rPr lang="en-US" sz="2800" dirty="0" err="1"/>
              <a:t>ili</a:t>
            </a:r>
            <a:r>
              <a:rPr lang="en-US" sz="2800" dirty="0"/>
              <a:t> </a:t>
            </a:r>
            <a:r>
              <a:rPr lang="en-US" sz="2800" dirty="0" err="1"/>
              <a:t>predstavnicima</a:t>
            </a:r>
            <a:r>
              <a:rPr lang="en-US" sz="2800" dirty="0"/>
              <a:t> </a:t>
            </a:r>
            <a:r>
              <a:rPr lang="en-US" sz="2800" dirty="0" err="1"/>
              <a:t>organizacija</a:t>
            </a:r>
            <a:r>
              <a:rPr lang="en-US" sz="2800" dirty="0"/>
              <a:t> </a:t>
            </a:r>
            <a:r>
              <a:rPr lang="en-US" sz="2800" dirty="0" err="1"/>
              <a:t>koja</a:t>
            </a:r>
            <a:r>
              <a:rPr lang="en-US" sz="2800" dirty="0"/>
              <a:t> </a:t>
            </a:r>
            <a:r>
              <a:rPr lang="en-US" sz="2800" dirty="0" err="1"/>
              <a:t>mogu</a:t>
            </a:r>
            <a:r>
              <a:rPr lang="en-US" sz="2800" dirty="0"/>
              <a:t> </a:t>
            </a:r>
            <a:r>
              <a:rPr lang="en-US" sz="2800" dirty="0" err="1"/>
              <a:t>pomoći</a:t>
            </a:r>
            <a:r>
              <a:rPr lang="en-US" sz="2800" dirty="0"/>
              <a:t> u </a:t>
            </a:r>
            <a:r>
              <a:rPr lang="en-US" sz="2800" dirty="0" err="1"/>
              <a:t>njihovom</a:t>
            </a:r>
            <a:r>
              <a:rPr lang="en-US" sz="2800" dirty="0"/>
              <a:t> </a:t>
            </a:r>
            <a:r>
              <a:rPr lang="en-US" sz="2800" dirty="0" err="1"/>
              <a:t>tretmanu</a:t>
            </a:r>
            <a:r>
              <a:rPr lang="en-US" sz="2800" dirty="0"/>
              <a:t>, </a:t>
            </a:r>
            <a:r>
              <a:rPr lang="en-US" sz="2800" dirty="0" err="1"/>
              <a:t>putem</a:t>
            </a:r>
            <a:r>
              <a:rPr lang="en-US" sz="2800" dirty="0"/>
              <a:t> </a:t>
            </a:r>
            <a:r>
              <a:rPr lang="en-US" sz="2800" dirty="0" err="1"/>
              <a:t>pisama</a:t>
            </a:r>
            <a:r>
              <a:rPr lang="en-US" sz="2800" dirty="0"/>
              <a:t> i </a:t>
            </a:r>
            <a:r>
              <a:rPr lang="en-US" sz="2800" dirty="0" err="1"/>
              <a:t>telefona</a:t>
            </a:r>
            <a:r>
              <a:rPr lang="en-US" sz="2800" dirty="0"/>
              <a:t> </a:t>
            </a:r>
            <a:r>
              <a:rPr lang="en-US" sz="2800" dirty="0" err="1"/>
              <a:t>bez</a:t>
            </a:r>
            <a:r>
              <a:rPr lang="en-US" sz="2800" dirty="0"/>
              <a:t> </a:t>
            </a:r>
            <a:r>
              <a:rPr lang="en-US" sz="2800" dirty="0" err="1"/>
              <a:t>ograničenja</a:t>
            </a:r>
            <a:r>
              <a:rPr lang="en-US" sz="2800" dirty="0"/>
              <a:t>.</a:t>
            </a:r>
            <a:endParaRPr lang="en-US" sz="2800" dirty="0">
              <a:effectLst/>
            </a:endParaRPr>
          </a:p>
        </p:txBody>
      </p:sp>
      <p:pic>
        <p:nvPicPr>
          <p:cNvPr id="3" name="Picture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4735512" y="4418689"/>
            <a:ext cx="4343400" cy="3022156"/>
          </a:xfrm>
          <a:prstGeom prst="rect">
            <a:avLst/>
          </a:prstGeom>
        </p:spPr>
      </p:pic>
    </p:spTree>
    <p:extLst>
      <p:ext uri="{BB962C8B-B14F-4D97-AF65-F5344CB8AC3E}">
        <p14:creationId xmlns:p14="http://schemas.microsoft.com/office/powerpoint/2010/main" xmlns="" val="37168492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s-Latn-BA" dirty="0">
                <a:latin typeface="+mn-lt"/>
              </a:rPr>
              <a:t>Postpenalna pomoć</a:t>
            </a:r>
            <a:endParaRPr lang="en-US" dirty="0">
              <a:latin typeface="+mn-lt"/>
            </a:endParaRPr>
          </a:p>
        </p:txBody>
      </p:sp>
      <p:sp>
        <p:nvSpPr>
          <p:cNvPr id="3" name="Content Placeholder 2"/>
          <p:cNvSpPr>
            <a:spLocks noGrp="1"/>
          </p:cNvSpPr>
          <p:nvPr>
            <p:ph idx="1"/>
          </p:nvPr>
        </p:nvSpPr>
        <p:spPr/>
        <p:txBody>
          <a:bodyPr/>
          <a:lstStyle/>
          <a:p>
            <a:r>
              <a:rPr lang="bs-Latn-BA" sz="2800" dirty="0">
                <a:latin typeface="+mn-lt"/>
              </a:rPr>
              <a:t/>
            </a:r>
            <a:br>
              <a:rPr lang="bs-Latn-BA" sz="2800" dirty="0">
                <a:latin typeface="+mn-lt"/>
              </a:rPr>
            </a:br>
            <a:r>
              <a:rPr lang="en-US" sz="2800" dirty="0" err="1">
                <a:latin typeface="+mn-lt"/>
              </a:rPr>
              <a:t>Postpenalna</a:t>
            </a:r>
            <a:r>
              <a:rPr lang="en-US" sz="2800" dirty="0">
                <a:latin typeface="+mn-lt"/>
              </a:rPr>
              <a:t> </a:t>
            </a:r>
            <a:r>
              <a:rPr lang="en-US" sz="2800" dirty="0" err="1">
                <a:latin typeface="+mn-lt"/>
              </a:rPr>
              <a:t>pomoć</a:t>
            </a:r>
            <a:r>
              <a:rPr lang="en-US" sz="2800" dirty="0">
                <a:latin typeface="+mn-lt"/>
              </a:rPr>
              <a:t> </a:t>
            </a:r>
            <a:r>
              <a:rPr lang="bs-Latn-BA" sz="2800" dirty="0">
                <a:latin typeface="+mn-lt"/>
              </a:rPr>
              <a:t>predstavlja</a:t>
            </a:r>
            <a:r>
              <a:rPr lang="en-US" sz="2800" dirty="0">
                <a:latin typeface="+mn-lt"/>
              </a:rPr>
              <a:t> </a:t>
            </a:r>
            <a:r>
              <a:rPr lang="en-US" sz="2800" dirty="0" err="1">
                <a:latin typeface="+mn-lt"/>
              </a:rPr>
              <a:t>pružanje</a:t>
            </a:r>
            <a:r>
              <a:rPr lang="en-US" sz="2800" dirty="0">
                <a:latin typeface="+mn-lt"/>
              </a:rPr>
              <a:t> </a:t>
            </a:r>
            <a:r>
              <a:rPr lang="en-US" sz="2800" dirty="0" err="1">
                <a:latin typeface="+mn-lt"/>
              </a:rPr>
              <a:t>pomoći</a:t>
            </a:r>
            <a:r>
              <a:rPr lang="en-US" sz="2800" dirty="0">
                <a:latin typeface="+mn-lt"/>
              </a:rPr>
              <a:t> </a:t>
            </a:r>
            <a:r>
              <a:rPr lang="en-US" sz="2800" dirty="0" err="1">
                <a:latin typeface="+mn-lt"/>
              </a:rPr>
              <a:t>otpuštenoj</a:t>
            </a:r>
            <a:r>
              <a:rPr lang="en-US" sz="2800" dirty="0">
                <a:latin typeface="+mn-lt"/>
              </a:rPr>
              <a:t> </a:t>
            </a:r>
            <a:r>
              <a:rPr lang="en-US" sz="2800" dirty="0" err="1">
                <a:latin typeface="+mn-lt"/>
              </a:rPr>
              <a:t>maloljetnoj</a:t>
            </a:r>
            <a:r>
              <a:rPr lang="en-US" sz="2800" dirty="0">
                <a:latin typeface="+mn-lt"/>
              </a:rPr>
              <a:t> </a:t>
            </a:r>
            <a:r>
              <a:rPr lang="en-US" sz="2800" dirty="0" err="1">
                <a:latin typeface="+mn-lt"/>
              </a:rPr>
              <a:t>osobi</a:t>
            </a:r>
            <a:r>
              <a:rPr lang="en-US" sz="2800" dirty="0">
                <a:latin typeface="+mn-lt"/>
              </a:rPr>
              <a:t> da se </a:t>
            </a:r>
            <a:r>
              <a:rPr lang="en-US" sz="2800" dirty="0" err="1">
                <a:latin typeface="+mn-lt"/>
              </a:rPr>
              <a:t>uključi</a:t>
            </a:r>
            <a:r>
              <a:rPr lang="en-US" sz="2800" dirty="0">
                <a:latin typeface="+mn-lt"/>
              </a:rPr>
              <a:t> u </a:t>
            </a:r>
            <a:r>
              <a:rPr lang="en-US" sz="2800" dirty="0" err="1">
                <a:latin typeface="+mn-lt"/>
              </a:rPr>
              <a:t>normalan</a:t>
            </a:r>
            <a:r>
              <a:rPr lang="en-US" sz="2800" dirty="0">
                <a:latin typeface="+mn-lt"/>
              </a:rPr>
              <a:t> </a:t>
            </a:r>
            <a:r>
              <a:rPr lang="en-US" sz="2800" dirty="0" err="1">
                <a:latin typeface="+mn-lt"/>
              </a:rPr>
              <a:t>život</a:t>
            </a:r>
            <a:r>
              <a:rPr lang="en-US" sz="2800" dirty="0">
                <a:latin typeface="+mn-lt"/>
              </a:rPr>
              <a:t> </a:t>
            </a:r>
            <a:r>
              <a:rPr lang="en-US" sz="2800" dirty="0" err="1">
                <a:latin typeface="+mn-lt"/>
              </a:rPr>
              <a:t>na</a:t>
            </a:r>
            <a:r>
              <a:rPr lang="en-US" sz="2800" dirty="0">
                <a:latin typeface="+mn-lt"/>
              </a:rPr>
              <a:t> </a:t>
            </a:r>
            <a:r>
              <a:rPr lang="en-US" sz="2800" dirty="0" err="1">
                <a:latin typeface="+mn-lt"/>
              </a:rPr>
              <a:t>slobodi</a:t>
            </a:r>
            <a:r>
              <a:rPr lang="en-US" sz="2800" dirty="0">
                <a:latin typeface="+mn-lt"/>
              </a:rPr>
              <a:t>.</a:t>
            </a:r>
            <a:r>
              <a:rPr lang="bs-Latn-BA" sz="2800" dirty="0">
                <a:latin typeface="+mn-lt"/>
              </a:rPr>
              <a:t/>
            </a:r>
            <a:br>
              <a:rPr lang="bs-Latn-BA" sz="2800" dirty="0">
                <a:latin typeface="+mn-lt"/>
              </a:rPr>
            </a:br>
            <a:r>
              <a:rPr lang="bs-Latn-BA" sz="2800" dirty="0">
                <a:latin typeface="+mn-lt"/>
              </a:rPr>
              <a:t/>
            </a:r>
            <a:br>
              <a:rPr lang="bs-Latn-BA" sz="2800" dirty="0">
                <a:latin typeface="+mn-lt"/>
              </a:rPr>
            </a:br>
            <a:r>
              <a:rPr lang="bs-Latn-BA" sz="2800" dirty="0">
                <a:latin typeface="+mn-lt"/>
              </a:rPr>
              <a:t>Razlikujemo: unutrašnju i spoljnu postpenalnu pomoć. </a:t>
            </a:r>
            <a:r>
              <a:rPr lang="bs-Latn-BA" sz="2400" dirty="0">
                <a:latin typeface="+mn-lt"/>
              </a:rPr>
              <a:t/>
            </a:r>
            <a:br>
              <a:rPr lang="bs-Latn-BA" sz="2400" dirty="0">
                <a:latin typeface="+mn-lt"/>
              </a:rPr>
            </a:br>
            <a:endParaRPr lang="en-US" sz="2400" dirty="0">
              <a:effectLst/>
              <a:latin typeface="+mn-lt"/>
            </a:endParaRPr>
          </a:p>
        </p:txBody>
      </p:sp>
    </p:spTree>
    <p:extLst>
      <p:ext uri="{BB962C8B-B14F-4D97-AF65-F5344CB8AC3E}">
        <p14:creationId xmlns:p14="http://schemas.microsoft.com/office/powerpoint/2010/main" xmlns="" val="8673936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8312" y="274637"/>
            <a:ext cx="8856663" cy="1219201"/>
          </a:xfrm>
        </p:spPr>
        <p:txBody>
          <a:bodyPr/>
          <a:lstStyle/>
          <a:p>
            <a:pPr>
              <a:buNone/>
            </a:pPr>
            <a:r>
              <a:rPr lang="bs-Latn-BA" dirty="0">
                <a:latin typeface="+mn-lt"/>
              </a:rPr>
              <a:t>Maloljetnici</a:t>
            </a:r>
            <a:endParaRPr lang="en-US" dirty="0">
              <a:latin typeface="+mn-lt"/>
            </a:endParaRPr>
          </a:p>
        </p:txBody>
      </p:sp>
      <p:sp>
        <p:nvSpPr>
          <p:cNvPr id="3" name="Subtitle 2"/>
          <p:cNvSpPr>
            <a:spLocks noGrp="1"/>
          </p:cNvSpPr>
          <p:nvPr>
            <p:ph type="subTitle" idx="1"/>
          </p:nvPr>
        </p:nvSpPr>
        <p:spPr>
          <a:xfrm>
            <a:off x="468313" y="1646237"/>
            <a:ext cx="9296400" cy="4568826"/>
          </a:xfrm>
        </p:spPr>
        <p:txBody>
          <a:bodyPr/>
          <a:lstStyle/>
          <a:p>
            <a:pPr algn="l"/>
            <a:r>
              <a:rPr lang="bs-Latn-BA" sz="2400" dirty="0">
                <a:solidFill>
                  <a:schemeClr val="tx1"/>
                </a:solidFill>
                <a:latin typeface="+mn-lt"/>
                <a:cs typeface="Times New Roman" pitchFamily="18" charset="0"/>
              </a:rPr>
              <a:t>Maloljetnici su osobe koje nisu navršile 18 godina. </a:t>
            </a:r>
            <a:br>
              <a:rPr lang="bs-Latn-BA" sz="2400" dirty="0">
                <a:solidFill>
                  <a:schemeClr val="tx1"/>
                </a:solidFill>
                <a:latin typeface="+mn-lt"/>
                <a:cs typeface="Times New Roman" pitchFamily="18" charset="0"/>
              </a:rPr>
            </a:br>
            <a:r>
              <a:rPr lang="bs-Latn-BA" sz="2400" dirty="0">
                <a:solidFill>
                  <a:schemeClr val="tx1"/>
                </a:solidFill>
                <a:latin typeface="+mn-lt"/>
                <a:cs typeface="Times New Roman" pitchFamily="18" charset="0"/>
              </a:rPr>
              <a:t>Naš zakon dijeli maloljetnike na : mlađe maloljetnike, starije maloljetnike i mlađe punoljetne osobe.</a:t>
            </a:r>
            <a:br>
              <a:rPr lang="bs-Latn-BA" sz="2400" dirty="0">
                <a:solidFill>
                  <a:schemeClr val="tx1"/>
                </a:solidFill>
                <a:latin typeface="+mn-lt"/>
                <a:cs typeface="Times New Roman" pitchFamily="18" charset="0"/>
              </a:rPr>
            </a:br>
            <a:r>
              <a:rPr lang="bs-Latn-BA" sz="2400" dirty="0">
                <a:solidFill>
                  <a:schemeClr val="tx1"/>
                </a:solidFill>
                <a:latin typeface="+mn-lt"/>
                <a:cs typeface="Times New Roman" pitchFamily="18" charset="0"/>
              </a:rPr>
              <a:t/>
            </a:r>
            <a:br>
              <a:rPr lang="bs-Latn-BA" sz="2400" dirty="0">
                <a:solidFill>
                  <a:schemeClr val="tx1"/>
                </a:solidFill>
                <a:latin typeface="+mn-lt"/>
                <a:cs typeface="Times New Roman" pitchFamily="18" charset="0"/>
              </a:rPr>
            </a:br>
            <a:r>
              <a:rPr lang="en-US" sz="2400" dirty="0" err="1">
                <a:solidFill>
                  <a:schemeClr val="tx1"/>
                </a:solidFill>
                <a:latin typeface="+mn-lt"/>
                <a:cs typeface="Times New Roman" pitchFamily="18" charset="0"/>
              </a:rPr>
              <a:t>Mlađi</a:t>
            </a:r>
            <a:r>
              <a:rPr lang="en-US" sz="2400" dirty="0">
                <a:solidFill>
                  <a:schemeClr val="tx1"/>
                </a:solidFill>
                <a:latin typeface="+mn-lt"/>
                <a:cs typeface="Times New Roman" pitchFamily="18" charset="0"/>
              </a:rPr>
              <a:t> </a:t>
            </a:r>
            <a:r>
              <a:rPr lang="en-US" sz="2400" dirty="0" err="1">
                <a:solidFill>
                  <a:schemeClr val="tx1"/>
                </a:solidFill>
                <a:latin typeface="+mn-lt"/>
                <a:cs typeface="Times New Roman" pitchFamily="18" charset="0"/>
              </a:rPr>
              <a:t>maloljetnik</a:t>
            </a:r>
            <a:r>
              <a:rPr lang="en-US" sz="2400" dirty="0">
                <a:solidFill>
                  <a:schemeClr val="tx1"/>
                </a:solidFill>
                <a:latin typeface="+mn-lt"/>
                <a:cs typeface="Times New Roman" pitchFamily="18" charset="0"/>
              </a:rPr>
              <a:t> je </a:t>
            </a:r>
            <a:r>
              <a:rPr lang="en-US" sz="2400" dirty="0" err="1">
                <a:solidFill>
                  <a:schemeClr val="tx1"/>
                </a:solidFill>
                <a:latin typeface="+mn-lt"/>
                <a:cs typeface="Times New Roman" pitchFamily="18" charset="0"/>
              </a:rPr>
              <a:t>maloljetnik</a:t>
            </a:r>
            <a:r>
              <a:rPr lang="en-US" sz="2400" dirty="0">
                <a:solidFill>
                  <a:schemeClr val="tx1"/>
                </a:solidFill>
                <a:latin typeface="+mn-lt"/>
                <a:cs typeface="Times New Roman" pitchFamily="18" charset="0"/>
              </a:rPr>
              <a:t> </a:t>
            </a:r>
            <a:r>
              <a:rPr lang="en-US" sz="2400" dirty="0" err="1">
                <a:solidFill>
                  <a:schemeClr val="tx1"/>
                </a:solidFill>
                <a:latin typeface="+mn-lt"/>
                <a:cs typeface="Times New Roman" pitchFamily="18" charset="0"/>
              </a:rPr>
              <a:t>koji</a:t>
            </a:r>
            <a:r>
              <a:rPr lang="en-US" sz="2400" dirty="0">
                <a:solidFill>
                  <a:schemeClr val="tx1"/>
                </a:solidFill>
                <a:latin typeface="+mn-lt"/>
                <a:cs typeface="Times New Roman" pitchFamily="18" charset="0"/>
              </a:rPr>
              <a:t> je u </a:t>
            </a:r>
            <a:r>
              <a:rPr lang="en-US" sz="2400" dirty="0" err="1">
                <a:solidFill>
                  <a:schemeClr val="tx1"/>
                </a:solidFill>
                <a:latin typeface="+mn-lt"/>
                <a:cs typeface="Times New Roman" pitchFamily="18" charset="0"/>
              </a:rPr>
              <a:t>vrijeme</a:t>
            </a:r>
            <a:r>
              <a:rPr lang="en-US" sz="2400" dirty="0">
                <a:solidFill>
                  <a:schemeClr val="tx1"/>
                </a:solidFill>
                <a:latin typeface="+mn-lt"/>
                <a:cs typeface="Times New Roman" pitchFamily="18" charset="0"/>
              </a:rPr>
              <a:t> </a:t>
            </a:r>
            <a:r>
              <a:rPr lang="en-US" sz="2400" dirty="0" err="1">
                <a:solidFill>
                  <a:schemeClr val="tx1"/>
                </a:solidFill>
                <a:latin typeface="+mn-lt"/>
                <a:cs typeface="Times New Roman" pitchFamily="18" charset="0"/>
              </a:rPr>
              <a:t>izvršenja</a:t>
            </a:r>
            <a:r>
              <a:rPr lang="en-US" sz="2400" dirty="0">
                <a:solidFill>
                  <a:schemeClr val="tx1"/>
                </a:solidFill>
                <a:latin typeface="+mn-lt"/>
                <a:cs typeface="Times New Roman" pitchFamily="18" charset="0"/>
              </a:rPr>
              <a:t> </a:t>
            </a:r>
            <a:r>
              <a:rPr lang="en-US" sz="2400" dirty="0" err="1">
                <a:solidFill>
                  <a:schemeClr val="tx1"/>
                </a:solidFill>
                <a:latin typeface="+mn-lt"/>
                <a:cs typeface="Times New Roman" pitchFamily="18" charset="0"/>
              </a:rPr>
              <a:t>krivičnog</a:t>
            </a:r>
            <a:r>
              <a:rPr lang="en-US" sz="2400" dirty="0">
                <a:solidFill>
                  <a:schemeClr val="tx1"/>
                </a:solidFill>
                <a:latin typeface="+mn-lt"/>
                <a:cs typeface="Times New Roman" pitchFamily="18" charset="0"/>
              </a:rPr>
              <a:t> </a:t>
            </a:r>
            <a:r>
              <a:rPr lang="en-US" sz="2400" dirty="0" err="1">
                <a:solidFill>
                  <a:schemeClr val="tx1"/>
                </a:solidFill>
                <a:latin typeface="+mn-lt"/>
                <a:cs typeface="Times New Roman" pitchFamily="18" charset="0"/>
              </a:rPr>
              <a:t>djela</a:t>
            </a:r>
            <a:r>
              <a:rPr lang="en-US" sz="2400" dirty="0">
                <a:solidFill>
                  <a:schemeClr val="tx1"/>
                </a:solidFill>
                <a:latin typeface="+mn-lt"/>
                <a:cs typeface="Times New Roman" pitchFamily="18" charset="0"/>
              </a:rPr>
              <a:t> </a:t>
            </a:r>
            <a:r>
              <a:rPr lang="en-US" sz="2400" dirty="0" err="1">
                <a:solidFill>
                  <a:schemeClr val="tx1"/>
                </a:solidFill>
                <a:latin typeface="+mn-lt"/>
                <a:cs typeface="Times New Roman" pitchFamily="18" charset="0"/>
              </a:rPr>
              <a:t>navršio</a:t>
            </a:r>
            <a:r>
              <a:rPr lang="en-US" sz="2400" dirty="0">
                <a:solidFill>
                  <a:schemeClr val="tx1"/>
                </a:solidFill>
                <a:latin typeface="+mn-lt"/>
                <a:cs typeface="Times New Roman" pitchFamily="18" charset="0"/>
              </a:rPr>
              <a:t> 14 a </a:t>
            </a:r>
            <a:r>
              <a:rPr lang="en-US" sz="2400" dirty="0" err="1">
                <a:solidFill>
                  <a:schemeClr val="tx1"/>
                </a:solidFill>
                <a:latin typeface="+mn-lt"/>
                <a:cs typeface="Times New Roman" pitchFamily="18" charset="0"/>
              </a:rPr>
              <a:t>nije</a:t>
            </a:r>
            <a:r>
              <a:rPr lang="en-US" sz="2400" dirty="0">
                <a:solidFill>
                  <a:schemeClr val="tx1"/>
                </a:solidFill>
                <a:latin typeface="+mn-lt"/>
                <a:cs typeface="Times New Roman" pitchFamily="18" charset="0"/>
              </a:rPr>
              <a:t> </a:t>
            </a:r>
            <a:r>
              <a:rPr lang="en-US" sz="2400" dirty="0" err="1">
                <a:solidFill>
                  <a:schemeClr val="tx1"/>
                </a:solidFill>
                <a:latin typeface="+mn-lt"/>
                <a:cs typeface="Times New Roman" pitchFamily="18" charset="0"/>
              </a:rPr>
              <a:t>navršio</a:t>
            </a:r>
            <a:r>
              <a:rPr lang="en-US" sz="2400" dirty="0">
                <a:solidFill>
                  <a:schemeClr val="tx1"/>
                </a:solidFill>
                <a:latin typeface="+mn-lt"/>
                <a:cs typeface="Times New Roman" pitchFamily="18" charset="0"/>
              </a:rPr>
              <a:t> 16 </a:t>
            </a:r>
            <a:r>
              <a:rPr lang="en-US" sz="2400" dirty="0" err="1">
                <a:solidFill>
                  <a:schemeClr val="tx1"/>
                </a:solidFill>
                <a:latin typeface="+mn-lt"/>
                <a:cs typeface="Times New Roman" pitchFamily="18" charset="0"/>
              </a:rPr>
              <a:t>godina</a:t>
            </a:r>
            <a:r>
              <a:rPr lang="en-US" sz="2400" dirty="0">
                <a:solidFill>
                  <a:schemeClr val="tx1"/>
                </a:solidFill>
                <a:latin typeface="+mn-lt"/>
                <a:cs typeface="Times New Roman" pitchFamily="18" charset="0"/>
              </a:rPr>
              <a:t> </a:t>
            </a:r>
            <a:r>
              <a:rPr lang="en-US" sz="2400" dirty="0" err="1">
                <a:solidFill>
                  <a:schemeClr val="tx1"/>
                </a:solidFill>
                <a:latin typeface="+mn-lt"/>
                <a:cs typeface="Times New Roman" pitchFamily="18" charset="0"/>
              </a:rPr>
              <a:t>života</a:t>
            </a:r>
            <a:r>
              <a:rPr lang="en-US" sz="2400" dirty="0">
                <a:solidFill>
                  <a:schemeClr val="tx1"/>
                </a:solidFill>
                <a:latin typeface="+mn-lt"/>
                <a:cs typeface="Times New Roman" pitchFamily="18" charset="0"/>
              </a:rPr>
              <a:t>. </a:t>
            </a:r>
          </a:p>
          <a:p>
            <a:pPr algn="l"/>
            <a:r>
              <a:rPr lang="en-US" sz="2400" dirty="0" err="1">
                <a:solidFill>
                  <a:schemeClr val="tx1"/>
                </a:solidFill>
                <a:latin typeface="+mn-lt"/>
                <a:cs typeface="Times New Roman" pitchFamily="18" charset="0"/>
              </a:rPr>
              <a:t>Stariji</a:t>
            </a:r>
            <a:r>
              <a:rPr lang="en-US" sz="2400" dirty="0">
                <a:solidFill>
                  <a:schemeClr val="tx1"/>
                </a:solidFill>
                <a:latin typeface="+mn-lt"/>
                <a:cs typeface="Times New Roman" pitchFamily="18" charset="0"/>
              </a:rPr>
              <a:t> </a:t>
            </a:r>
            <a:r>
              <a:rPr lang="en-US" sz="2400" dirty="0" err="1">
                <a:solidFill>
                  <a:schemeClr val="tx1"/>
                </a:solidFill>
                <a:latin typeface="+mn-lt"/>
                <a:cs typeface="Times New Roman" pitchFamily="18" charset="0"/>
              </a:rPr>
              <a:t>maloljetnik</a:t>
            </a:r>
            <a:r>
              <a:rPr lang="en-US" sz="2400" dirty="0">
                <a:solidFill>
                  <a:schemeClr val="tx1"/>
                </a:solidFill>
                <a:latin typeface="+mn-lt"/>
                <a:cs typeface="Times New Roman" pitchFamily="18" charset="0"/>
              </a:rPr>
              <a:t> je </a:t>
            </a:r>
            <a:r>
              <a:rPr lang="en-US" sz="2400" dirty="0" err="1">
                <a:solidFill>
                  <a:schemeClr val="tx1"/>
                </a:solidFill>
                <a:latin typeface="+mn-lt"/>
                <a:cs typeface="Times New Roman" pitchFamily="18" charset="0"/>
              </a:rPr>
              <a:t>maloljetnik</a:t>
            </a:r>
            <a:r>
              <a:rPr lang="en-US" sz="2400" dirty="0">
                <a:solidFill>
                  <a:schemeClr val="tx1"/>
                </a:solidFill>
                <a:latin typeface="+mn-lt"/>
                <a:cs typeface="Times New Roman" pitchFamily="18" charset="0"/>
              </a:rPr>
              <a:t> </a:t>
            </a:r>
            <a:r>
              <a:rPr lang="en-US" sz="2400" dirty="0" err="1">
                <a:solidFill>
                  <a:schemeClr val="tx1"/>
                </a:solidFill>
                <a:latin typeface="+mn-lt"/>
                <a:cs typeface="Times New Roman" pitchFamily="18" charset="0"/>
              </a:rPr>
              <a:t>koji</a:t>
            </a:r>
            <a:r>
              <a:rPr lang="en-US" sz="2400" dirty="0">
                <a:solidFill>
                  <a:schemeClr val="tx1"/>
                </a:solidFill>
                <a:latin typeface="+mn-lt"/>
                <a:cs typeface="Times New Roman" pitchFamily="18" charset="0"/>
              </a:rPr>
              <a:t> je u </a:t>
            </a:r>
            <a:r>
              <a:rPr lang="en-US" sz="2400" dirty="0" err="1">
                <a:solidFill>
                  <a:schemeClr val="tx1"/>
                </a:solidFill>
                <a:latin typeface="+mn-lt"/>
                <a:cs typeface="Times New Roman" pitchFamily="18" charset="0"/>
              </a:rPr>
              <a:t>vrijeme</a:t>
            </a:r>
            <a:r>
              <a:rPr lang="en-US" sz="2400" dirty="0">
                <a:solidFill>
                  <a:schemeClr val="tx1"/>
                </a:solidFill>
                <a:latin typeface="+mn-lt"/>
                <a:cs typeface="Times New Roman" pitchFamily="18" charset="0"/>
              </a:rPr>
              <a:t> </a:t>
            </a:r>
            <a:r>
              <a:rPr lang="en-US" sz="2400" dirty="0" err="1">
                <a:solidFill>
                  <a:schemeClr val="tx1"/>
                </a:solidFill>
                <a:latin typeface="+mn-lt"/>
                <a:cs typeface="Times New Roman" pitchFamily="18" charset="0"/>
              </a:rPr>
              <a:t>izvršenja</a:t>
            </a:r>
            <a:r>
              <a:rPr lang="en-US" sz="2400" dirty="0">
                <a:solidFill>
                  <a:schemeClr val="tx1"/>
                </a:solidFill>
                <a:latin typeface="+mn-lt"/>
                <a:cs typeface="Times New Roman" pitchFamily="18" charset="0"/>
              </a:rPr>
              <a:t> </a:t>
            </a:r>
            <a:r>
              <a:rPr lang="en-US" sz="2400" dirty="0" err="1">
                <a:solidFill>
                  <a:schemeClr val="tx1"/>
                </a:solidFill>
                <a:latin typeface="+mn-lt"/>
                <a:cs typeface="Times New Roman" pitchFamily="18" charset="0"/>
              </a:rPr>
              <a:t>krivičnog</a:t>
            </a:r>
            <a:r>
              <a:rPr lang="en-US" sz="2400" dirty="0">
                <a:solidFill>
                  <a:schemeClr val="tx1"/>
                </a:solidFill>
                <a:latin typeface="+mn-lt"/>
                <a:cs typeface="Times New Roman" pitchFamily="18" charset="0"/>
              </a:rPr>
              <a:t> </a:t>
            </a:r>
            <a:r>
              <a:rPr lang="en-US" sz="2400" dirty="0" err="1">
                <a:solidFill>
                  <a:schemeClr val="tx1"/>
                </a:solidFill>
                <a:latin typeface="+mn-lt"/>
                <a:cs typeface="Times New Roman" pitchFamily="18" charset="0"/>
              </a:rPr>
              <a:t>djela</a:t>
            </a:r>
            <a:r>
              <a:rPr lang="en-US" sz="2400" dirty="0">
                <a:solidFill>
                  <a:schemeClr val="tx1"/>
                </a:solidFill>
                <a:latin typeface="+mn-lt"/>
                <a:cs typeface="Times New Roman" pitchFamily="18" charset="0"/>
              </a:rPr>
              <a:t> </a:t>
            </a:r>
            <a:r>
              <a:rPr lang="en-US" sz="2400" dirty="0" err="1">
                <a:solidFill>
                  <a:schemeClr val="tx1"/>
                </a:solidFill>
                <a:latin typeface="+mn-lt"/>
                <a:cs typeface="Times New Roman" pitchFamily="18" charset="0"/>
              </a:rPr>
              <a:t>navršio</a:t>
            </a:r>
            <a:r>
              <a:rPr lang="en-US" sz="2400" dirty="0">
                <a:solidFill>
                  <a:schemeClr val="tx1"/>
                </a:solidFill>
                <a:latin typeface="+mn-lt"/>
                <a:cs typeface="Times New Roman" pitchFamily="18" charset="0"/>
              </a:rPr>
              <a:t> 16 a </a:t>
            </a:r>
            <a:r>
              <a:rPr lang="en-US" sz="2400" dirty="0" err="1">
                <a:solidFill>
                  <a:schemeClr val="tx1"/>
                </a:solidFill>
                <a:latin typeface="+mn-lt"/>
                <a:cs typeface="Times New Roman" pitchFamily="18" charset="0"/>
              </a:rPr>
              <a:t>nije</a:t>
            </a:r>
            <a:r>
              <a:rPr lang="en-US" sz="2400" dirty="0">
                <a:solidFill>
                  <a:schemeClr val="tx1"/>
                </a:solidFill>
                <a:latin typeface="+mn-lt"/>
                <a:cs typeface="Times New Roman" pitchFamily="18" charset="0"/>
              </a:rPr>
              <a:t> </a:t>
            </a:r>
            <a:r>
              <a:rPr lang="en-US" sz="2400" dirty="0" err="1">
                <a:solidFill>
                  <a:schemeClr val="tx1"/>
                </a:solidFill>
                <a:latin typeface="+mn-lt"/>
                <a:cs typeface="Times New Roman" pitchFamily="18" charset="0"/>
              </a:rPr>
              <a:t>navršio</a:t>
            </a:r>
            <a:r>
              <a:rPr lang="en-US" sz="2400" dirty="0">
                <a:solidFill>
                  <a:schemeClr val="tx1"/>
                </a:solidFill>
                <a:latin typeface="+mn-lt"/>
                <a:cs typeface="Times New Roman" pitchFamily="18" charset="0"/>
              </a:rPr>
              <a:t> 18 </a:t>
            </a:r>
            <a:r>
              <a:rPr lang="en-US" sz="2400" dirty="0" err="1">
                <a:solidFill>
                  <a:schemeClr val="tx1"/>
                </a:solidFill>
                <a:latin typeface="+mn-lt"/>
                <a:cs typeface="Times New Roman" pitchFamily="18" charset="0"/>
              </a:rPr>
              <a:t>godina</a:t>
            </a:r>
            <a:r>
              <a:rPr lang="en-US" sz="2400" dirty="0">
                <a:solidFill>
                  <a:schemeClr val="tx1"/>
                </a:solidFill>
                <a:latin typeface="+mn-lt"/>
                <a:cs typeface="Times New Roman" pitchFamily="18" charset="0"/>
              </a:rPr>
              <a:t> </a:t>
            </a:r>
            <a:r>
              <a:rPr lang="en-US" sz="2400" dirty="0" err="1">
                <a:solidFill>
                  <a:schemeClr val="tx1"/>
                </a:solidFill>
                <a:latin typeface="+mn-lt"/>
                <a:cs typeface="Times New Roman" pitchFamily="18" charset="0"/>
              </a:rPr>
              <a:t>života</a:t>
            </a:r>
            <a:r>
              <a:rPr lang="en-US" sz="2400" dirty="0">
                <a:solidFill>
                  <a:schemeClr val="tx1"/>
                </a:solidFill>
                <a:latin typeface="+mn-lt"/>
                <a:cs typeface="Times New Roman" pitchFamily="18" charset="0"/>
              </a:rPr>
              <a:t>. </a:t>
            </a:r>
          </a:p>
          <a:p>
            <a:pPr algn="l"/>
            <a:r>
              <a:rPr lang="en-US" sz="2400" dirty="0" err="1">
                <a:solidFill>
                  <a:schemeClr val="tx1"/>
                </a:solidFill>
                <a:latin typeface="+mn-lt"/>
                <a:cs typeface="Times New Roman" pitchFamily="18" charset="0"/>
              </a:rPr>
              <a:t>Mlađa</a:t>
            </a:r>
            <a:r>
              <a:rPr lang="en-US" sz="2400" dirty="0">
                <a:solidFill>
                  <a:schemeClr val="tx1"/>
                </a:solidFill>
                <a:latin typeface="+mn-lt"/>
                <a:cs typeface="Times New Roman" pitchFamily="18" charset="0"/>
              </a:rPr>
              <a:t> </a:t>
            </a:r>
            <a:r>
              <a:rPr lang="en-US" sz="2400" dirty="0" err="1">
                <a:solidFill>
                  <a:schemeClr val="tx1"/>
                </a:solidFill>
                <a:latin typeface="+mn-lt"/>
                <a:cs typeface="Times New Roman" pitchFamily="18" charset="0"/>
              </a:rPr>
              <a:t>punoljetna</a:t>
            </a:r>
            <a:r>
              <a:rPr lang="en-US" sz="2400" dirty="0">
                <a:solidFill>
                  <a:schemeClr val="tx1"/>
                </a:solidFill>
                <a:latin typeface="+mn-lt"/>
                <a:cs typeface="Times New Roman" pitchFamily="18" charset="0"/>
              </a:rPr>
              <a:t> </a:t>
            </a:r>
            <a:r>
              <a:rPr lang="en-US" sz="2400" dirty="0" err="1">
                <a:solidFill>
                  <a:schemeClr val="tx1"/>
                </a:solidFill>
                <a:latin typeface="+mn-lt"/>
                <a:cs typeface="Times New Roman" pitchFamily="18" charset="0"/>
              </a:rPr>
              <a:t>osoba</a:t>
            </a:r>
            <a:r>
              <a:rPr lang="en-US" sz="2400" dirty="0">
                <a:solidFill>
                  <a:schemeClr val="tx1"/>
                </a:solidFill>
                <a:latin typeface="+mn-lt"/>
                <a:cs typeface="Times New Roman" pitchFamily="18" charset="0"/>
              </a:rPr>
              <a:t> je </a:t>
            </a:r>
            <a:r>
              <a:rPr lang="en-US" sz="2400" dirty="0" err="1">
                <a:solidFill>
                  <a:schemeClr val="tx1"/>
                </a:solidFill>
                <a:latin typeface="+mn-lt"/>
                <a:cs typeface="Times New Roman" pitchFamily="18" charset="0"/>
              </a:rPr>
              <a:t>osoba</a:t>
            </a:r>
            <a:r>
              <a:rPr lang="en-US" sz="2400" dirty="0">
                <a:solidFill>
                  <a:schemeClr val="tx1"/>
                </a:solidFill>
                <a:latin typeface="+mn-lt"/>
                <a:cs typeface="Times New Roman" pitchFamily="18" charset="0"/>
              </a:rPr>
              <a:t> </a:t>
            </a:r>
            <a:r>
              <a:rPr lang="en-US" sz="2400" dirty="0" err="1">
                <a:solidFill>
                  <a:schemeClr val="tx1"/>
                </a:solidFill>
                <a:latin typeface="+mn-lt"/>
                <a:cs typeface="Times New Roman" pitchFamily="18" charset="0"/>
              </a:rPr>
              <a:t>koja</a:t>
            </a:r>
            <a:r>
              <a:rPr lang="en-US" sz="2400" dirty="0">
                <a:solidFill>
                  <a:schemeClr val="tx1"/>
                </a:solidFill>
                <a:latin typeface="+mn-lt"/>
                <a:cs typeface="Times New Roman" pitchFamily="18" charset="0"/>
              </a:rPr>
              <a:t> je u </a:t>
            </a:r>
            <a:r>
              <a:rPr lang="en-US" sz="2400" dirty="0" err="1">
                <a:solidFill>
                  <a:schemeClr val="tx1"/>
                </a:solidFill>
                <a:latin typeface="+mn-lt"/>
                <a:cs typeface="Times New Roman" pitchFamily="18" charset="0"/>
              </a:rPr>
              <a:t>vrijeme</a:t>
            </a:r>
            <a:r>
              <a:rPr lang="en-US" sz="2400" dirty="0">
                <a:solidFill>
                  <a:schemeClr val="tx1"/>
                </a:solidFill>
                <a:latin typeface="+mn-lt"/>
                <a:cs typeface="Times New Roman" pitchFamily="18" charset="0"/>
              </a:rPr>
              <a:t> </a:t>
            </a:r>
            <a:r>
              <a:rPr lang="en-US" sz="2400" dirty="0" err="1">
                <a:solidFill>
                  <a:schemeClr val="tx1"/>
                </a:solidFill>
                <a:latin typeface="+mn-lt"/>
                <a:cs typeface="Times New Roman" pitchFamily="18" charset="0"/>
              </a:rPr>
              <a:t>izvršenja</a:t>
            </a:r>
            <a:r>
              <a:rPr lang="en-US" sz="2400" dirty="0">
                <a:solidFill>
                  <a:schemeClr val="tx1"/>
                </a:solidFill>
                <a:latin typeface="+mn-lt"/>
                <a:cs typeface="Times New Roman" pitchFamily="18" charset="0"/>
              </a:rPr>
              <a:t> </a:t>
            </a:r>
            <a:r>
              <a:rPr lang="en-US" sz="2400" dirty="0" err="1">
                <a:solidFill>
                  <a:schemeClr val="tx1"/>
                </a:solidFill>
                <a:latin typeface="+mn-lt"/>
                <a:cs typeface="Times New Roman" pitchFamily="18" charset="0"/>
              </a:rPr>
              <a:t>krivičnog</a:t>
            </a:r>
            <a:r>
              <a:rPr lang="en-US" sz="2400" dirty="0">
                <a:solidFill>
                  <a:schemeClr val="tx1"/>
                </a:solidFill>
                <a:latin typeface="+mn-lt"/>
                <a:cs typeface="Times New Roman" pitchFamily="18" charset="0"/>
              </a:rPr>
              <a:t> </a:t>
            </a:r>
            <a:r>
              <a:rPr lang="en-US" sz="2400" dirty="0" err="1">
                <a:solidFill>
                  <a:schemeClr val="tx1"/>
                </a:solidFill>
                <a:latin typeface="+mn-lt"/>
                <a:cs typeface="Times New Roman" pitchFamily="18" charset="0"/>
              </a:rPr>
              <a:t>djela</a:t>
            </a:r>
            <a:r>
              <a:rPr lang="en-US" sz="2400" dirty="0">
                <a:solidFill>
                  <a:schemeClr val="tx1"/>
                </a:solidFill>
                <a:latin typeface="+mn-lt"/>
                <a:cs typeface="Times New Roman" pitchFamily="18" charset="0"/>
              </a:rPr>
              <a:t> </a:t>
            </a:r>
            <a:r>
              <a:rPr lang="en-US" sz="2400" dirty="0" err="1">
                <a:solidFill>
                  <a:schemeClr val="tx1"/>
                </a:solidFill>
                <a:latin typeface="+mn-lt"/>
                <a:cs typeface="Times New Roman" pitchFamily="18" charset="0"/>
              </a:rPr>
              <a:t>navršila</a:t>
            </a:r>
            <a:r>
              <a:rPr lang="en-US" sz="2400" dirty="0">
                <a:solidFill>
                  <a:schemeClr val="tx1"/>
                </a:solidFill>
                <a:latin typeface="+mn-lt"/>
                <a:cs typeface="Times New Roman" pitchFamily="18" charset="0"/>
              </a:rPr>
              <a:t> 18 a </a:t>
            </a:r>
            <a:r>
              <a:rPr lang="en-US" sz="2400" dirty="0" err="1">
                <a:solidFill>
                  <a:schemeClr val="tx1"/>
                </a:solidFill>
                <a:latin typeface="+mn-lt"/>
                <a:cs typeface="Times New Roman" pitchFamily="18" charset="0"/>
              </a:rPr>
              <a:t>nije</a:t>
            </a:r>
            <a:r>
              <a:rPr lang="en-US" sz="2400" dirty="0">
                <a:solidFill>
                  <a:schemeClr val="tx1"/>
                </a:solidFill>
                <a:latin typeface="+mn-lt"/>
                <a:cs typeface="Times New Roman" pitchFamily="18" charset="0"/>
              </a:rPr>
              <a:t> </a:t>
            </a:r>
            <a:r>
              <a:rPr lang="en-US" sz="2400" dirty="0" err="1">
                <a:solidFill>
                  <a:schemeClr val="tx1"/>
                </a:solidFill>
                <a:latin typeface="+mn-lt"/>
                <a:cs typeface="Times New Roman" pitchFamily="18" charset="0"/>
              </a:rPr>
              <a:t>navršila</a:t>
            </a:r>
            <a:r>
              <a:rPr lang="en-US" sz="2400" dirty="0">
                <a:solidFill>
                  <a:schemeClr val="tx1"/>
                </a:solidFill>
                <a:latin typeface="+mn-lt"/>
                <a:cs typeface="Times New Roman" pitchFamily="18" charset="0"/>
              </a:rPr>
              <a:t> 21 </a:t>
            </a:r>
            <a:r>
              <a:rPr lang="en-US" sz="2400" dirty="0" err="1">
                <a:solidFill>
                  <a:schemeClr val="tx1"/>
                </a:solidFill>
                <a:latin typeface="+mn-lt"/>
                <a:cs typeface="Times New Roman" pitchFamily="18" charset="0"/>
              </a:rPr>
              <a:t>godinu</a:t>
            </a:r>
            <a:r>
              <a:rPr lang="en-US" sz="2400" dirty="0">
                <a:solidFill>
                  <a:schemeClr val="tx1"/>
                </a:solidFill>
                <a:latin typeface="+mn-lt"/>
                <a:cs typeface="Times New Roman" pitchFamily="18" charset="0"/>
              </a:rPr>
              <a:t> </a:t>
            </a:r>
            <a:r>
              <a:rPr lang="en-US" sz="2400" dirty="0" err="1">
                <a:solidFill>
                  <a:schemeClr val="tx1"/>
                </a:solidFill>
                <a:latin typeface="+mn-lt"/>
                <a:cs typeface="Times New Roman" pitchFamily="18" charset="0"/>
              </a:rPr>
              <a:t>života</a:t>
            </a:r>
            <a:r>
              <a:rPr lang="bs-Latn-BA" sz="2400" dirty="0">
                <a:solidFill>
                  <a:schemeClr val="tx1"/>
                </a:solidFill>
                <a:latin typeface="+mn-lt"/>
                <a:cs typeface="Times New Roman" pitchFamily="18" charset="0"/>
              </a:rPr>
              <a:t>.</a:t>
            </a:r>
            <a:endParaRPr lang="en-US" sz="2400" dirty="0">
              <a:solidFill>
                <a:schemeClr val="tx1"/>
              </a:solidFill>
              <a:latin typeface="+mn-lt"/>
              <a:cs typeface="Times New Roman" pitchFamily="18" charset="0"/>
            </a:endParaRPr>
          </a:p>
          <a:p>
            <a:endParaRPr lang="en-US" sz="2400" dirty="0"/>
          </a:p>
        </p:txBody>
      </p:sp>
    </p:spTree>
    <p:extLst>
      <p:ext uri="{BB962C8B-B14F-4D97-AF65-F5344CB8AC3E}">
        <p14:creationId xmlns:p14="http://schemas.microsoft.com/office/powerpoint/2010/main" xmlns="" val="5181446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8312" y="3779837"/>
            <a:ext cx="9220200" cy="2677656"/>
          </a:xfrm>
          <a:prstGeom prst="rect">
            <a:avLst/>
          </a:prstGeom>
        </p:spPr>
        <p:txBody>
          <a:bodyPr wrap="square">
            <a:spAutoFit/>
          </a:bodyPr>
          <a:lstStyle/>
          <a:p>
            <a:r>
              <a:rPr lang="en-US" sz="2800" dirty="0" err="1"/>
              <a:t>Spoljna</a:t>
            </a:r>
            <a:r>
              <a:rPr lang="en-US" sz="2800" dirty="0"/>
              <a:t> </a:t>
            </a:r>
            <a:r>
              <a:rPr lang="en-US" sz="2800" dirty="0" err="1"/>
              <a:t>postpenalna</a:t>
            </a:r>
            <a:r>
              <a:rPr lang="en-US" sz="2800" dirty="0"/>
              <a:t> </a:t>
            </a:r>
            <a:r>
              <a:rPr lang="en-US" sz="2800" dirty="0" err="1"/>
              <a:t>pomoć</a:t>
            </a:r>
            <a:r>
              <a:rPr lang="en-US" sz="2800" dirty="0"/>
              <a:t> je </a:t>
            </a:r>
            <a:r>
              <a:rPr lang="en-US" sz="2800" dirty="0" err="1"/>
              <a:t>pomoć</a:t>
            </a:r>
            <a:r>
              <a:rPr lang="en-US" sz="2800" dirty="0"/>
              <a:t> </a:t>
            </a:r>
            <a:r>
              <a:rPr lang="en-US" sz="2800" dirty="0" err="1"/>
              <a:t>koja</a:t>
            </a:r>
            <a:r>
              <a:rPr lang="en-US" sz="2800" dirty="0"/>
              <a:t> se </a:t>
            </a:r>
            <a:r>
              <a:rPr lang="en-US" sz="2800" dirty="0" err="1"/>
              <a:t>maloljetnicima</a:t>
            </a:r>
            <a:r>
              <a:rPr lang="en-US" sz="2800" dirty="0"/>
              <a:t> </a:t>
            </a:r>
            <a:r>
              <a:rPr lang="en-US" sz="2800" dirty="0" err="1"/>
              <a:t>pruža</a:t>
            </a:r>
            <a:r>
              <a:rPr lang="en-US" sz="2800" dirty="0"/>
              <a:t> </a:t>
            </a:r>
            <a:r>
              <a:rPr lang="en-US" sz="2800" dirty="0" err="1"/>
              <a:t>neposredno</a:t>
            </a:r>
            <a:r>
              <a:rPr lang="en-US" sz="2800" dirty="0"/>
              <a:t> </a:t>
            </a:r>
            <a:r>
              <a:rPr lang="en-US" sz="2800" dirty="0" err="1"/>
              <a:t>po</a:t>
            </a:r>
            <a:r>
              <a:rPr lang="en-US" sz="2800" dirty="0"/>
              <a:t> </a:t>
            </a:r>
            <a:r>
              <a:rPr lang="en-US" sz="2800" dirty="0" err="1"/>
              <a:t>otpustu</a:t>
            </a:r>
            <a:r>
              <a:rPr lang="en-US" sz="2800" dirty="0"/>
              <a:t> </a:t>
            </a:r>
            <a:r>
              <a:rPr lang="en-US" sz="2800" dirty="0" err="1"/>
              <a:t>iz</a:t>
            </a:r>
            <a:r>
              <a:rPr lang="en-US" sz="2800" dirty="0"/>
              <a:t> </a:t>
            </a:r>
            <a:r>
              <a:rPr lang="en-US" sz="2800" dirty="0" err="1"/>
              <a:t>penalne</a:t>
            </a:r>
            <a:r>
              <a:rPr lang="en-US" sz="2800" dirty="0"/>
              <a:t> </a:t>
            </a:r>
            <a:r>
              <a:rPr lang="en-US" sz="2800" dirty="0" err="1"/>
              <a:t>ustanove</a:t>
            </a:r>
            <a:r>
              <a:rPr lang="en-US" sz="2800" dirty="0"/>
              <a:t>, a </a:t>
            </a:r>
            <a:r>
              <a:rPr lang="en-US" sz="2800" dirty="0" err="1"/>
              <a:t>za</a:t>
            </a:r>
            <a:r>
              <a:rPr lang="en-US" sz="2800" dirty="0"/>
              <a:t> </a:t>
            </a:r>
            <a:r>
              <a:rPr lang="en-US" sz="2800" dirty="0" err="1"/>
              <a:t>njeno</a:t>
            </a:r>
            <a:r>
              <a:rPr lang="en-US" sz="2800" dirty="0"/>
              <a:t> </a:t>
            </a:r>
            <a:r>
              <a:rPr lang="en-US" sz="2800" dirty="0" err="1"/>
              <a:t>provođenje</a:t>
            </a:r>
            <a:r>
              <a:rPr lang="en-US" sz="2800" dirty="0"/>
              <a:t> </a:t>
            </a:r>
            <a:r>
              <a:rPr lang="en-US" sz="2800" dirty="0" err="1"/>
              <a:t>nadležni</a:t>
            </a:r>
            <a:r>
              <a:rPr lang="en-US" sz="2800" dirty="0"/>
              <a:t> </a:t>
            </a:r>
            <a:r>
              <a:rPr lang="en-US" sz="2800" dirty="0" err="1"/>
              <a:t>su</a:t>
            </a:r>
            <a:r>
              <a:rPr lang="en-US" sz="2800" dirty="0"/>
              <a:t> </a:t>
            </a:r>
            <a:r>
              <a:rPr lang="en-US" sz="2800" dirty="0" err="1"/>
              <a:t>organi</a:t>
            </a:r>
            <a:r>
              <a:rPr lang="en-US" sz="2800" dirty="0"/>
              <a:t> </a:t>
            </a:r>
            <a:r>
              <a:rPr lang="en-US" sz="2800" dirty="0" err="1"/>
              <a:t>zdravstvene</a:t>
            </a:r>
            <a:r>
              <a:rPr lang="en-US" sz="2800" dirty="0"/>
              <a:t> i </a:t>
            </a:r>
            <a:r>
              <a:rPr lang="en-US" sz="2800" dirty="0" err="1"/>
              <a:t>socijalne</a:t>
            </a:r>
            <a:r>
              <a:rPr lang="en-US" sz="2800" dirty="0"/>
              <a:t> </a:t>
            </a:r>
            <a:r>
              <a:rPr lang="en-US" sz="2800" dirty="0" err="1"/>
              <a:t>zaštite</a:t>
            </a:r>
            <a:r>
              <a:rPr lang="en-US" sz="2800" dirty="0"/>
              <a:t>, </a:t>
            </a:r>
            <a:r>
              <a:rPr lang="en-US" sz="2800" dirty="0" err="1"/>
              <a:t>službe</a:t>
            </a:r>
            <a:r>
              <a:rPr lang="en-US" sz="2800" dirty="0"/>
              <a:t> </a:t>
            </a:r>
            <a:r>
              <a:rPr lang="en-US" sz="2800" dirty="0" err="1"/>
              <a:t>za</a:t>
            </a:r>
            <a:r>
              <a:rPr lang="en-US" sz="2800" dirty="0"/>
              <a:t> </a:t>
            </a:r>
            <a:r>
              <a:rPr lang="en-US" sz="2800" dirty="0" err="1"/>
              <a:t>zapošljavanje</a:t>
            </a:r>
            <a:r>
              <a:rPr lang="en-US" sz="2800" dirty="0"/>
              <a:t> </a:t>
            </a:r>
            <a:r>
              <a:rPr lang="en-US" sz="2800" dirty="0" err="1"/>
              <a:t>radnika</a:t>
            </a:r>
            <a:r>
              <a:rPr lang="en-US" sz="2800" dirty="0"/>
              <a:t> i </a:t>
            </a:r>
            <a:r>
              <a:rPr lang="en-US" sz="2800" dirty="0" err="1"/>
              <a:t>drugih</a:t>
            </a:r>
            <a:r>
              <a:rPr lang="en-US" sz="2800" dirty="0"/>
              <a:t> </a:t>
            </a:r>
            <a:r>
              <a:rPr lang="en-US" sz="2800" dirty="0" err="1"/>
              <a:t>zainteresovanih</a:t>
            </a:r>
            <a:r>
              <a:rPr lang="en-US" sz="2800" dirty="0"/>
              <a:t> </a:t>
            </a:r>
            <a:r>
              <a:rPr lang="en-US" sz="2800" dirty="0" err="1"/>
              <a:t>vladinih</a:t>
            </a:r>
            <a:r>
              <a:rPr lang="en-US" sz="2800" dirty="0"/>
              <a:t> i </a:t>
            </a:r>
            <a:r>
              <a:rPr lang="en-US" sz="2800" dirty="0" err="1"/>
              <a:t>nevladinih</a:t>
            </a:r>
            <a:r>
              <a:rPr lang="en-US" sz="2800" dirty="0"/>
              <a:t> </a:t>
            </a:r>
            <a:r>
              <a:rPr lang="en-US" sz="2800" dirty="0" err="1"/>
              <a:t>organizacija</a:t>
            </a:r>
            <a:r>
              <a:rPr lang="en-US" sz="2800" dirty="0"/>
              <a:t> i </a:t>
            </a:r>
            <a:r>
              <a:rPr lang="en-US" sz="2800" dirty="0" err="1"/>
              <a:t>ustanove</a:t>
            </a:r>
            <a:r>
              <a:rPr lang="en-US" sz="2800" dirty="0"/>
              <a:t> </a:t>
            </a:r>
            <a:r>
              <a:rPr lang="en-US" sz="2800" dirty="0" err="1"/>
              <a:t>prema</a:t>
            </a:r>
            <a:r>
              <a:rPr lang="en-US" sz="2800" dirty="0"/>
              <a:t> </a:t>
            </a:r>
            <a:r>
              <a:rPr lang="en-US" sz="2800" dirty="0" err="1"/>
              <a:t>mjestu</a:t>
            </a:r>
            <a:r>
              <a:rPr lang="en-US" sz="2800" dirty="0"/>
              <a:t> </a:t>
            </a:r>
            <a:r>
              <a:rPr lang="en-US" sz="2800" dirty="0" err="1"/>
              <a:t>prebivališta</a:t>
            </a:r>
            <a:r>
              <a:rPr lang="en-US" sz="2800" dirty="0"/>
              <a:t> </a:t>
            </a:r>
            <a:r>
              <a:rPr lang="en-US" sz="2800" dirty="0" err="1"/>
              <a:t>otpuštene</a:t>
            </a:r>
            <a:r>
              <a:rPr lang="en-US" sz="2800" dirty="0"/>
              <a:t> </a:t>
            </a:r>
            <a:r>
              <a:rPr lang="en-US" sz="2800" dirty="0" err="1"/>
              <a:t>osobe</a:t>
            </a:r>
            <a:endParaRPr lang="en-US" sz="2800" dirty="0">
              <a:effectLst/>
            </a:endParaRPr>
          </a:p>
        </p:txBody>
      </p:sp>
      <p:sp>
        <p:nvSpPr>
          <p:cNvPr id="3" name="Rectangle 2"/>
          <p:cNvSpPr/>
          <p:nvPr/>
        </p:nvSpPr>
        <p:spPr>
          <a:xfrm>
            <a:off x="494664" y="1722437"/>
            <a:ext cx="8782368" cy="1815882"/>
          </a:xfrm>
          <a:prstGeom prst="rect">
            <a:avLst/>
          </a:prstGeom>
        </p:spPr>
        <p:txBody>
          <a:bodyPr wrap="square">
            <a:spAutoFit/>
          </a:bodyPr>
          <a:lstStyle/>
          <a:p>
            <a:r>
              <a:rPr lang="en-US" sz="2800" dirty="0" err="1"/>
              <a:t>Unutrašnja</a:t>
            </a:r>
            <a:r>
              <a:rPr lang="en-US" sz="2800" dirty="0"/>
              <a:t> </a:t>
            </a:r>
            <a:r>
              <a:rPr lang="en-US" sz="2800" dirty="0" err="1"/>
              <a:t>postpenalna</a:t>
            </a:r>
            <a:r>
              <a:rPr lang="en-US" sz="2800" dirty="0"/>
              <a:t> </a:t>
            </a:r>
            <a:r>
              <a:rPr lang="en-US" sz="2800" dirty="0" err="1"/>
              <a:t>pomoć</a:t>
            </a:r>
            <a:r>
              <a:rPr lang="en-US" sz="2800" dirty="0"/>
              <a:t> je </a:t>
            </a:r>
            <a:r>
              <a:rPr lang="en-US" sz="2800" dirty="0" err="1"/>
              <a:t>ona</a:t>
            </a:r>
            <a:r>
              <a:rPr lang="en-US" sz="2800" dirty="0"/>
              <a:t> </a:t>
            </a:r>
            <a:r>
              <a:rPr lang="en-US" sz="2800" dirty="0" err="1"/>
              <a:t>koja</a:t>
            </a:r>
            <a:r>
              <a:rPr lang="en-US" sz="2800" dirty="0"/>
              <a:t> se </a:t>
            </a:r>
            <a:r>
              <a:rPr lang="en-US" sz="2800" dirty="0" err="1"/>
              <a:t>maloljetnicima</a:t>
            </a:r>
            <a:r>
              <a:rPr lang="en-US" sz="2800" dirty="0"/>
              <a:t> </a:t>
            </a:r>
            <a:r>
              <a:rPr lang="en-US" sz="2800" dirty="0" err="1"/>
              <a:t>pruža</a:t>
            </a:r>
            <a:r>
              <a:rPr lang="en-US" sz="2800" dirty="0"/>
              <a:t> </a:t>
            </a:r>
            <a:r>
              <a:rPr lang="en-US" sz="2800" dirty="0" err="1"/>
              <a:t>tokom</a:t>
            </a:r>
            <a:r>
              <a:rPr lang="en-US" sz="2800" dirty="0"/>
              <a:t> </a:t>
            </a:r>
            <a:r>
              <a:rPr lang="en-US" sz="2800" dirty="0" err="1"/>
              <a:t>priprema</a:t>
            </a:r>
            <a:r>
              <a:rPr lang="en-US" sz="2800" dirty="0"/>
              <a:t> </a:t>
            </a:r>
            <a:r>
              <a:rPr lang="en-US" sz="2800" dirty="0" err="1"/>
              <a:t>za</a:t>
            </a:r>
            <a:r>
              <a:rPr lang="en-US" sz="2800" dirty="0"/>
              <a:t> </a:t>
            </a:r>
            <a:r>
              <a:rPr lang="en-US" sz="2800" dirty="0" err="1"/>
              <a:t>njihov</a:t>
            </a:r>
            <a:r>
              <a:rPr lang="en-US" sz="2800" dirty="0"/>
              <a:t> </a:t>
            </a:r>
            <a:r>
              <a:rPr lang="en-US" sz="2800" dirty="0" err="1"/>
              <a:t>otpust</a:t>
            </a:r>
            <a:r>
              <a:rPr lang="en-US" sz="2800" dirty="0"/>
              <a:t> </a:t>
            </a:r>
            <a:r>
              <a:rPr lang="en-US" sz="2800" dirty="0" err="1"/>
              <a:t>iz</a:t>
            </a:r>
            <a:r>
              <a:rPr lang="en-US" sz="2800" dirty="0"/>
              <a:t> </a:t>
            </a:r>
            <a:r>
              <a:rPr lang="en-US" sz="2800" dirty="0" err="1"/>
              <a:t>ustanove</a:t>
            </a:r>
            <a:r>
              <a:rPr lang="en-US" sz="2800" dirty="0"/>
              <a:t>, a </a:t>
            </a:r>
            <a:r>
              <a:rPr lang="en-US" sz="2800" dirty="0" err="1"/>
              <a:t>provode</a:t>
            </a:r>
            <a:r>
              <a:rPr lang="en-US" sz="2800" dirty="0"/>
              <a:t> je </a:t>
            </a:r>
            <a:r>
              <a:rPr lang="en-US" sz="2800" dirty="0" err="1"/>
              <a:t>organi</a:t>
            </a:r>
            <a:r>
              <a:rPr lang="en-US" sz="2800" dirty="0"/>
              <a:t> </a:t>
            </a:r>
            <a:r>
              <a:rPr lang="en-US" sz="2800" dirty="0" err="1"/>
              <a:t>socijalne</a:t>
            </a:r>
            <a:r>
              <a:rPr lang="en-US" sz="2800" dirty="0"/>
              <a:t> i </a:t>
            </a:r>
            <a:r>
              <a:rPr lang="en-US" sz="2800" dirty="0" err="1"/>
              <a:t>drugih</a:t>
            </a:r>
            <a:r>
              <a:rPr lang="en-US" sz="2800" dirty="0"/>
              <a:t> </a:t>
            </a:r>
            <a:r>
              <a:rPr lang="en-US" sz="2800" dirty="0" err="1"/>
              <a:t>službi</a:t>
            </a:r>
            <a:r>
              <a:rPr lang="en-US" sz="2800" dirty="0"/>
              <a:t> </a:t>
            </a:r>
            <a:r>
              <a:rPr lang="en-US" sz="2800" dirty="0" err="1"/>
              <a:t>te</a:t>
            </a:r>
            <a:r>
              <a:rPr lang="en-US" sz="2800" dirty="0"/>
              <a:t> </a:t>
            </a:r>
            <a:r>
              <a:rPr lang="en-US" sz="2800" dirty="0" err="1"/>
              <a:t>ustanove</a:t>
            </a:r>
            <a:r>
              <a:rPr lang="en-US" sz="2800" dirty="0"/>
              <a:t>.</a:t>
            </a:r>
            <a:endParaRPr lang="en-US" sz="2800" dirty="0">
              <a:effectLst/>
            </a:endParaRPr>
          </a:p>
        </p:txBody>
      </p:sp>
    </p:spTree>
    <p:extLst>
      <p:ext uri="{BB962C8B-B14F-4D97-AF65-F5344CB8AC3E}">
        <p14:creationId xmlns:p14="http://schemas.microsoft.com/office/powerpoint/2010/main" xmlns="" val="15518247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2" y="350837"/>
            <a:ext cx="7703999" cy="1138680"/>
          </a:xfrm>
        </p:spPr>
        <p:txBody>
          <a:bodyPr/>
          <a:lstStyle/>
          <a:p>
            <a:r>
              <a:rPr lang="bs-Latn-BA" dirty="0" smtClean="0">
                <a:latin typeface="+mn-lt"/>
              </a:rPr>
              <a:t>RELEVANTNI PROPISI </a:t>
            </a:r>
            <a:endParaRPr lang="en-US" dirty="0">
              <a:latin typeface="+mn-lt"/>
            </a:endParaRPr>
          </a:p>
        </p:txBody>
      </p:sp>
      <p:sp>
        <p:nvSpPr>
          <p:cNvPr id="3" name="Content Placeholder 2"/>
          <p:cNvSpPr>
            <a:spLocks noGrp="1"/>
          </p:cNvSpPr>
          <p:nvPr>
            <p:ph idx="1"/>
          </p:nvPr>
        </p:nvSpPr>
        <p:spPr>
          <a:xfrm>
            <a:off x="468312" y="1798637"/>
            <a:ext cx="8870040" cy="4384440"/>
          </a:xfrm>
        </p:spPr>
        <p:txBody>
          <a:bodyPr/>
          <a:lstStyle/>
          <a:p>
            <a:r>
              <a:rPr lang="en-US" sz="2400" dirty="0">
                <a:latin typeface="+mn-lt"/>
              </a:rPr>
              <a:t>U </a:t>
            </a:r>
            <a:r>
              <a:rPr lang="en-US" sz="2400" dirty="0" err="1">
                <a:latin typeface="+mn-lt"/>
              </a:rPr>
              <a:t>Bosni</a:t>
            </a:r>
            <a:r>
              <a:rPr lang="en-US" sz="2400" dirty="0">
                <a:latin typeface="+mn-lt"/>
              </a:rPr>
              <a:t> i </a:t>
            </a:r>
            <a:r>
              <a:rPr lang="en-US" sz="2400" dirty="0" err="1">
                <a:latin typeface="+mn-lt"/>
              </a:rPr>
              <a:t>Hercegovini</a:t>
            </a:r>
            <a:r>
              <a:rPr lang="en-US" sz="2400" dirty="0">
                <a:latin typeface="+mn-lt"/>
              </a:rPr>
              <a:t> </a:t>
            </a:r>
            <a:r>
              <a:rPr lang="en-US" sz="2400" dirty="0" err="1">
                <a:latin typeface="+mn-lt"/>
              </a:rPr>
              <a:t>zakon</a:t>
            </a:r>
            <a:r>
              <a:rPr lang="en-US" sz="2400" dirty="0">
                <a:latin typeface="+mn-lt"/>
              </a:rPr>
              <a:t> o </a:t>
            </a:r>
            <a:r>
              <a:rPr lang="en-US" sz="2400" dirty="0" err="1">
                <a:latin typeface="+mn-lt"/>
              </a:rPr>
              <a:t>maloljetnicima</a:t>
            </a:r>
            <a:r>
              <a:rPr lang="en-US" sz="2400" dirty="0">
                <a:latin typeface="+mn-lt"/>
              </a:rPr>
              <a:t> </a:t>
            </a:r>
            <a:r>
              <a:rPr lang="en-US" sz="2400" dirty="0" err="1">
                <a:latin typeface="+mn-lt"/>
              </a:rPr>
              <a:t>nije</a:t>
            </a:r>
            <a:r>
              <a:rPr lang="en-US" sz="2400" dirty="0">
                <a:latin typeface="+mn-lt"/>
              </a:rPr>
              <a:t> </a:t>
            </a:r>
            <a:r>
              <a:rPr lang="en-US" sz="2400" dirty="0" err="1">
                <a:latin typeface="+mn-lt"/>
              </a:rPr>
              <a:t>prihvaćen</a:t>
            </a:r>
            <a:r>
              <a:rPr lang="en-US" sz="2400" dirty="0">
                <a:latin typeface="+mn-lt"/>
              </a:rPr>
              <a:t> </a:t>
            </a:r>
            <a:r>
              <a:rPr lang="en-US" sz="2400" dirty="0" err="1">
                <a:latin typeface="+mn-lt"/>
              </a:rPr>
              <a:t>na</a:t>
            </a:r>
            <a:r>
              <a:rPr lang="en-US" sz="2400" dirty="0">
                <a:latin typeface="+mn-lt"/>
              </a:rPr>
              <a:t> </a:t>
            </a:r>
            <a:r>
              <a:rPr lang="en-US" sz="2400" dirty="0" err="1">
                <a:latin typeface="+mn-lt"/>
              </a:rPr>
              <a:t>nivou</a:t>
            </a:r>
            <a:r>
              <a:rPr lang="en-US" sz="2400" dirty="0">
                <a:latin typeface="+mn-lt"/>
              </a:rPr>
              <a:t> </a:t>
            </a:r>
            <a:r>
              <a:rPr lang="en-US" sz="2400" dirty="0" err="1">
                <a:latin typeface="+mn-lt"/>
              </a:rPr>
              <a:t>države</a:t>
            </a:r>
            <a:r>
              <a:rPr lang="en-US" sz="2400" dirty="0">
                <a:latin typeface="+mn-lt"/>
              </a:rPr>
              <a:t>, </a:t>
            </a:r>
            <a:r>
              <a:rPr lang="en-US" sz="2400" dirty="0" err="1">
                <a:latin typeface="+mn-lt"/>
              </a:rPr>
              <a:t>nego</a:t>
            </a:r>
            <a:r>
              <a:rPr lang="en-US" sz="2400" dirty="0">
                <a:latin typeface="+mn-lt"/>
              </a:rPr>
              <a:t> </a:t>
            </a:r>
            <a:r>
              <a:rPr lang="en-US" sz="2400" dirty="0" err="1">
                <a:latin typeface="+mn-lt"/>
              </a:rPr>
              <a:t>na</a:t>
            </a:r>
            <a:r>
              <a:rPr lang="en-US" sz="2400" dirty="0">
                <a:latin typeface="+mn-lt"/>
              </a:rPr>
              <a:t> </a:t>
            </a:r>
            <a:r>
              <a:rPr lang="en-US" sz="2400" dirty="0" err="1">
                <a:latin typeface="+mn-lt"/>
              </a:rPr>
              <a:t>entitetskim</a:t>
            </a:r>
            <a:r>
              <a:rPr lang="en-US" sz="2400" dirty="0">
                <a:latin typeface="+mn-lt"/>
              </a:rPr>
              <a:t> </a:t>
            </a:r>
            <a:r>
              <a:rPr lang="en-US" sz="2400" dirty="0" err="1">
                <a:latin typeface="+mn-lt"/>
              </a:rPr>
              <a:t>nivoima</a:t>
            </a:r>
            <a:r>
              <a:rPr lang="en-US" sz="2400" dirty="0">
                <a:latin typeface="+mn-lt"/>
              </a:rPr>
              <a:t> </a:t>
            </a:r>
            <a:r>
              <a:rPr lang="bs-Latn-BA" sz="2400" dirty="0">
                <a:latin typeface="+mn-lt"/>
              </a:rPr>
              <a:t>.</a:t>
            </a:r>
            <a:br>
              <a:rPr lang="bs-Latn-BA" sz="2400" dirty="0">
                <a:latin typeface="+mn-lt"/>
              </a:rPr>
            </a:br>
            <a:r>
              <a:rPr lang="bs-Latn-BA" sz="2400" dirty="0">
                <a:latin typeface="+mn-lt"/>
              </a:rPr>
              <a:t>T</a:t>
            </a:r>
            <a:r>
              <a:rPr lang="en-US" sz="2400" dirty="0" err="1">
                <a:latin typeface="+mn-lt"/>
              </a:rPr>
              <a:t>ako</a:t>
            </a:r>
            <a:r>
              <a:rPr lang="en-US" sz="2400" dirty="0">
                <a:latin typeface="+mn-lt"/>
              </a:rPr>
              <a:t> </a:t>
            </a:r>
            <a:r>
              <a:rPr lang="en-US" sz="2400" dirty="0" err="1">
                <a:latin typeface="+mn-lt"/>
              </a:rPr>
              <a:t>imamo</a:t>
            </a:r>
            <a:r>
              <a:rPr lang="en-US" sz="2400" dirty="0">
                <a:latin typeface="+mn-lt"/>
              </a:rPr>
              <a:t> </a:t>
            </a:r>
            <a:r>
              <a:rPr lang="en-US" sz="2400" dirty="0" err="1">
                <a:latin typeface="+mn-lt"/>
              </a:rPr>
              <a:t>zakon</a:t>
            </a:r>
            <a:r>
              <a:rPr lang="en-US" sz="2400" dirty="0">
                <a:latin typeface="+mn-lt"/>
              </a:rPr>
              <a:t> </a:t>
            </a:r>
            <a:r>
              <a:rPr lang="en-US" sz="2400" dirty="0" err="1">
                <a:latin typeface="+mn-lt"/>
              </a:rPr>
              <a:t>Brčko</a:t>
            </a:r>
            <a:r>
              <a:rPr lang="en-US" sz="2400" dirty="0">
                <a:latin typeface="+mn-lt"/>
              </a:rPr>
              <a:t> </a:t>
            </a:r>
            <a:r>
              <a:rPr lang="en-US" sz="2400" dirty="0" err="1">
                <a:latin typeface="+mn-lt"/>
              </a:rPr>
              <a:t>Distrikta</a:t>
            </a:r>
            <a:r>
              <a:rPr lang="en-US" sz="2400" dirty="0">
                <a:latin typeface="+mn-lt"/>
              </a:rPr>
              <a:t> </a:t>
            </a:r>
            <a:r>
              <a:rPr lang="en-US" sz="2400" dirty="0" err="1">
                <a:latin typeface="+mn-lt"/>
              </a:rPr>
              <a:t>BiH</a:t>
            </a:r>
            <a:r>
              <a:rPr lang="en-US" sz="2400" dirty="0">
                <a:latin typeface="+mn-lt"/>
              </a:rPr>
              <a:t> </a:t>
            </a:r>
            <a:r>
              <a:rPr lang="en-US" sz="2400" dirty="0" err="1">
                <a:latin typeface="+mn-lt"/>
              </a:rPr>
              <a:t>gdje</a:t>
            </a:r>
            <a:r>
              <a:rPr lang="en-US" sz="2400" dirty="0">
                <a:latin typeface="+mn-lt"/>
              </a:rPr>
              <a:t> je </a:t>
            </a:r>
            <a:r>
              <a:rPr lang="en-US" sz="2400" dirty="0" err="1">
                <a:latin typeface="+mn-lt"/>
              </a:rPr>
              <a:t>je</a:t>
            </a:r>
            <a:r>
              <a:rPr lang="en-US" sz="2400" dirty="0">
                <a:latin typeface="+mn-lt"/>
              </a:rPr>
              <a:t> </a:t>
            </a:r>
            <a:r>
              <a:rPr lang="en-US" sz="2400" dirty="0" err="1">
                <a:latin typeface="+mn-lt"/>
              </a:rPr>
              <a:t>donesen</a:t>
            </a:r>
            <a:r>
              <a:rPr lang="en-US" sz="2400" dirty="0">
                <a:latin typeface="+mn-lt"/>
              </a:rPr>
              <a:t> </a:t>
            </a:r>
            <a:r>
              <a:rPr lang="en-US" sz="2400" dirty="0" err="1">
                <a:latin typeface="+mn-lt"/>
              </a:rPr>
              <a:t>Zakon</a:t>
            </a:r>
            <a:r>
              <a:rPr lang="en-US" sz="2400" dirty="0">
                <a:latin typeface="+mn-lt"/>
              </a:rPr>
              <a:t> o </a:t>
            </a:r>
            <a:r>
              <a:rPr lang="en-US" sz="2400" dirty="0" err="1">
                <a:latin typeface="+mn-lt"/>
              </a:rPr>
              <a:t>zaštiti</a:t>
            </a:r>
            <a:r>
              <a:rPr lang="en-US" sz="2400" dirty="0">
                <a:latin typeface="+mn-lt"/>
              </a:rPr>
              <a:t> i </a:t>
            </a:r>
            <a:r>
              <a:rPr lang="en-US" sz="2400" dirty="0" err="1">
                <a:latin typeface="+mn-lt"/>
              </a:rPr>
              <a:t>postupanju</a:t>
            </a:r>
            <a:r>
              <a:rPr lang="en-US" sz="2400" dirty="0">
                <a:latin typeface="+mn-lt"/>
              </a:rPr>
              <a:t> </a:t>
            </a:r>
            <a:r>
              <a:rPr lang="en-US" sz="2400" dirty="0" err="1">
                <a:latin typeface="+mn-lt"/>
              </a:rPr>
              <a:t>sa</a:t>
            </a:r>
            <a:r>
              <a:rPr lang="en-US" sz="2400" dirty="0">
                <a:latin typeface="+mn-lt"/>
              </a:rPr>
              <a:t> </a:t>
            </a:r>
            <a:r>
              <a:rPr lang="en-US" sz="2400" dirty="0" err="1">
                <a:latin typeface="+mn-lt"/>
              </a:rPr>
              <a:t>djecom</a:t>
            </a:r>
            <a:r>
              <a:rPr lang="en-US" sz="2400" dirty="0">
                <a:latin typeface="+mn-lt"/>
              </a:rPr>
              <a:t> i </a:t>
            </a:r>
            <a:r>
              <a:rPr lang="en-US" sz="2400" dirty="0" err="1">
                <a:latin typeface="+mn-lt"/>
              </a:rPr>
              <a:t>maloljetnicima</a:t>
            </a:r>
            <a:r>
              <a:rPr lang="en-US" sz="2400" dirty="0">
                <a:latin typeface="+mn-lt"/>
              </a:rPr>
              <a:t> u </a:t>
            </a:r>
            <a:r>
              <a:rPr lang="en-US" sz="2400" dirty="0" err="1">
                <a:latin typeface="+mn-lt"/>
              </a:rPr>
              <a:t>krivičnom</a:t>
            </a:r>
            <a:r>
              <a:rPr lang="bs-Latn-BA" sz="2400" dirty="0">
                <a:latin typeface="+mn-lt"/>
              </a:rPr>
              <a:t> postupku</a:t>
            </a:r>
            <a:r>
              <a:rPr lang="en-US" sz="2400" dirty="0">
                <a:latin typeface="+mn-lt"/>
              </a:rPr>
              <a:t>.</a:t>
            </a:r>
            <a:r>
              <a:rPr lang="bs-Latn-BA" sz="2400" dirty="0">
                <a:latin typeface="+mn-lt"/>
              </a:rPr>
              <a:t/>
            </a:r>
            <a:br>
              <a:rPr lang="bs-Latn-BA" sz="2400" dirty="0">
                <a:latin typeface="+mn-lt"/>
              </a:rPr>
            </a:br>
            <a:r>
              <a:rPr lang="en-US" sz="2400" dirty="0">
                <a:latin typeface="+mn-lt"/>
              </a:rPr>
              <a:t> U </a:t>
            </a:r>
            <a:r>
              <a:rPr lang="en-US" sz="2400" dirty="0" err="1">
                <a:latin typeface="+mn-lt"/>
              </a:rPr>
              <a:t>Federaciji</a:t>
            </a:r>
            <a:r>
              <a:rPr lang="en-US" sz="2400" dirty="0">
                <a:latin typeface="+mn-lt"/>
              </a:rPr>
              <a:t> </a:t>
            </a:r>
            <a:r>
              <a:rPr lang="en-US" sz="2400" dirty="0" err="1">
                <a:latin typeface="+mn-lt"/>
              </a:rPr>
              <a:t>Bosni</a:t>
            </a:r>
            <a:r>
              <a:rPr lang="en-US" sz="2400" dirty="0">
                <a:latin typeface="+mn-lt"/>
              </a:rPr>
              <a:t> i </a:t>
            </a:r>
            <a:r>
              <a:rPr lang="en-US" sz="2400" dirty="0" err="1">
                <a:latin typeface="+mn-lt"/>
              </a:rPr>
              <a:t>Hercegovini</a:t>
            </a:r>
            <a:r>
              <a:rPr lang="en-US" sz="2400" dirty="0">
                <a:latin typeface="+mn-lt"/>
              </a:rPr>
              <a:t> </a:t>
            </a:r>
            <a:r>
              <a:rPr lang="en-US" sz="2400" dirty="0" err="1">
                <a:latin typeface="+mn-lt"/>
              </a:rPr>
              <a:t>također</a:t>
            </a:r>
            <a:r>
              <a:rPr lang="en-US" sz="2400" dirty="0">
                <a:latin typeface="+mn-lt"/>
              </a:rPr>
              <a:t> je </a:t>
            </a:r>
            <a:r>
              <a:rPr lang="en-US" sz="2400" dirty="0" err="1">
                <a:latin typeface="+mn-lt"/>
              </a:rPr>
              <a:t>donesen</a:t>
            </a:r>
            <a:r>
              <a:rPr lang="en-US" sz="2400" dirty="0">
                <a:latin typeface="+mn-lt"/>
              </a:rPr>
              <a:t> </a:t>
            </a:r>
            <a:r>
              <a:rPr lang="en-US" sz="2400" dirty="0" err="1">
                <a:latin typeface="+mn-lt"/>
              </a:rPr>
              <a:t>Zakon</a:t>
            </a:r>
            <a:r>
              <a:rPr lang="en-US" sz="2400" dirty="0">
                <a:latin typeface="+mn-lt"/>
              </a:rPr>
              <a:t> o </a:t>
            </a:r>
            <a:r>
              <a:rPr lang="en-US" sz="2400" dirty="0" err="1">
                <a:latin typeface="+mn-lt"/>
              </a:rPr>
              <a:t>zaštiti</a:t>
            </a:r>
            <a:r>
              <a:rPr lang="en-US" sz="2400" dirty="0">
                <a:latin typeface="+mn-lt"/>
              </a:rPr>
              <a:t> i </a:t>
            </a:r>
            <a:r>
              <a:rPr lang="en-US" sz="2400" dirty="0" err="1">
                <a:latin typeface="+mn-lt"/>
              </a:rPr>
              <a:t>postupanju</a:t>
            </a:r>
            <a:r>
              <a:rPr lang="en-US" sz="2400" dirty="0">
                <a:latin typeface="+mn-lt"/>
              </a:rPr>
              <a:t> </a:t>
            </a:r>
            <a:r>
              <a:rPr lang="en-US" sz="2400" dirty="0" err="1">
                <a:latin typeface="+mn-lt"/>
              </a:rPr>
              <a:t>sa</a:t>
            </a:r>
            <a:r>
              <a:rPr lang="en-US" sz="2400" dirty="0">
                <a:latin typeface="+mn-lt"/>
              </a:rPr>
              <a:t> </a:t>
            </a:r>
            <a:r>
              <a:rPr lang="en-US" sz="2400" dirty="0" err="1">
                <a:latin typeface="+mn-lt"/>
              </a:rPr>
              <a:t>djecom</a:t>
            </a:r>
            <a:r>
              <a:rPr lang="en-US" sz="2400" dirty="0">
                <a:latin typeface="+mn-lt"/>
              </a:rPr>
              <a:t> i </a:t>
            </a:r>
            <a:r>
              <a:rPr lang="en-US" sz="2400" dirty="0" err="1">
                <a:latin typeface="+mn-lt"/>
              </a:rPr>
              <a:t>maloljetnicima</a:t>
            </a:r>
            <a:r>
              <a:rPr lang="en-US" sz="2400" dirty="0">
                <a:latin typeface="+mn-lt"/>
              </a:rPr>
              <a:t> u </a:t>
            </a:r>
            <a:r>
              <a:rPr lang="en-US" sz="2400" dirty="0" err="1">
                <a:latin typeface="+mn-lt"/>
              </a:rPr>
              <a:t>krivičnom</a:t>
            </a:r>
            <a:r>
              <a:rPr lang="en-US" sz="2400" dirty="0">
                <a:latin typeface="+mn-lt"/>
              </a:rPr>
              <a:t> </a:t>
            </a:r>
            <a:r>
              <a:rPr lang="en-US" sz="2400" dirty="0" err="1">
                <a:latin typeface="+mn-lt"/>
              </a:rPr>
              <a:t>posupku</a:t>
            </a:r>
            <a:r>
              <a:rPr lang="en-US" sz="2400" dirty="0">
                <a:latin typeface="+mn-lt"/>
              </a:rPr>
              <a:t> </a:t>
            </a:r>
            <a:r>
              <a:rPr lang="bs-Latn-BA" sz="2400" dirty="0">
                <a:latin typeface="+mn-lt"/>
              </a:rPr>
              <a:t>.</a:t>
            </a:r>
            <a:br>
              <a:rPr lang="bs-Latn-BA" sz="2400" dirty="0">
                <a:latin typeface="+mn-lt"/>
              </a:rPr>
            </a:br>
            <a:r>
              <a:rPr lang="bs-Latn-BA" sz="2400" dirty="0">
                <a:latin typeface="+mn-lt"/>
              </a:rPr>
              <a:t>U</a:t>
            </a:r>
            <a:r>
              <a:rPr lang="en-US" sz="2400" dirty="0">
                <a:latin typeface="+mn-lt"/>
              </a:rPr>
              <a:t> RS </a:t>
            </a:r>
            <a:r>
              <a:rPr lang="en-US" sz="2400" dirty="0" err="1">
                <a:latin typeface="+mn-lt"/>
              </a:rPr>
              <a:t>Zakon</a:t>
            </a:r>
            <a:r>
              <a:rPr lang="en-US" sz="2400" dirty="0">
                <a:latin typeface="+mn-lt"/>
              </a:rPr>
              <a:t> o </a:t>
            </a:r>
            <a:r>
              <a:rPr lang="en-US" sz="2400" dirty="0" err="1">
                <a:latin typeface="+mn-lt"/>
              </a:rPr>
              <a:t>zaštiti</a:t>
            </a:r>
            <a:r>
              <a:rPr lang="en-US" sz="2400" dirty="0">
                <a:latin typeface="+mn-lt"/>
              </a:rPr>
              <a:t> i </a:t>
            </a:r>
            <a:r>
              <a:rPr lang="en-US" sz="2400" dirty="0" err="1">
                <a:latin typeface="+mn-lt"/>
              </a:rPr>
              <a:t>postupanju</a:t>
            </a:r>
            <a:r>
              <a:rPr lang="en-US" sz="2400" dirty="0">
                <a:latin typeface="+mn-lt"/>
              </a:rPr>
              <a:t> </a:t>
            </a:r>
            <a:r>
              <a:rPr lang="en-US" sz="2400" dirty="0" err="1">
                <a:latin typeface="+mn-lt"/>
              </a:rPr>
              <a:t>sa</a:t>
            </a:r>
            <a:r>
              <a:rPr lang="en-US" sz="2400" dirty="0">
                <a:latin typeface="+mn-lt"/>
              </a:rPr>
              <a:t> </a:t>
            </a:r>
            <a:r>
              <a:rPr lang="en-US" sz="2400" dirty="0" err="1">
                <a:latin typeface="+mn-lt"/>
              </a:rPr>
              <a:t>djecom</a:t>
            </a:r>
            <a:r>
              <a:rPr lang="en-US" sz="2400" dirty="0">
                <a:latin typeface="+mn-lt"/>
              </a:rPr>
              <a:t> i </a:t>
            </a:r>
            <a:r>
              <a:rPr lang="en-US" sz="2400" dirty="0" err="1">
                <a:latin typeface="+mn-lt"/>
              </a:rPr>
              <a:t>maloljetnicima</a:t>
            </a:r>
            <a:r>
              <a:rPr lang="en-US" sz="2400" dirty="0">
                <a:latin typeface="+mn-lt"/>
              </a:rPr>
              <a:t> u </a:t>
            </a:r>
            <a:r>
              <a:rPr lang="en-US" sz="2400" dirty="0" err="1">
                <a:latin typeface="+mn-lt"/>
              </a:rPr>
              <a:t>krivičnom</a:t>
            </a:r>
            <a:r>
              <a:rPr lang="en-US" sz="2400" dirty="0">
                <a:latin typeface="+mn-lt"/>
              </a:rPr>
              <a:t> </a:t>
            </a:r>
            <a:r>
              <a:rPr lang="en-US" sz="2400" dirty="0" err="1">
                <a:latin typeface="+mn-lt"/>
              </a:rPr>
              <a:t>postupku</a:t>
            </a:r>
            <a:r>
              <a:rPr lang="en-US" sz="2400" dirty="0">
                <a:latin typeface="+mn-lt"/>
              </a:rPr>
              <a:t>. </a:t>
            </a:r>
          </a:p>
          <a:p>
            <a:endParaRPr lang="en-US" sz="2800" dirty="0">
              <a:latin typeface="+mn-lt"/>
            </a:endParaRPr>
          </a:p>
        </p:txBody>
      </p:sp>
    </p:spTree>
    <p:extLst>
      <p:ext uri="{BB962C8B-B14F-4D97-AF65-F5344CB8AC3E}">
        <p14:creationId xmlns:p14="http://schemas.microsoft.com/office/powerpoint/2010/main" xmlns="" val="12551323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sz="2800" dirty="0">
                <a:latin typeface="+mn-lt"/>
              </a:rPr>
              <a:t>Na </a:t>
            </a:r>
            <a:r>
              <a:rPr lang="en-US" sz="2800" dirty="0" err="1">
                <a:latin typeface="+mn-lt"/>
              </a:rPr>
              <a:t>snazi</a:t>
            </a:r>
            <a:r>
              <a:rPr lang="en-US" sz="2800" dirty="0">
                <a:latin typeface="+mn-lt"/>
              </a:rPr>
              <a:t> </a:t>
            </a:r>
            <a:r>
              <a:rPr lang="en-US" sz="2800" dirty="0" err="1">
                <a:latin typeface="+mn-lt"/>
              </a:rPr>
              <a:t>imamo</a:t>
            </a:r>
            <a:r>
              <a:rPr lang="en-US" sz="2800" dirty="0">
                <a:latin typeface="+mn-lt"/>
              </a:rPr>
              <a:t> </a:t>
            </a:r>
            <a:r>
              <a:rPr lang="en-US" sz="2800" dirty="0" err="1">
                <a:latin typeface="+mn-lt"/>
              </a:rPr>
              <a:t>takodjer</a:t>
            </a:r>
            <a:r>
              <a:rPr lang="bs-Latn-BA" sz="2800" dirty="0">
                <a:latin typeface="+mn-lt"/>
              </a:rPr>
              <a:t>:</a:t>
            </a:r>
            <a:br>
              <a:rPr lang="bs-Latn-BA" sz="2800" dirty="0">
                <a:latin typeface="+mn-lt"/>
              </a:rPr>
            </a:br>
            <a:r>
              <a:rPr lang="bs-Latn-BA" sz="2800" dirty="0">
                <a:latin typeface="+mn-lt"/>
              </a:rPr>
              <a:t/>
            </a:r>
            <a:br>
              <a:rPr lang="bs-Latn-BA" sz="2800" dirty="0">
                <a:latin typeface="+mn-lt"/>
              </a:rPr>
            </a:br>
            <a:r>
              <a:rPr lang="bs-Latn-BA" sz="2800" dirty="0">
                <a:latin typeface="+mn-lt"/>
              </a:rPr>
              <a:t>-</a:t>
            </a:r>
            <a:r>
              <a:rPr lang="en-US" sz="2800" dirty="0" err="1">
                <a:latin typeface="+mn-lt"/>
              </a:rPr>
              <a:t>Zakon</a:t>
            </a:r>
            <a:r>
              <a:rPr lang="en-US" sz="2800" dirty="0">
                <a:latin typeface="+mn-lt"/>
              </a:rPr>
              <a:t> o </a:t>
            </a:r>
            <a:r>
              <a:rPr lang="en-US" sz="2800" dirty="0" err="1">
                <a:latin typeface="+mn-lt"/>
              </a:rPr>
              <a:t>izvršenju</a:t>
            </a:r>
            <a:r>
              <a:rPr lang="en-US" sz="2800" dirty="0">
                <a:latin typeface="+mn-lt"/>
              </a:rPr>
              <a:t> </a:t>
            </a:r>
            <a:r>
              <a:rPr lang="en-US" sz="2800" dirty="0" err="1">
                <a:latin typeface="+mn-lt"/>
              </a:rPr>
              <a:t>krivičnih</a:t>
            </a:r>
            <a:r>
              <a:rPr lang="en-US" sz="2800" dirty="0">
                <a:latin typeface="+mn-lt"/>
              </a:rPr>
              <a:t> </a:t>
            </a:r>
            <a:r>
              <a:rPr lang="en-US" sz="2800" dirty="0" err="1">
                <a:latin typeface="+mn-lt"/>
              </a:rPr>
              <a:t>sankcija</a:t>
            </a:r>
            <a:r>
              <a:rPr lang="en-US" sz="2800" dirty="0">
                <a:latin typeface="+mn-lt"/>
              </a:rPr>
              <a:t> u </a:t>
            </a:r>
            <a:r>
              <a:rPr lang="en-US" sz="2800" dirty="0" err="1">
                <a:latin typeface="+mn-lt"/>
              </a:rPr>
              <a:t>Federaciji</a:t>
            </a:r>
            <a:r>
              <a:rPr lang="en-US" sz="2800" dirty="0">
                <a:latin typeface="+mn-lt"/>
              </a:rPr>
              <a:t> </a:t>
            </a:r>
            <a:r>
              <a:rPr lang="en-US" sz="2800" dirty="0" err="1">
                <a:latin typeface="+mn-lt"/>
              </a:rPr>
              <a:t>Bosne</a:t>
            </a:r>
            <a:r>
              <a:rPr lang="en-US" sz="2800" dirty="0">
                <a:latin typeface="+mn-lt"/>
              </a:rPr>
              <a:t> I </a:t>
            </a:r>
            <a:r>
              <a:rPr lang="en-US" sz="2800" dirty="0" err="1">
                <a:latin typeface="+mn-lt"/>
              </a:rPr>
              <a:t>Hercegovine</a:t>
            </a:r>
            <a:r>
              <a:rPr lang="en-US" sz="2800" dirty="0">
                <a:latin typeface="+mn-lt"/>
              </a:rPr>
              <a:t> ,</a:t>
            </a:r>
            <a:r>
              <a:rPr lang="bs-Latn-BA" sz="2800" dirty="0">
                <a:latin typeface="+mn-lt"/>
              </a:rPr>
              <a:t/>
            </a:r>
            <a:br>
              <a:rPr lang="bs-Latn-BA" sz="2800" dirty="0">
                <a:latin typeface="+mn-lt"/>
              </a:rPr>
            </a:br>
            <a:r>
              <a:rPr lang="bs-Latn-BA" sz="2800" dirty="0">
                <a:latin typeface="+mn-lt"/>
              </a:rPr>
              <a:t>-</a:t>
            </a:r>
            <a:r>
              <a:rPr lang="en-US" sz="2800" dirty="0">
                <a:latin typeface="+mn-lt"/>
              </a:rPr>
              <a:t> </a:t>
            </a:r>
            <a:r>
              <a:rPr lang="en-US" sz="2800" dirty="0" err="1">
                <a:latin typeface="+mn-lt"/>
              </a:rPr>
              <a:t>Zakon</a:t>
            </a:r>
            <a:r>
              <a:rPr lang="en-US" sz="2800" dirty="0">
                <a:latin typeface="+mn-lt"/>
              </a:rPr>
              <a:t> o </a:t>
            </a:r>
            <a:r>
              <a:rPr lang="en-US" sz="2800" dirty="0" err="1">
                <a:latin typeface="+mn-lt"/>
              </a:rPr>
              <a:t>izvršenju</a:t>
            </a:r>
            <a:r>
              <a:rPr lang="en-US" sz="2800" dirty="0">
                <a:latin typeface="+mn-lt"/>
              </a:rPr>
              <a:t> </a:t>
            </a:r>
            <a:r>
              <a:rPr lang="en-US" sz="2800" dirty="0" err="1">
                <a:latin typeface="+mn-lt"/>
              </a:rPr>
              <a:t>krivičnih</a:t>
            </a:r>
            <a:r>
              <a:rPr lang="en-US" sz="2800" dirty="0">
                <a:latin typeface="+mn-lt"/>
              </a:rPr>
              <a:t> I </a:t>
            </a:r>
            <a:r>
              <a:rPr lang="en-US" sz="2800" dirty="0" err="1">
                <a:latin typeface="+mn-lt"/>
              </a:rPr>
              <a:t>prekršajnih</a:t>
            </a:r>
            <a:r>
              <a:rPr lang="en-US" sz="2800" dirty="0">
                <a:latin typeface="+mn-lt"/>
              </a:rPr>
              <a:t> </a:t>
            </a:r>
            <a:r>
              <a:rPr lang="en-US" sz="2800" dirty="0" err="1">
                <a:latin typeface="+mn-lt"/>
              </a:rPr>
              <a:t>sankcija</a:t>
            </a:r>
            <a:r>
              <a:rPr lang="en-US" sz="2800" dirty="0">
                <a:latin typeface="+mn-lt"/>
              </a:rPr>
              <a:t> </a:t>
            </a:r>
            <a:r>
              <a:rPr lang="en-US" sz="2800" dirty="0" err="1">
                <a:latin typeface="+mn-lt"/>
              </a:rPr>
              <a:t>Republike</a:t>
            </a:r>
            <a:r>
              <a:rPr lang="en-US" sz="2800" dirty="0">
                <a:latin typeface="+mn-lt"/>
              </a:rPr>
              <a:t> </a:t>
            </a:r>
            <a:r>
              <a:rPr lang="en-US" sz="2800" dirty="0" err="1">
                <a:latin typeface="+mn-lt"/>
              </a:rPr>
              <a:t>Srpske</a:t>
            </a:r>
            <a:r>
              <a:rPr lang="bs-Latn-BA" sz="2800" dirty="0">
                <a:latin typeface="+mn-lt"/>
              </a:rPr>
              <a:t/>
            </a:r>
            <a:br>
              <a:rPr lang="bs-Latn-BA" sz="2800" dirty="0">
                <a:latin typeface="+mn-lt"/>
              </a:rPr>
            </a:br>
            <a:r>
              <a:rPr lang="bs-Latn-BA" sz="2800" dirty="0">
                <a:latin typeface="+mn-lt"/>
              </a:rPr>
              <a:t>-</a:t>
            </a:r>
            <a:r>
              <a:rPr lang="en-US" sz="2800" dirty="0">
                <a:latin typeface="+mn-lt"/>
              </a:rPr>
              <a:t> </a:t>
            </a:r>
            <a:r>
              <a:rPr lang="hr-HR" sz="2800" dirty="0">
                <a:latin typeface="+mn-lt"/>
              </a:rPr>
              <a:t>Zakon o izvršenju krivičnih sankcija, pritvora i drugih mjera Brčko distrikta BiH.</a:t>
            </a:r>
            <a:endParaRPr lang="en-US" sz="2800" dirty="0">
              <a:latin typeface="+mn-lt"/>
            </a:endParaRPr>
          </a:p>
          <a:p>
            <a:endParaRPr lang="en-US" dirty="0"/>
          </a:p>
        </p:txBody>
      </p:sp>
    </p:spTree>
    <p:extLst>
      <p:ext uri="{BB962C8B-B14F-4D97-AF65-F5344CB8AC3E}">
        <p14:creationId xmlns:p14="http://schemas.microsoft.com/office/powerpoint/2010/main" xmlns="" val="21676182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0712" y="1017876"/>
            <a:ext cx="9134327" cy="6553200"/>
          </a:xfrm>
        </p:spPr>
        <p:txBody>
          <a:bodyPr/>
          <a:lstStyle/>
          <a:p>
            <a:r>
              <a:rPr lang="bs-Latn-BA" sz="2400" dirty="0">
                <a:latin typeface="+mn-lt"/>
              </a:rPr>
              <a:t>Od međunarodnih dokumenata možemo izdvojiti;</a:t>
            </a:r>
          </a:p>
          <a:p>
            <a:r>
              <a:rPr lang="bs-Latn-BA" sz="2400" dirty="0">
                <a:latin typeface="+mn-lt"/>
              </a:rPr>
              <a:t>Međunarodni okvir za maloljetničko pravosuđe čine: Konvencija UN-a o pravima djeteta (1989), </a:t>
            </a:r>
          </a:p>
          <a:p>
            <a:r>
              <a:rPr lang="bs-Latn-BA" sz="2400" dirty="0">
                <a:latin typeface="+mn-lt"/>
              </a:rPr>
              <a:t>Standardna minimalna pravila UN-a za primjenu sudskih postupaka prema maloljetnicima ili „Pekinška pravila“ (1985), </a:t>
            </a:r>
          </a:p>
          <a:p>
            <a:r>
              <a:rPr lang="bs-Latn-BA" sz="2400" dirty="0">
                <a:latin typeface="+mn-lt"/>
              </a:rPr>
              <a:t>Pravila UN-a za zaštitu maloljetnika od neosnovanog lišenja slobode ili „Pravila iz Havane“ (1990), </a:t>
            </a:r>
          </a:p>
          <a:p>
            <a:r>
              <a:rPr lang="bs-Latn-BA" sz="2400" dirty="0">
                <a:latin typeface="+mn-lt"/>
              </a:rPr>
              <a:t>Smjernice UN-a za prevenciju maloljetničke delikvencije ili „Smjernice iz Rijada“ (1990),</a:t>
            </a:r>
          </a:p>
          <a:p>
            <a:r>
              <a:rPr lang="bs-Latn-BA" sz="2400" dirty="0">
                <a:latin typeface="+mn-lt"/>
              </a:rPr>
              <a:t>Evropska konvencija o ostvarivanju prava djeteta (1996), </a:t>
            </a:r>
          </a:p>
          <a:p>
            <a:r>
              <a:rPr lang="bs-Latn-BA" sz="2400" dirty="0">
                <a:latin typeface="+mn-lt"/>
              </a:rPr>
              <a:t>Preporuke Vijeća Evrope o maloljetničkoj delikvenciji</a:t>
            </a:r>
          </a:p>
          <a:p>
            <a:endParaRPr lang="en-US" sz="2800" dirty="0"/>
          </a:p>
          <a:p>
            <a:endParaRPr lang="en-US" sz="2800" dirty="0">
              <a:latin typeface="+mn-lt"/>
            </a:endParaRPr>
          </a:p>
        </p:txBody>
      </p:sp>
    </p:spTree>
    <p:extLst>
      <p:ext uri="{BB962C8B-B14F-4D97-AF65-F5344CB8AC3E}">
        <p14:creationId xmlns:p14="http://schemas.microsoft.com/office/powerpoint/2010/main" xmlns="" val="19261592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A2D6633-BBFD-4827-97F8-5EEE8819C486}"/>
              </a:ext>
            </a:extLst>
          </p:cNvPr>
          <p:cNvSpPr>
            <a:spLocks noGrp="1"/>
          </p:cNvSpPr>
          <p:nvPr>
            <p:ph type="title"/>
          </p:nvPr>
        </p:nvSpPr>
        <p:spPr/>
        <p:txBody>
          <a:bodyPr/>
          <a:lstStyle/>
          <a:p>
            <a:r>
              <a:rPr lang="bs-Latn-BA" dirty="0">
                <a:latin typeface="+mn-lt"/>
              </a:rPr>
              <a:t>Evropska zatvorska pravila </a:t>
            </a:r>
          </a:p>
        </p:txBody>
      </p:sp>
      <p:sp>
        <p:nvSpPr>
          <p:cNvPr id="3" name="Content Placeholder 2">
            <a:extLst>
              <a:ext uri="{FF2B5EF4-FFF2-40B4-BE49-F238E27FC236}">
                <a16:creationId xmlns:a16="http://schemas.microsoft.com/office/drawing/2014/main" xmlns="" id="{23ECEDFD-E92E-40C0-83C7-6BAA17F0BA38}"/>
              </a:ext>
            </a:extLst>
          </p:cNvPr>
          <p:cNvSpPr>
            <a:spLocks noGrp="1"/>
          </p:cNvSpPr>
          <p:nvPr>
            <p:ph idx="1"/>
          </p:nvPr>
        </p:nvSpPr>
        <p:spPr/>
        <p:txBody>
          <a:bodyPr/>
          <a:lstStyle/>
          <a:p>
            <a:r>
              <a:rPr lang="bs-Latn-BA" sz="2400" dirty="0">
                <a:latin typeface="+mn-lt"/>
              </a:rPr>
              <a:t>Također imamo i Evropska zatvorska pravila iz 1987. i 2006. Godine koja predstavljaju vodič državama članicama u procesu modernizacije pravila o zatvorima, te pružaju pomoć zatvorskoj administraciji u njihovoj realizaciji. Ako se uporedi ZIKS s međunarodnim standardima, posebno sa Evropskim zatvorskim pravilima, može se zaključiti, kada su u pitanju odredbe o zaštiti prava osuđenika, pa i prava na obrazovanje, da je u dobroj mjeri usaglašen s njima</a:t>
            </a:r>
          </a:p>
        </p:txBody>
      </p:sp>
    </p:spTree>
    <p:extLst>
      <p:ext uri="{BB962C8B-B14F-4D97-AF65-F5344CB8AC3E}">
        <p14:creationId xmlns:p14="http://schemas.microsoft.com/office/powerpoint/2010/main" xmlns="" val="291488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s-Latn-BA" dirty="0">
                <a:latin typeface="+mn-lt"/>
                <a:cs typeface="Times New Roman" pitchFamily="18" charset="0"/>
              </a:rPr>
              <a:t>Zatvorski sistem u BiH</a:t>
            </a:r>
            <a:endParaRPr lang="en-US" dirty="0">
              <a:latin typeface="+mn-lt"/>
              <a:cs typeface="Times New Roman" pitchFamily="18" charset="0"/>
            </a:endParaRPr>
          </a:p>
        </p:txBody>
      </p:sp>
      <p:sp>
        <p:nvSpPr>
          <p:cNvPr id="3" name="Content Placeholder 2"/>
          <p:cNvSpPr>
            <a:spLocks noGrp="1"/>
          </p:cNvSpPr>
          <p:nvPr>
            <p:ph idx="1"/>
          </p:nvPr>
        </p:nvSpPr>
        <p:spPr/>
        <p:txBody>
          <a:bodyPr/>
          <a:lstStyle/>
          <a:p>
            <a:pPr marL="108000" indent="0">
              <a:buNone/>
            </a:pPr>
            <a:r>
              <a:rPr lang="en-US" sz="2400" dirty="0" err="1">
                <a:latin typeface="+mn-lt"/>
                <a:cs typeface="Times New Roman" pitchFamily="18" charset="0"/>
              </a:rPr>
              <a:t>Kazna</a:t>
            </a:r>
            <a:r>
              <a:rPr lang="en-US" sz="2400" dirty="0">
                <a:latin typeface="+mn-lt"/>
                <a:cs typeface="Times New Roman" pitchFamily="18" charset="0"/>
              </a:rPr>
              <a:t> </a:t>
            </a:r>
            <a:r>
              <a:rPr lang="en-US" sz="2400" dirty="0" err="1">
                <a:latin typeface="+mn-lt"/>
                <a:cs typeface="Times New Roman" pitchFamily="18" charset="0"/>
              </a:rPr>
              <a:t>maloljetničkog</a:t>
            </a:r>
            <a:r>
              <a:rPr lang="en-US" sz="2400" dirty="0">
                <a:latin typeface="+mn-lt"/>
                <a:cs typeface="Times New Roman" pitchFamily="18" charset="0"/>
              </a:rPr>
              <a:t> </a:t>
            </a:r>
            <a:r>
              <a:rPr lang="en-US" sz="2400" dirty="0" err="1">
                <a:latin typeface="+mn-lt"/>
                <a:cs typeface="Times New Roman" pitchFamily="18" charset="0"/>
              </a:rPr>
              <a:t>zatvora</a:t>
            </a:r>
            <a:r>
              <a:rPr lang="en-US" sz="2400" dirty="0">
                <a:latin typeface="+mn-lt"/>
                <a:cs typeface="Times New Roman" pitchFamily="18" charset="0"/>
              </a:rPr>
              <a:t> </a:t>
            </a:r>
            <a:r>
              <a:rPr lang="bs-Latn-BA" sz="2400" dirty="0">
                <a:latin typeface="+mn-lt"/>
                <a:cs typeface="Times New Roman" pitchFamily="18" charset="0"/>
              </a:rPr>
              <a:t>u BiH </a:t>
            </a:r>
            <a:r>
              <a:rPr lang="en-US" sz="2400" dirty="0" err="1">
                <a:latin typeface="+mn-lt"/>
                <a:cs typeface="Times New Roman" pitchFamily="18" charset="0"/>
              </a:rPr>
              <a:t>izvršava</a:t>
            </a:r>
            <a:r>
              <a:rPr lang="en-US" sz="2400" dirty="0">
                <a:latin typeface="+mn-lt"/>
                <a:cs typeface="Times New Roman" pitchFamily="18" charset="0"/>
              </a:rPr>
              <a:t> se u </a:t>
            </a:r>
            <a:r>
              <a:rPr lang="en-US" sz="2400" dirty="0" err="1">
                <a:latin typeface="+mn-lt"/>
                <a:cs typeface="Times New Roman" pitchFamily="18" charset="0"/>
              </a:rPr>
              <a:t>Orašju</a:t>
            </a:r>
            <a:r>
              <a:rPr lang="en-US" sz="2400" dirty="0">
                <a:latin typeface="+mn-lt"/>
                <a:cs typeface="Times New Roman" pitchFamily="18" charset="0"/>
              </a:rPr>
              <a:t> </a:t>
            </a:r>
            <a:r>
              <a:rPr lang="en-US" sz="2400" dirty="0" err="1">
                <a:latin typeface="+mn-lt"/>
                <a:cs typeface="Times New Roman" pitchFamily="18" charset="0"/>
              </a:rPr>
              <a:t>te</a:t>
            </a:r>
            <a:r>
              <a:rPr lang="en-US" sz="2400" dirty="0">
                <a:latin typeface="+mn-lt"/>
                <a:cs typeface="Times New Roman" pitchFamily="18" charset="0"/>
              </a:rPr>
              <a:t> </a:t>
            </a:r>
            <a:r>
              <a:rPr lang="en-US" sz="2400" dirty="0" err="1">
                <a:latin typeface="+mn-lt"/>
                <a:cs typeface="Times New Roman" pitchFamily="18" charset="0"/>
              </a:rPr>
              <a:t>Istočnom</a:t>
            </a:r>
            <a:r>
              <a:rPr lang="en-US" sz="2400" dirty="0">
                <a:latin typeface="+mn-lt"/>
                <a:cs typeface="Times New Roman" pitchFamily="18" charset="0"/>
              </a:rPr>
              <a:t> </a:t>
            </a:r>
            <a:r>
              <a:rPr lang="en-US" sz="2400" dirty="0" err="1">
                <a:latin typeface="+mn-lt"/>
                <a:cs typeface="Times New Roman" pitchFamily="18" charset="0"/>
              </a:rPr>
              <a:t>Sarajevu</a:t>
            </a:r>
            <a:r>
              <a:rPr lang="en-US" sz="2400" dirty="0">
                <a:latin typeface="+mn-lt"/>
                <a:cs typeface="Times New Roman" pitchFamily="18" charset="0"/>
              </a:rPr>
              <a:t>.</a:t>
            </a:r>
          </a:p>
          <a:p>
            <a:pPr marL="108000" indent="0">
              <a:buNone/>
            </a:pPr>
            <a:r>
              <a:rPr lang="en-US" sz="2400" dirty="0" err="1">
                <a:latin typeface="+mn-lt"/>
                <a:cs typeface="Times New Roman" pitchFamily="18" charset="0"/>
              </a:rPr>
              <a:t>Maloljetne</a:t>
            </a:r>
            <a:r>
              <a:rPr lang="en-US" sz="2400" dirty="0">
                <a:latin typeface="+mn-lt"/>
                <a:cs typeface="Times New Roman" pitchFamily="18" charset="0"/>
              </a:rPr>
              <a:t> </a:t>
            </a:r>
            <a:r>
              <a:rPr lang="en-US" sz="2400" dirty="0" err="1">
                <a:latin typeface="+mn-lt"/>
                <a:cs typeface="Times New Roman" pitchFamily="18" charset="0"/>
              </a:rPr>
              <a:t>osobe</a:t>
            </a:r>
            <a:r>
              <a:rPr lang="en-US" sz="2400" dirty="0">
                <a:latin typeface="+mn-lt"/>
                <a:cs typeface="Times New Roman" pitchFamily="18" charset="0"/>
              </a:rPr>
              <a:t> </a:t>
            </a:r>
            <a:r>
              <a:rPr lang="en-US" sz="2400" dirty="0" err="1">
                <a:latin typeface="+mn-lt"/>
                <a:cs typeface="Times New Roman" pitchFamily="18" charset="0"/>
              </a:rPr>
              <a:t>osuđene</a:t>
            </a:r>
            <a:r>
              <a:rPr lang="en-US" sz="2400" dirty="0">
                <a:latin typeface="+mn-lt"/>
                <a:cs typeface="Times New Roman" pitchFamily="18" charset="0"/>
              </a:rPr>
              <a:t> </a:t>
            </a:r>
            <a:r>
              <a:rPr lang="en-US" sz="2400" dirty="0" err="1">
                <a:latin typeface="+mn-lt"/>
                <a:cs typeface="Times New Roman" pitchFamily="18" charset="0"/>
              </a:rPr>
              <a:t>na</a:t>
            </a:r>
            <a:r>
              <a:rPr lang="en-US" sz="2400" dirty="0">
                <a:latin typeface="+mn-lt"/>
                <a:cs typeface="Times New Roman" pitchFamily="18" charset="0"/>
              </a:rPr>
              <a:t> </a:t>
            </a:r>
            <a:r>
              <a:rPr lang="en-US" sz="2400" dirty="0" err="1">
                <a:latin typeface="+mn-lt"/>
                <a:cs typeface="Times New Roman" pitchFamily="18" charset="0"/>
              </a:rPr>
              <a:t>kaznu</a:t>
            </a:r>
            <a:r>
              <a:rPr lang="en-US" sz="2400" dirty="0">
                <a:latin typeface="+mn-lt"/>
                <a:cs typeface="Times New Roman" pitchFamily="18" charset="0"/>
              </a:rPr>
              <a:t> </a:t>
            </a:r>
            <a:r>
              <a:rPr lang="en-US" sz="2400" dirty="0" err="1">
                <a:latin typeface="+mn-lt"/>
                <a:cs typeface="Times New Roman" pitchFamily="18" charset="0"/>
              </a:rPr>
              <a:t>maloljetničkog</a:t>
            </a:r>
            <a:r>
              <a:rPr lang="en-US" sz="2400" dirty="0">
                <a:latin typeface="+mn-lt"/>
                <a:cs typeface="Times New Roman" pitchFamily="18" charset="0"/>
              </a:rPr>
              <a:t> </a:t>
            </a:r>
            <a:r>
              <a:rPr lang="en-US" sz="2400" dirty="0" err="1">
                <a:latin typeface="+mn-lt"/>
                <a:cs typeface="Times New Roman" pitchFamily="18" charset="0"/>
              </a:rPr>
              <a:t>zatvora</a:t>
            </a:r>
            <a:r>
              <a:rPr lang="en-US" sz="2400" dirty="0">
                <a:latin typeface="+mn-lt"/>
                <a:cs typeface="Times New Roman" pitchFamily="18" charset="0"/>
              </a:rPr>
              <a:t> </a:t>
            </a:r>
            <a:r>
              <a:rPr lang="en-US" sz="2400" dirty="0" err="1">
                <a:latin typeface="+mn-lt"/>
                <a:cs typeface="Times New Roman" pitchFamily="18" charset="0"/>
              </a:rPr>
              <a:t>koju</a:t>
            </a:r>
            <a:r>
              <a:rPr lang="en-US" sz="2400" dirty="0">
                <a:latin typeface="+mn-lt"/>
                <a:cs typeface="Times New Roman" pitchFamily="18" charset="0"/>
              </a:rPr>
              <a:t> </a:t>
            </a:r>
            <a:r>
              <a:rPr lang="en-US" sz="2400" dirty="0" err="1">
                <a:latin typeface="+mn-lt"/>
                <a:cs typeface="Times New Roman" pitchFamily="18" charset="0"/>
              </a:rPr>
              <a:t>su</a:t>
            </a:r>
            <a:r>
              <a:rPr lang="en-US" sz="2400" dirty="0">
                <a:latin typeface="+mn-lt"/>
                <a:cs typeface="Times New Roman" pitchFamily="18" charset="0"/>
              </a:rPr>
              <a:t> </a:t>
            </a:r>
            <a:r>
              <a:rPr lang="en-US" sz="2400" dirty="0" err="1">
                <a:latin typeface="+mn-lt"/>
                <a:cs typeface="Times New Roman" pitchFamily="18" charset="0"/>
              </a:rPr>
              <a:t>izrekli</a:t>
            </a:r>
            <a:r>
              <a:rPr lang="en-US" sz="2400" dirty="0">
                <a:latin typeface="+mn-lt"/>
                <a:cs typeface="Times New Roman" pitchFamily="18" charset="0"/>
              </a:rPr>
              <a:t> </a:t>
            </a:r>
            <a:r>
              <a:rPr lang="en-US" sz="2400" dirty="0" err="1">
                <a:latin typeface="+mn-lt"/>
                <a:cs typeface="Times New Roman" pitchFamily="18" charset="0"/>
              </a:rPr>
              <a:t>sudovi</a:t>
            </a:r>
            <a:r>
              <a:rPr lang="en-US" sz="2400" dirty="0">
                <a:latin typeface="+mn-lt"/>
                <a:cs typeface="Times New Roman" pitchFamily="18" charset="0"/>
              </a:rPr>
              <a:t> u </a:t>
            </a:r>
            <a:r>
              <a:rPr lang="en-US" sz="2400" dirty="0" err="1">
                <a:latin typeface="+mn-lt"/>
                <a:cs typeface="Times New Roman" pitchFamily="18" charset="0"/>
              </a:rPr>
              <a:t>Federaciji</a:t>
            </a:r>
            <a:r>
              <a:rPr lang="en-US" sz="2400" dirty="0">
                <a:latin typeface="+mn-lt"/>
                <a:cs typeface="Times New Roman" pitchFamily="18" charset="0"/>
              </a:rPr>
              <a:t> </a:t>
            </a:r>
            <a:r>
              <a:rPr lang="en-US" sz="2400" dirty="0" err="1">
                <a:latin typeface="+mn-lt"/>
                <a:cs typeface="Times New Roman" pitchFamily="18" charset="0"/>
              </a:rPr>
              <a:t>Bosne</a:t>
            </a:r>
            <a:r>
              <a:rPr lang="en-US" sz="2400" dirty="0">
                <a:latin typeface="+mn-lt"/>
                <a:cs typeface="Times New Roman" pitchFamily="18" charset="0"/>
              </a:rPr>
              <a:t> i </a:t>
            </a:r>
            <a:r>
              <a:rPr lang="en-US" sz="2400" dirty="0" err="1">
                <a:latin typeface="+mn-lt"/>
                <a:cs typeface="Times New Roman" pitchFamily="18" charset="0"/>
              </a:rPr>
              <a:t>Hercegovine</a:t>
            </a:r>
            <a:r>
              <a:rPr lang="en-US" sz="2400" dirty="0">
                <a:latin typeface="+mn-lt"/>
                <a:cs typeface="Times New Roman" pitchFamily="18" charset="0"/>
              </a:rPr>
              <a:t> </a:t>
            </a:r>
            <a:r>
              <a:rPr lang="en-US" sz="2400" dirty="0" err="1">
                <a:latin typeface="+mn-lt"/>
                <a:cs typeface="Times New Roman" pitchFamily="18" charset="0"/>
              </a:rPr>
              <a:t>izdržavat</a:t>
            </a:r>
            <a:r>
              <a:rPr lang="en-US" sz="2400" dirty="0">
                <a:latin typeface="+mn-lt"/>
                <a:cs typeface="Times New Roman" pitchFamily="18" charset="0"/>
              </a:rPr>
              <a:t> </a:t>
            </a:r>
            <a:r>
              <a:rPr lang="en-US" sz="2400" dirty="0" err="1">
                <a:latin typeface="+mn-lt"/>
                <a:cs typeface="Times New Roman" pitchFamily="18" charset="0"/>
              </a:rPr>
              <a:t>će</a:t>
            </a:r>
            <a:r>
              <a:rPr lang="en-US" sz="2400" dirty="0">
                <a:latin typeface="+mn-lt"/>
                <a:cs typeface="Times New Roman" pitchFamily="18" charset="0"/>
              </a:rPr>
              <a:t> </a:t>
            </a:r>
            <a:r>
              <a:rPr lang="en-US" sz="2400" dirty="0" err="1">
                <a:latin typeface="+mn-lt"/>
                <a:cs typeface="Times New Roman" pitchFamily="18" charset="0"/>
              </a:rPr>
              <a:t>kaznu</a:t>
            </a:r>
            <a:r>
              <a:rPr lang="en-US" sz="2400" dirty="0">
                <a:latin typeface="+mn-lt"/>
                <a:cs typeface="Times New Roman" pitchFamily="18" charset="0"/>
              </a:rPr>
              <a:t> </a:t>
            </a:r>
            <a:r>
              <a:rPr lang="en-US" sz="2400" dirty="0" err="1">
                <a:latin typeface="+mn-lt"/>
                <a:cs typeface="Times New Roman" pitchFamily="18" charset="0"/>
              </a:rPr>
              <a:t>maloljetničkog</a:t>
            </a:r>
            <a:r>
              <a:rPr lang="en-US" sz="2400" dirty="0">
                <a:latin typeface="+mn-lt"/>
                <a:cs typeface="Times New Roman" pitchFamily="18" charset="0"/>
              </a:rPr>
              <a:t> </a:t>
            </a:r>
            <a:r>
              <a:rPr lang="en-US" sz="2400" dirty="0" err="1">
                <a:latin typeface="+mn-lt"/>
                <a:cs typeface="Times New Roman" pitchFamily="18" charset="0"/>
              </a:rPr>
              <a:t>zatvora</a:t>
            </a:r>
            <a:r>
              <a:rPr lang="en-US" sz="2400" dirty="0">
                <a:latin typeface="+mn-lt"/>
                <a:cs typeface="Times New Roman" pitchFamily="18" charset="0"/>
              </a:rPr>
              <a:t> u </a:t>
            </a:r>
            <a:r>
              <a:rPr lang="en-US" sz="2400" dirty="0" err="1">
                <a:latin typeface="+mn-lt"/>
                <a:cs typeface="Times New Roman" pitchFamily="18" charset="0"/>
              </a:rPr>
              <a:t>posebnom</a:t>
            </a:r>
            <a:r>
              <a:rPr lang="en-US" sz="2400" dirty="0">
                <a:latin typeface="+mn-lt"/>
                <a:cs typeface="Times New Roman" pitchFamily="18" charset="0"/>
              </a:rPr>
              <a:t> </a:t>
            </a:r>
            <a:r>
              <a:rPr lang="en-US" sz="2400" dirty="0" err="1">
                <a:latin typeface="+mn-lt"/>
                <a:cs typeface="Times New Roman" pitchFamily="18" charset="0"/>
              </a:rPr>
              <a:t>Odjeljenju</a:t>
            </a:r>
            <a:r>
              <a:rPr lang="en-US" sz="2400" dirty="0">
                <a:latin typeface="+mn-lt"/>
                <a:cs typeface="Times New Roman" pitchFamily="18" charset="0"/>
              </a:rPr>
              <a:t> </a:t>
            </a:r>
            <a:r>
              <a:rPr lang="en-US" sz="2400" dirty="0" err="1">
                <a:latin typeface="+mn-lt"/>
                <a:cs typeface="Times New Roman" pitchFamily="18" charset="0"/>
              </a:rPr>
              <a:t>za</a:t>
            </a:r>
            <a:r>
              <a:rPr lang="en-US" sz="2400" dirty="0">
                <a:latin typeface="+mn-lt"/>
                <a:cs typeface="Times New Roman" pitchFamily="18" charset="0"/>
              </a:rPr>
              <a:t> </a:t>
            </a:r>
            <a:r>
              <a:rPr lang="en-US" sz="2400" dirty="0" err="1">
                <a:latin typeface="+mn-lt"/>
                <a:cs typeface="Times New Roman" pitchFamily="18" charset="0"/>
              </a:rPr>
              <a:t>maloljetnike</a:t>
            </a:r>
            <a:r>
              <a:rPr lang="en-US" sz="2400" dirty="0">
                <a:latin typeface="+mn-lt"/>
                <a:cs typeface="Times New Roman" pitchFamily="18" charset="0"/>
              </a:rPr>
              <a:t> u </a:t>
            </a:r>
            <a:r>
              <a:rPr lang="en-US" sz="2400" dirty="0" err="1">
                <a:latin typeface="+mn-lt"/>
                <a:cs typeface="Times New Roman" pitchFamily="18" charset="0"/>
              </a:rPr>
              <a:t>Kazneno-popravnom</a:t>
            </a:r>
            <a:r>
              <a:rPr lang="en-US" sz="2400" dirty="0">
                <a:latin typeface="+mn-lt"/>
                <a:cs typeface="Times New Roman" pitchFamily="18" charset="0"/>
              </a:rPr>
              <a:t> </a:t>
            </a:r>
            <a:r>
              <a:rPr lang="en-US" sz="2400" dirty="0" err="1">
                <a:latin typeface="+mn-lt"/>
                <a:cs typeface="Times New Roman" pitchFamily="18" charset="0"/>
              </a:rPr>
              <a:t>zavodu</a:t>
            </a:r>
            <a:r>
              <a:rPr lang="en-US" sz="2400" dirty="0">
                <a:latin typeface="+mn-lt"/>
                <a:cs typeface="Times New Roman" pitchFamily="18" charset="0"/>
              </a:rPr>
              <a:t> </a:t>
            </a:r>
            <a:r>
              <a:rPr lang="en-US" sz="2400" dirty="0" err="1">
                <a:latin typeface="+mn-lt"/>
                <a:cs typeface="Times New Roman" pitchFamily="18" charset="0"/>
              </a:rPr>
              <a:t>poluotvorenog</a:t>
            </a:r>
            <a:r>
              <a:rPr lang="en-US" sz="2400" dirty="0">
                <a:latin typeface="+mn-lt"/>
                <a:cs typeface="Times New Roman" pitchFamily="18" charset="0"/>
              </a:rPr>
              <a:t> </a:t>
            </a:r>
            <a:r>
              <a:rPr lang="en-US" sz="2400" dirty="0" err="1">
                <a:latin typeface="+mn-lt"/>
                <a:cs typeface="Times New Roman" pitchFamily="18" charset="0"/>
              </a:rPr>
              <a:t>tipa</a:t>
            </a:r>
            <a:r>
              <a:rPr lang="en-US" sz="2400" dirty="0">
                <a:latin typeface="+mn-lt"/>
                <a:cs typeface="Times New Roman" pitchFamily="18" charset="0"/>
              </a:rPr>
              <a:t> u </a:t>
            </a:r>
            <a:r>
              <a:rPr lang="en-US" sz="2400" dirty="0" err="1">
                <a:latin typeface="+mn-lt"/>
                <a:cs typeface="Times New Roman" pitchFamily="18" charset="0"/>
              </a:rPr>
              <a:t>Orašju</a:t>
            </a:r>
            <a:r>
              <a:rPr lang="bs-Latn-BA" sz="2400" dirty="0">
                <a:latin typeface="+mn-lt"/>
                <a:cs typeface="Times New Roman" pitchFamily="18" charset="0"/>
              </a:rPr>
              <a:t>.</a:t>
            </a:r>
            <a:endParaRPr lang="en-US" sz="2400" dirty="0">
              <a:latin typeface="+mn-lt"/>
              <a:cs typeface="Times New Roman" pitchFamily="18" charset="0"/>
            </a:endParaRPr>
          </a:p>
          <a:p>
            <a:pPr marL="108000" indent="0">
              <a:buNone/>
            </a:pPr>
            <a:r>
              <a:rPr lang="en-US" sz="2400" dirty="0" err="1">
                <a:latin typeface="+mn-lt"/>
                <a:cs typeface="Times New Roman" pitchFamily="18" charset="0"/>
              </a:rPr>
              <a:t>Prema</a:t>
            </a:r>
            <a:r>
              <a:rPr lang="en-US" sz="2400" dirty="0">
                <a:latin typeface="+mn-lt"/>
                <a:cs typeface="Times New Roman" pitchFamily="18" charset="0"/>
              </a:rPr>
              <a:t> </a:t>
            </a:r>
            <a:r>
              <a:rPr lang="en-US" sz="2400" dirty="0" err="1">
                <a:latin typeface="+mn-lt"/>
                <a:cs typeface="Times New Roman" pitchFamily="18" charset="0"/>
              </a:rPr>
              <a:t>maloljetniku</a:t>
            </a:r>
            <a:r>
              <a:rPr lang="en-US" sz="2400" dirty="0">
                <a:latin typeface="+mn-lt"/>
                <a:cs typeface="Times New Roman" pitchFamily="18" charset="0"/>
              </a:rPr>
              <a:t> se pod </a:t>
            </a:r>
            <a:r>
              <a:rPr lang="en-US" sz="2400" dirty="0" err="1">
                <a:latin typeface="+mn-lt"/>
                <a:cs typeface="Times New Roman" pitchFamily="18" charset="0"/>
              </a:rPr>
              <a:t>određenim</a:t>
            </a:r>
            <a:r>
              <a:rPr lang="en-US" sz="2400" dirty="0">
                <a:latin typeface="+mn-lt"/>
                <a:cs typeface="Times New Roman" pitchFamily="18" charset="0"/>
              </a:rPr>
              <a:t> </a:t>
            </a:r>
            <a:r>
              <a:rPr lang="en-US" sz="2400" dirty="0" err="1">
                <a:latin typeface="+mn-lt"/>
                <a:cs typeface="Times New Roman" pitchFamily="18" charset="0"/>
              </a:rPr>
              <a:t>zakonskim</a:t>
            </a:r>
            <a:r>
              <a:rPr lang="en-US" sz="2400" dirty="0">
                <a:latin typeface="+mn-lt"/>
                <a:cs typeface="Times New Roman" pitchFamily="18" charset="0"/>
              </a:rPr>
              <a:t> </a:t>
            </a:r>
            <a:r>
              <a:rPr lang="en-US" sz="2400" dirty="0" err="1">
                <a:latin typeface="+mn-lt"/>
                <a:cs typeface="Times New Roman" pitchFamily="18" charset="0"/>
              </a:rPr>
              <a:t>uvjetima</a:t>
            </a:r>
            <a:r>
              <a:rPr lang="en-US" sz="2400" dirty="0">
                <a:latin typeface="+mn-lt"/>
                <a:cs typeface="Times New Roman" pitchFamily="18" charset="0"/>
              </a:rPr>
              <a:t> </a:t>
            </a:r>
            <a:r>
              <a:rPr lang="en-US" sz="2400" dirty="0" err="1">
                <a:latin typeface="+mn-lt"/>
                <a:cs typeface="Times New Roman" pitchFamily="18" charset="0"/>
              </a:rPr>
              <a:t>može</a:t>
            </a:r>
            <a:r>
              <a:rPr lang="en-US" sz="2400" dirty="0">
                <a:latin typeface="+mn-lt"/>
                <a:cs typeface="Times New Roman" pitchFamily="18" charset="0"/>
              </a:rPr>
              <a:t> </a:t>
            </a:r>
            <a:r>
              <a:rPr lang="en-US" sz="2400" dirty="0" err="1">
                <a:latin typeface="+mn-lt"/>
                <a:cs typeface="Times New Roman" pitchFamily="18" charset="0"/>
              </a:rPr>
              <a:t>izreći</a:t>
            </a:r>
            <a:r>
              <a:rPr lang="en-US" sz="2400" dirty="0">
                <a:latin typeface="+mn-lt"/>
                <a:cs typeface="Times New Roman" pitchFamily="18" charset="0"/>
              </a:rPr>
              <a:t> </a:t>
            </a:r>
            <a:r>
              <a:rPr lang="en-US" sz="2400" dirty="0" err="1">
                <a:latin typeface="+mn-lt"/>
                <a:cs typeface="Times New Roman" pitchFamily="18" charset="0"/>
              </a:rPr>
              <a:t>kazna</a:t>
            </a:r>
            <a:r>
              <a:rPr lang="en-US" sz="2400" dirty="0">
                <a:latin typeface="+mn-lt"/>
                <a:cs typeface="Times New Roman" pitchFamily="18" charset="0"/>
              </a:rPr>
              <a:t> </a:t>
            </a:r>
            <a:r>
              <a:rPr lang="en-US" sz="2400" dirty="0" err="1">
                <a:latin typeface="+mn-lt"/>
                <a:cs typeface="Times New Roman" pitchFamily="18" charset="0"/>
              </a:rPr>
              <a:t>maloljetničkog</a:t>
            </a:r>
            <a:r>
              <a:rPr lang="en-US" sz="2400" dirty="0">
                <a:latin typeface="+mn-lt"/>
                <a:cs typeface="Times New Roman" pitchFamily="18" charset="0"/>
              </a:rPr>
              <a:t> </a:t>
            </a:r>
            <a:r>
              <a:rPr lang="en-US" sz="2400" dirty="0" err="1">
                <a:latin typeface="+mn-lt"/>
                <a:cs typeface="Times New Roman" pitchFamily="18" charset="0"/>
              </a:rPr>
              <a:t>zatvora</a:t>
            </a:r>
            <a:r>
              <a:rPr lang="en-US" sz="2400" dirty="0">
                <a:latin typeface="+mn-lt"/>
                <a:cs typeface="Times New Roman" pitchFamily="18" charset="0"/>
              </a:rPr>
              <a:t>, </a:t>
            </a:r>
            <a:r>
              <a:rPr lang="en-US" sz="2400" dirty="0" err="1">
                <a:latin typeface="+mn-lt"/>
                <a:cs typeface="Times New Roman" pitchFamily="18" charset="0"/>
              </a:rPr>
              <a:t>koja</a:t>
            </a:r>
            <a:r>
              <a:rPr lang="en-US" sz="2400" dirty="0">
                <a:latin typeface="+mn-lt"/>
                <a:cs typeface="Times New Roman" pitchFamily="18" charset="0"/>
              </a:rPr>
              <a:t> ne </a:t>
            </a:r>
            <a:r>
              <a:rPr lang="en-US" sz="2400" dirty="0" err="1">
                <a:latin typeface="+mn-lt"/>
                <a:cs typeface="Times New Roman" pitchFamily="18" charset="0"/>
              </a:rPr>
              <a:t>može</a:t>
            </a:r>
            <a:r>
              <a:rPr lang="en-US" sz="2400" dirty="0">
                <a:latin typeface="+mn-lt"/>
                <a:cs typeface="Times New Roman" pitchFamily="18" charset="0"/>
              </a:rPr>
              <a:t> </a:t>
            </a:r>
            <a:r>
              <a:rPr lang="en-US" sz="2400" dirty="0" err="1">
                <a:latin typeface="+mn-lt"/>
                <a:cs typeface="Times New Roman" pitchFamily="18" charset="0"/>
              </a:rPr>
              <a:t>biti</a:t>
            </a:r>
            <a:r>
              <a:rPr lang="en-US" sz="2400" dirty="0">
                <a:latin typeface="+mn-lt"/>
                <a:cs typeface="Times New Roman" pitchFamily="18" charset="0"/>
              </a:rPr>
              <a:t> </a:t>
            </a:r>
            <a:r>
              <a:rPr lang="en-US" sz="2400" dirty="0" err="1">
                <a:latin typeface="+mn-lt"/>
                <a:cs typeface="Times New Roman" pitchFamily="18" charset="0"/>
              </a:rPr>
              <a:t>kraća</a:t>
            </a:r>
            <a:r>
              <a:rPr lang="en-US" sz="2400" dirty="0">
                <a:latin typeface="+mn-lt"/>
                <a:cs typeface="Times New Roman" pitchFamily="18" charset="0"/>
              </a:rPr>
              <a:t> od </a:t>
            </a:r>
            <a:r>
              <a:rPr lang="en-US" sz="2400" dirty="0" err="1">
                <a:latin typeface="+mn-lt"/>
                <a:cs typeface="Times New Roman" pitchFamily="18" charset="0"/>
              </a:rPr>
              <a:t>jedne</a:t>
            </a:r>
            <a:r>
              <a:rPr lang="en-US" sz="2400" dirty="0">
                <a:latin typeface="+mn-lt"/>
                <a:cs typeface="Times New Roman" pitchFamily="18" charset="0"/>
              </a:rPr>
              <a:t>, </a:t>
            </a:r>
            <a:r>
              <a:rPr lang="en-US" sz="2400" dirty="0" err="1">
                <a:latin typeface="+mn-lt"/>
                <a:cs typeface="Times New Roman" pitchFamily="18" charset="0"/>
              </a:rPr>
              <a:t>niti</a:t>
            </a:r>
            <a:r>
              <a:rPr lang="en-US" sz="2400" dirty="0">
                <a:latin typeface="+mn-lt"/>
                <a:cs typeface="Times New Roman" pitchFamily="18" charset="0"/>
              </a:rPr>
              <a:t> </a:t>
            </a:r>
            <a:r>
              <a:rPr lang="en-US" sz="2400" dirty="0" err="1">
                <a:latin typeface="+mn-lt"/>
                <a:cs typeface="Times New Roman" pitchFamily="18" charset="0"/>
              </a:rPr>
              <a:t>duža</a:t>
            </a:r>
            <a:r>
              <a:rPr lang="en-US" sz="2400" dirty="0">
                <a:latin typeface="+mn-lt"/>
                <a:cs typeface="Times New Roman" pitchFamily="18" charset="0"/>
              </a:rPr>
              <a:t> od </a:t>
            </a:r>
            <a:r>
              <a:rPr lang="en-US" sz="2400" dirty="0" err="1">
                <a:latin typeface="+mn-lt"/>
                <a:cs typeface="Times New Roman" pitchFamily="18" charset="0"/>
              </a:rPr>
              <a:t>deset</a:t>
            </a:r>
            <a:r>
              <a:rPr lang="en-US" sz="2400" dirty="0">
                <a:latin typeface="+mn-lt"/>
                <a:cs typeface="Times New Roman" pitchFamily="18" charset="0"/>
              </a:rPr>
              <a:t> </a:t>
            </a:r>
            <a:r>
              <a:rPr lang="en-US" sz="2400" dirty="0" err="1">
                <a:latin typeface="+mn-lt"/>
                <a:cs typeface="Times New Roman" pitchFamily="18" charset="0"/>
              </a:rPr>
              <a:t>godina</a:t>
            </a:r>
            <a:r>
              <a:rPr lang="en-US" sz="2400" dirty="0">
                <a:latin typeface="+mn-lt"/>
                <a:cs typeface="Times New Roman" pitchFamily="18" charset="0"/>
              </a:rPr>
              <a:t>.</a:t>
            </a:r>
            <a:r>
              <a:rPr lang="bs-Latn-BA" sz="2400" dirty="0">
                <a:latin typeface="+mn-lt"/>
                <a:cs typeface="Times New Roman" pitchFamily="18" charset="0"/>
              </a:rPr>
              <a:t/>
            </a:r>
            <a:br>
              <a:rPr lang="bs-Latn-BA" sz="2400" dirty="0">
                <a:latin typeface="+mn-lt"/>
                <a:cs typeface="Times New Roman" pitchFamily="18" charset="0"/>
              </a:rPr>
            </a:br>
            <a:r>
              <a:rPr lang="en-US" sz="2400" dirty="0" err="1">
                <a:latin typeface="+mn-lt"/>
                <a:cs typeface="Times New Roman" pitchFamily="18" charset="0"/>
              </a:rPr>
              <a:t>Kazna</a:t>
            </a:r>
            <a:r>
              <a:rPr lang="en-US" sz="2400" dirty="0">
                <a:latin typeface="+mn-lt"/>
                <a:cs typeface="Times New Roman" pitchFamily="18" charset="0"/>
              </a:rPr>
              <a:t> se </a:t>
            </a:r>
            <a:r>
              <a:rPr lang="en-US" sz="2400" dirty="0" err="1">
                <a:latin typeface="+mn-lt"/>
                <a:cs typeface="Times New Roman" pitchFamily="18" charset="0"/>
              </a:rPr>
              <a:t>izriče</a:t>
            </a:r>
            <a:r>
              <a:rPr lang="en-US" sz="2400" dirty="0">
                <a:latin typeface="+mn-lt"/>
                <a:cs typeface="Times New Roman" pitchFamily="18" charset="0"/>
              </a:rPr>
              <a:t> </a:t>
            </a:r>
            <a:r>
              <a:rPr lang="en-US" sz="2400" dirty="0" err="1">
                <a:latin typeface="+mn-lt"/>
                <a:cs typeface="Times New Roman" pitchFamily="18" charset="0"/>
              </a:rPr>
              <a:t>na</a:t>
            </a:r>
            <a:r>
              <a:rPr lang="en-US" sz="2400" dirty="0">
                <a:latin typeface="+mn-lt"/>
                <a:cs typeface="Times New Roman" pitchFamily="18" charset="0"/>
              </a:rPr>
              <a:t> </a:t>
            </a:r>
            <a:r>
              <a:rPr lang="en-US" sz="2400" dirty="0" err="1">
                <a:latin typeface="+mn-lt"/>
                <a:cs typeface="Times New Roman" pitchFamily="18" charset="0"/>
              </a:rPr>
              <a:t>pune</a:t>
            </a:r>
            <a:r>
              <a:rPr lang="en-US" sz="2400" dirty="0">
                <a:latin typeface="+mn-lt"/>
                <a:cs typeface="Times New Roman" pitchFamily="18" charset="0"/>
              </a:rPr>
              <a:t> </a:t>
            </a:r>
            <a:r>
              <a:rPr lang="en-US" sz="2400" dirty="0" err="1">
                <a:latin typeface="+mn-lt"/>
                <a:cs typeface="Times New Roman" pitchFamily="18" charset="0"/>
              </a:rPr>
              <a:t>godine</a:t>
            </a:r>
            <a:r>
              <a:rPr lang="en-US" sz="2400" dirty="0">
                <a:latin typeface="+mn-lt"/>
                <a:cs typeface="Times New Roman" pitchFamily="18" charset="0"/>
              </a:rPr>
              <a:t> </a:t>
            </a:r>
            <a:r>
              <a:rPr lang="en-US" sz="2400" dirty="0" err="1">
                <a:latin typeface="+mn-lt"/>
                <a:cs typeface="Times New Roman" pitchFamily="18" charset="0"/>
              </a:rPr>
              <a:t>ili</a:t>
            </a:r>
            <a:r>
              <a:rPr lang="en-US" sz="2400" dirty="0">
                <a:latin typeface="+mn-lt"/>
                <a:cs typeface="Times New Roman" pitchFamily="18" charset="0"/>
              </a:rPr>
              <a:t> </a:t>
            </a:r>
            <a:r>
              <a:rPr lang="en-US" sz="2400" dirty="0" err="1">
                <a:latin typeface="+mn-lt"/>
                <a:cs typeface="Times New Roman" pitchFamily="18" charset="0"/>
              </a:rPr>
              <a:t>pola</a:t>
            </a:r>
            <a:r>
              <a:rPr lang="en-US" sz="2400" dirty="0">
                <a:latin typeface="+mn-lt"/>
                <a:cs typeface="Times New Roman" pitchFamily="18" charset="0"/>
              </a:rPr>
              <a:t> </a:t>
            </a:r>
            <a:r>
              <a:rPr lang="en-US" sz="2400" dirty="0" err="1">
                <a:latin typeface="+mn-lt"/>
                <a:cs typeface="Times New Roman" pitchFamily="18" charset="0"/>
              </a:rPr>
              <a:t>godine</a:t>
            </a:r>
            <a:r>
              <a:rPr lang="en-US" sz="2400" dirty="0">
                <a:latin typeface="+mn-lt"/>
                <a:cs typeface="Times New Roman" pitchFamily="18" charset="0"/>
              </a:rPr>
              <a:t>. </a:t>
            </a:r>
            <a:endParaRPr lang="en-US" dirty="0">
              <a:latin typeface="+mn-lt"/>
              <a:cs typeface="Times New Roman" pitchFamily="18" charset="0"/>
            </a:endParaRPr>
          </a:p>
        </p:txBody>
      </p:sp>
    </p:spTree>
    <p:extLst>
      <p:ext uri="{BB962C8B-B14F-4D97-AF65-F5344CB8AC3E}">
        <p14:creationId xmlns:p14="http://schemas.microsoft.com/office/powerpoint/2010/main" xmlns="" val="26621037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s-Latn-BA" dirty="0">
                <a:latin typeface="+mn-lt"/>
                <a:cs typeface="Times New Roman" pitchFamily="18" charset="0"/>
              </a:rPr>
              <a:t>Kazneno popravni zavod Orašje</a:t>
            </a:r>
            <a:endParaRPr lang="en-US" dirty="0">
              <a:latin typeface="+mn-lt"/>
              <a:cs typeface="Times New Roman" pitchFamily="18" charset="0"/>
            </a:endParaRPr>
          </a:p>
        </p:txBody>
      </p:sp>
      <p:sp>
        <p:nvSpPr>
          <p:cNvPr id="3" name="Content Placeholder 2"/>
          <p:cNvSpPr>
            <a:spLocks noGrp="1"/>
          </p:cNvSpPr>
          <p:nvPr>
            <p:ph idx="1"/>
          </p:nvPr>
        </p:nvSpPr>
        <p:spPr>
          <a:xfrm>
            <a:off x="503999" y="1493837"/>
            <a:ext cx="8870040" cy="4659643"/>
          </a:xfrm>
        </p:spPr>
        <p:txBody>
          <a:bodyPr/>
          <a:lstStyle/>
          <a:p>
            <a:pPr marL="108000" indent="0">
              <a:buNone/>
            </a:pPr>
            <a:r>
              <a:rPr lang="en-US" sz="2400" dirty="0">
                <a:latin typeface="+mn-lt"/>
              </a:rPr>
              <a:t>Od 01.01.2001.godine  KPZ </a:t>
            </a:r>
            <a:r>
              <a:rPr lang="en-US" sz="2400" dirty="0" err="1">
                <a:latin typeface="+mn-lt"/>
              </a:rPr>
              <a:t>Orašje</a:t>
            </a:r>
            <a:r>
              <a:rPr lang="en-US" sz="2400" dirty="0">
                <a:latin typeface="+mn-lt"/>
              </a:rPr>
              <a:t> </a:t>
            </a:r>
            <a:r>
              <a:rPr lang="en-US" sz="2400" dirty="0" err="1">
                <a:latin typeface="+mn-lt"/>
              </a:rPr>
              <a:t>djelovao</a:t>
            </a:r>
            <a:r>
              <a:rPr lang="en-US" sz="2400" dirty="0">
                <a:latin typeface="+mn-lt"/>
              </a:rPr>
              <a:t> je u </a:t>
            </a:r>
            <a:r>
              <a:rPr lang="en-US" sz="2400" dirty="0" err="1">
                <a:latin typeface="+mn-lt"/>
              </a:rPr>
              <a:t>sastavu</a:t>
            </a:r>
            <a:r>
              <a:rPr lang="en-US" sz="2400" dirty="0">
                <a:latin typeface="+mn-lt"/>
              </a:rPr>
              <a:t> KPZ Tuzla </a:t>
            </a:r>
            <a:r>
              <a:rPr lang="en-US" sz="2400" dirty="0" err="1">
                <a:latin typeface="+mn-lt"/>
              </a:rPr>
              <a:t>kao</a:t>
            </a:r>
            <a:r>
              <a:rPr lang="en-US" sz="2400" dirty="0">
                <a:latin typeface="+mn-lt"/>
              </a:rPr>
              <a:t> </a:t>
            </a:r>
            <a:r>
              <a:rPr lang="en-US" sz="2400" dirty="0" err="1">
                <a:latin typeface="+mn-lt"/>
              </a:rPr>
              <a:t>odjeljenje</a:t>
            </a:r>
            <a:r>
              <a:rPr lang="en-US" sz="2400" dirty="0">
                <a:latin typeface="+mn-lt"/>
              </a:rPr>
              <a:t> u </a:t>
            </a:r>
            <a:r>
              <a:rPr lang="en-US" sz="2400" dirty="0" err="1">
                <a:latin typeface="+mn-lt"/>
              </a:rPr>
              <a:t>Orašju</a:t>
            </a:r>
            <a:r>
              <a:rPr lang="en-US" sz="2400" dirty="0">
                <a:latin typeface="+mn-lt"/>
              </a:rPr>
              <a:t> da bi 27.02.2012.godine </a:t>
            </a:r>
            <a:r>
              <a:rPr lang="en-US" sz="2400" dirty="0" err="1">
                <a:latin typeface="+mn-lt"/>
              </a:rPr>
              <a:t>ustrojen</a:t>
            </a:r>
            <a:r>
              <a:rPr lang="en-US" sz="2400" dirty="0">
                <a:latin typeface="+mn-lt"/>
              </a:rPr>
              <a:t> </a:t>
            </a:r>
            <a:r>
              <a:rPr lang="en-US" sz="2400" dirty="0" err="1">
                <a:latin typeface="+mn-lt"/>
              </a:rPr>
              <a:t>Zakonom</a:t>
            </a:r>
            <a:r>
              <a:rPr lang="en-US" sz="2400" dirty="0">
                <a:latin typeface="+mn-lt"/>
              </a:rPr>
              <a:t> </a:t>
            </a:r>
            <a:r>
              <a:rPr lang="en-US" sz="2400" dirty="0" err="1">
                <a:latin typeface="+mn-lt"/>
              </a:rPr>
              <a:t>kao</a:t>
            </a:r>
            <a:r>
              <a:rPr lang="en-US" sz="2400" dirty="0">
                <a:latin typeface="+mn-lt"/>
              </a:rPr>
              <a:t>  </a:t>
            </a:r>
            <a:r>
              <a:rPr lang="en-US" sz="2400" dirty="0" err="1">
                <a:latin typeface="+mn-lt"/>
              </a:rPr>
              <a:t>samostalni</a:t>
            </a:r>
            <a:r>
              <a:rPr lang="en-US" sz="2400" dirty="0">
                <a:latin typeface="+mn-lt"/>
              </a:rPr>
              <a:t> </a:t>
            </a:r>
            <a:r>
              <a:rPr lang="en-US" sz="2400" dirty="0" err="1">
                <a:latin typeface="+mn-lt"/>
              </a:rPr>
              <a:t>Kazneno-popravni</a:t>
            </a:r>
            <a:r>
              <a:rPr lang="en-US" sz="2400" dirty="0">
                <a:latin typeface="+mn-lt"/>
              </a:rPr>
              <a:t> </a:t>
            </a:r>
            <a:r>
              <a:rPr lang="en-US" sz="2400" dirty="0" err="1">
                <a:latin typeface="+mn-lt"/>
              </a:rPr>
              <a:t>zavod</a:t>
            </a:r>
            <a:r>
              <a:rPr lang="en-US" sz="2400" dirty="0">
                <a:latin typeface="+mn-lt"/>
              </a:rPr>
              <a:t> </a:t>
            </a:r>
            <a:r>
              <a:rPr lang="en-US" sz="2400" dirty="0" err="1">
                <a:latin typeface="+mn-lt"/>
              </a:rPr>
              <a:t>poluotvorenog</a:t>
            </a:r>
            <a:r>
              <a:rPr lang="en-US" sz="2400" dirty="0">
                <a:latin typeface="+mn-lt"/>
              </a:rPr>
              <a:t> </a:t>
            </a:r>
            <a:r>
              <a:rPr lang="en-US" sz="2400" dirty="0" err="1">
                <a:latin typeface="+mn-lt"/>
              </a:rPr>
              <a:t>tipa</a:t>
            </a:r>
            <a:r>
              <a:rPr lang="en-US" sz="2400" dirty="0">
                <a:latin typeface="+mn-lt"/>
              </a:rPr>
              <a:t> </a:t>
            </a:r>
            <a:r>
              <a:rPr lang="en-US" sz="2400" dirty="0" err="1">
                <a:latin typeface="+mn-lt"/>
              </a:rPr>
              <a:t>Orašje</a:t>
            </a:r>
            <a:r>
              <a:rPr lang="en-US" sz="2400" dirty="0">
                <a:latin typeface="+mn-lt"/>
              </a:rPr>
              <a:t> s </a:t>
            </a:r>
            <a:r>
              <a:rPr lang="en-US" sz="2400" dirty="0" err="1">
                <a:latin typeface="+mn-lt"/>
              </a:rPr>
              <a:t>Odjeljenjem</a:t>
            </a:r>
            <a:r>
              <a:rPr lang="en-US" sz="2400" dirty="0">
                <a:latin typeface="+mn-lt"/>
              </a:rPr>
              <a:t> </a:t>
            </a:r>
            <a:r>
              <a:rPr lang="en-US" sz="2400" dirty="0" err="1">
                <a:latin typeface="+mn-lt"/>
              </a:rPr>
              <a:t>odgojno</a:t>
            </a:r>
            <a:r>
              <a:rPr lang="en-US" sz="2400" dirty="0">
                <a:latin typeface="+mn-lt"/>
              </a:rPr>
              <a:t> </a:t>
            </a:r>
            <a:r>
              <a:rPr lang="en-US" sz="2400" dirty="0" err="1">
                <a:latin typeface="+mn-lt"/>
              </a:rPr>
              <a:t>popravnog</a:t>
            </a:r>
            <a:r>
              <a:rPr lang="en-US" sz="2400" dirty="0">
                <a:latin typeface="+mn-lt"/>
              </a:rPr>
              <a:t> </a:t>
            </a:r>
            <a:r>
              <a:rPr lang="en-US" sz="2400" dirty="0" err="1">
                <a:latin typeface="+mn-lt"/>
              </a:rPr>
              <a:t>doma</a:t>
            </a:r>
            <a:r>
              <a:rPr lang="en-US" sz="2400" dirty="0">
                <a:latin typeface="+mn-lt"/>
              </a:rPr>
              <a:t> i </a:t>
            </a:r>
            <a:r>
              <a:rPr lang="en-US" sz="2400" dirty="0" err="1">
                <a:latin typeface="+mn-lt"/>
              </a:rPr>
              <a:t>kao</a:t>
            </a:r>
            <a:r>
              <a:rPr lang="en-US" sz="2400" dirty="0">
                <a:latin typeface="+mn-lt"/>
              </a:rPr>
              <a:t> </a:t>
            </a:r>
            <a:r>
              <a:rPr lang="en-US" sz="2400" dirty="0" err="1">
                <a:latin typeface="+mn-lt"/>
              </a:rPr>
              <a:t>takav</a:t>
            </a:r>
            <a:r>
              <a:rPr lang="en-US" sz="2400" dirty="0">
                <a:latin typeface="+mn-lt"/>
              </a:rPr>
              <a:t> </a:t>
            </a:r>
            <a:r>
              <a:rPr lang="en-US" sz="2400" dirty="0" err="1">
                <a:latin typeface="+mn-lt"/>
              </a:rPr>
              <a:t>djeluje</a:t>
            </a:r>
            <a:r>
              <a:rPr lang="en-US" sz="2400" dirty="0">
                <a:latin typeface="+mn-lt"/>
              </a:rPr>
              <a:t> do </a:t>
            </a:r>
            <a:r>
              <a:rPr lang="en-US" sz="2400" dirty="0" err="1">
                <a:latin typeface="+mn-lt"/>
              </a:rPr>
              <a:t>današnjeg</a:t>
            </a:r>
            <a:r>
              <a:rPr lang="en-US" sz="2400" dirty="0">
                <a:latin typeface="+mn-lt"/>
              </a:rPr>
              <a:t> </a:t>
            </a:r>
            <a:r>
              <a:rPr lang="en-US" sz="2400" dirty="0" err="1">
                <a:latin typeface="+mn-lt"/>
              </a:rPr>
              <a:t>dana</a:t>
            </a:r>
            <a:r>
              <a:rPr lang="en-US" sz="2400" dirty="0">
                <a:latin typeface="+mn-lt"/>
              </a:rPr>
              <a:t>.</a:t>
            </a:r>
            <a:r>
              <a:rPr lang="bs-Latn-BA" sz="2400" dirty="0">
                <a:latin typeface="+mn-lt"/>
              </a:rPr>
              <a:t/>
            </a:r>
            <a:br>
              <a:rPr lang="bs-Latn-BA" sz="2400" dirty="0">
                <a:latin typeface="+mn-lt"/>
              </a:rPr>
            </a:br>
            <a:r>
              <a:rPr lang="en-US" sz="2400" dirty="0">
                <a:latin typeface="+mn-lt"/>
              </a:rPr>
              <a:t> </a:t>
            </a:r>
            <a:r>
              <a:rPr lang="en-US" sz="2400" dirty="0" err="1">
                <a:latin typeface="+mn-lt"/>
              </a:rPr>
              <a:t>Izgradnja</a:t>
            </a:r>
            <a:r>
              <a:rPr lang="en-US" sz="2400" dirty="0">
                <a:latin typeface="+mn-lt"/>
              </a:rPr>
              <a:t> OPD je </a:t>
            </a:r>
            <a:r>
              <a:rPr lang="en-US" sz="2400" dirty="0" err="1">
                <a:latin typeface="+mn-lt"/>
              </a:rPr>
              <a:t>započeta</a:t>
            </a:r>
            <a:r>
              <a:rPr lang="en-US" sz="2400" dirty="0">
                <a:latin typeface="+mn-lt"/>
              </a:rPr>
              <a:t> u 2011. </a:t>
            </a:r>
            <a:r>
              <a:rPr lang="en-US" sz="2400" dirty="0" err="1">
                <a:latin typeface="+mn-lt"/>
              </a:rPr>
              <a:t>godini</a:t>
            </a:r>
            <a:r>
              <a:rPr lang="en-US" sz="2400" dirty="0">
                <a:latin typeface="+mn-lt"/>
              </a:rPr>
              <a:t> a </a:t>
            </a:r>
            <a:r>
              <a:rPr lang="en-US" sz="2400" dirty="0" err="1">
                <a:latin typeface="+mn-lt"/>
              </a:rPr>
              <a:t>završena</a:t>
            </a:r>
            <a:r>
              <a:rPr lang="en-US" sz="2400" dirty="0">
                <a:latin typeface="+mn-lt"/>
              </a:rPr>
              <a:t> u 2015.godini i </a:t>
            </a:r>
            <a:r>
              <a:rPr lang="en-US" sz="2400" dirty="0" err="1">
                <a:latin typeface="+mn-lt"/>
              </a:rPr>
              <a:t>prostire</a:t>
            </a:r>
            <a:r>
              <a:rPr lang="en-US" sz="2400" dirty="0">
                <a:latin typeface="+mn-lt"/>
              </a:rPr>
              <a:t> se </a:t>
            </a:r>
            <a:r>
              <a:rPr lang="en-US" sz="2400" dirty="0" err="1">
                <a:latin typeface="+mn-lt"/>
              </a:rPr>
              <a:t>na</a:t>
            </a:r>
            <a:r>
              <a:rPr lang="en-US" sz="2400" dirty="0">
                <a:latin typeface="+mn-lt"/>
              </a:rPr>
              <a:t> 18 </a:t>
            </a:r>
            <a:r>
              <a:rPr lang="en-US" sz="2400" dirty="0" err="1">
                <a:latin typeface="+mn-lt"/>
              </a:rPr>
              <a:t>dunuma</a:t>
            </a:r>
            <a:r>
              <a:rPr lang="en-US" sz="2400" dirty="0">
                <a:latin typeface="+mn-lt"/>
              </a:rPr>
              <a:t> od </a:t>
            </a:r>
            <a:r>
              <a:rPr lang="en-US" sz="2400" dirty="0" err="1">
                <a:latin typeface="+mn-lt"/>
              </a:rPr>
              <a:t>čega</a:t>
            </a:r>
            <a:r>
              <a:rPr lang="en-US" sz="2400" dirty="0">
                <a:latin typeface="+mn-lt"/>
              </a:rPr>
              <a:t> 3000 metara2 </a:t>
            </a:r>
            <a:r>
              <a:rPr lang="en-US" sz="2400" dirty="0" err="1">
                <a:latin typeface="+mn-lt"/>
              </a:rPr>
              <a:t>natkrivenog</a:t>
            </a:r>
            <a:r>
              <a:rPr lang="en-US" sz="2400" dirty="0">
                <a:latin typeface="+mn-lt"/>
              </a:rPr>
              <a:t> </a:t>
            </a:r>
            <a:r>
              <a:rPr lang="en-US" sz="2400" dirty="0" err="1">
                <a:latin typeface="+mn-lt"/>
              </a:rPr>
              <a:t>prostora</a:t>
            </a:r>
            <a:r>
              <a:rPr lang="en-US" sz="2400" dirty="0">
                <a:latin typeface="+mn-lt"/>
              </a:rPr>
              <a:t> </a:t>
            </a:r>
            <a:r>
              <a:rPr lang="en-US" sz="2400" dirty="0" err="1">
                <a:latin typeface="+mn-lt"/>
              </a:rPr>
              <a:t>za</a:t>
            </a:r>
            <a:r>
              <a:rPr lang="en-US" sz="2400" dirty="0">
                <a:latin typeface="+mn-lt"/>
              </a:rPr>
              <a:t> </a:t>
            </a:r>
            <a:r>
              <a:rPr lang="en-US" sz="2400" dirty="0" err="1">
                <a:latin typeface="+mn-lt"/>
              </a:rPr>
              <a:t>dječake</a:t>
            </a:r>
            <a:r>
              <a:rPr lang="en-US" sz="2400" dirty="0">
                <a:latin typeface="+mn-lt"/>
              </a:rPr>
              <a:t> i </a:t>
            </a:r>
            <a:r>
              <a:rPr lang="en-US" sz="2400" dirty="0" err="1">
                <a:latin typeface="+mn-lt"/>
              </a:rPr>
              <a:t>djevojčice</a:t>
            </a:r>
            <a:r>
              <a:rPr lang="en-US" sz="2400" dirty="0">
                <a:latin typeface="+mn-lt"/>
              </a:rPr>
              <a:t> </a:t>
            </a:r>
            <a:r>
              <a:rPr lang="en-US" sz="2400" dirty="0" err="1">
                <a:latin typeface="+mn-lt"/>
              </a:rPr>
              <a:t>kojima</a:t>
            </a:r>
            <a:r>
              <a:rPr lang="en-US" sz="2400" dirty="0">
                <a:latin typeface="+mn-lt"/>
              </a:rPr>
              <a:t> </a:t>
            </a:r>
            <a:r>
              <a:rPr lang="en-US" sz="2400" dirty="0" err="1">
                <a:latin typeface="+mn-lt"/>
              </a:rPr>
              <a:t>Sudovi</a:t>
            </a:r>
            <a:r>
              <a:rPr lang="en-US" sz="2400" dirty="0">
                <a:latin typeface="+mn-lt"/>
              </a:rPr>
              <a:t> </a:t>
            </a:r>
            <a:r>
              <a:rPr lang="en-US" sz="2400" dirty="0" err="1">
                <a:latin typeface="+mn-lt"/>
              </a:rPr>
              <a:t>izreknu</a:t>
            </a:r>
            <a:r>
              <a:rPr lang="en-US" sz="2400" dirty="0">
                <a:latin typeface="+mn-lt"/>
              </a:rPr>
              <a:t> </a:t>
            </a:r>
            <a:r>
              <a:rPr lang="en-US" sz="2400" dirty="0" err="1">
                <a:latin typeface="+mn-lt"/>
              </a:rPr>
              <a:t>odgojnu</a:t>
            </a:r>
            <a:r>
              <a:rPr lang="en-US" sz="2400" dirty="0">
                <a:latin typeface="+mn-lt"/>
              </a:rPr>
              <a:t> </a:t>
            </a:r>
            <a:r>
              <a:rPr lang="en-US" sz="2400" dirty="0" err="1">
                <a:latin typeface="+mn-lt"/>
              </a:rPr>
              <a:t>mjeru</a:t>
            </a:r>
            <a:r>
              <a:rPr lang="en-US" sz="2400" dirty="0">
                <a:latin typeface="+mn-lt"/>
              </a:rPr>
              <a:t> </a:t>
            </a:r>
            <a:r>
              <a:rPr lang="en-US" sz="2400" dirty="0" err="1">
                <a:latin typeface="+mn-lt"/>
              </a:rPr>
              <a:t>upućivanja</a:t>
            </a:r>
            <a:r>
              <a:rPr lang="en-US" sz="2400" dirty="0">
                <a:latin typeface="+mn-lt"/>
              </a:rPr>
              <a:t> u </a:t>
            </a:r>
            <a:r>
              <a:rPr lang="en-US" sz="2400" dirty="0" err="1">
                <a:latin typeface="+mn-lt"/>
              </a:rPr>
              <a:t>popravni</a:t>
            </a:r>
            <a:r>
              <a:rPr lang="en-US" sz="2400" dirty="0">
                <a:latin typeface="+mn-lt"/>
              </a:rPr>
              <a:t> </a:t>
            </a:r>
            <a:r>
              <a:rPr lang="en-US" sz="2400" dirty="0" err="1">
                <a:latin typeface="+mn-lt"/>
              </a:rPr>
              <a:t>dom</a:t>
            </a:r>
            <a:r>
              <a:rPr lang="bs-Latn-BA" sz="2400" dirty="0">
                <a:latin typeface="+mn-lt"/>
              </a:rPr>
              <a:t>.</a:t>
            </a:r>
            <a:endParaRPr lang="en-US" sz="2400" dirty="0">
              <a:latin typeface="+mn-lt"/>
            </a:endParaRPr>
          </a:p>
          <a:p>
            <a:endParaRPr lang="en-US" dirty="0">
              <a:latin typeface="Times New Roman" pitchFamily="18" charset="0"/>
              <a:cs typeface="Times New Roman"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230312" y="4853762"/>
            <a:ext cx="8087960" cy="2498649"/>
          </a:xfrm>
          <a:prstGeom prst="rect">
            <a:avLst/>
          </a:prstGeom>
        </p:spPr>
      </p:pic>
    </p:spTree>
    <p:extLst>
      <p:ext uri="{BB962C8B-B14F-4D97-AF65-F5344CB8AC3E}">
        <p14:creationId xmlns:p14="http://schemas.microsoft.com/office/powerpoint/2010/main" xmlns="" val="4750835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H="1">
            <a:off x="925512" y="-1935163"/>
            <a:ext cx="7315200" cy="1722590"/>
          </a:xfrm>
        </p:spPr>
        <p:txBody>
          <a:bodyPr/>
          <a:lstStyle/>
          <a:p>
            <a:endParaRPr lang="en-US" dirty="0"/>
          </a:p>
        </p:txBody>
      </p:sp>
      <p:sp>
        <p:nvSpPr>
          <p:cNvPr id="3" name="Content Placeholder 2"/>
          <p:cNvSpPr>
            <a:spLocks noGrp="1"/>
          </p:cNvSpPr>
          <p:nvPr>
            <p:ph idx="1"/>
          </p:nvPr>
        </p:nvSpPr>
        <p:spPr>
          <a:xfrm>
            <a:off x="503999" y="1570037"/>
            <a:ext cx="8870040" cy="4583443"/>
          </a:xfrm>
        </p:spPr>
        <p:txBody>
          <a:bodyPr/>
          <a:lstStyle/>
          <a:p>
            <a:pPr marL="108000" indent="0">
              <a:buNone/>
            </a:pPr>
            <a:r>
              <a:rPr lang="en-US" sz="2400" dirty="0" err="1">
                <a:latin typeface="+mn-lt"/>
                <a:cs typeface="Times New Roman" pitchFamily="18" charset="0"/>
              </a:rPr>
              <a:t>Odjeljenje</a:t>
            </a:r>
            <a:r>
              <a:rPr lang="en-US" sz="2400" dirty="0">
                <a:latin typeface="+mn-lt"/>
                <a:cs typeface="Times New Roman" pitchFamily="18" charset="0"/>
              </a:rPr>
              <a:t> </a:t>
            </a:r>
            <a:r>
              <a:rPr lang="en-US" sz="2400" dirty="0" err="1">
                <a:latin typeface="+mn-lt"/>
                <a:cs typeface="Times New Roman" pitchFamily="18" charset="0"/>
              </a:rPr>
              <a:t>odgojno-popravnog</a:t>
            </a:r>
            <a:r>
              <a:rPr lang="en-US" sz="2400" dirty="0">
                <a:latin typeface="+mn-lt"/>
                <a:cs typeface="Times New Roman" pitchFamily="18" charset="0"/>
              </a:rPr>
              <a:t> </a:t>
            </a:r>
            <a:r>
              <a:rPr lang="en-US" sz="2400" dirty="0" err="1">
                <a:latin typeface="+mn-lt"/>
                <a:cs typeface="Times New Roman" pitchFamily="18" charset="0"/>
              </a:rPr>
              <a:t>doma</a:t>
            </a:r>
            <a:r>
              <a:rPr lang="en-US" sz="2400" dirty="0">
                <a:latin typeface="+mn-lt"/>
                <a:cs typeface="Times New Roman" pitchFamily="18" charset="0"/>
              </a:rPr>
              <a:t> ( OPD) je </a:t>
            </a:r>
            <a:r>
              <a:rPr lang="en-US" sz="2400" dirty="0" err="1">
                <a:latin typeface="+mn-lt"/>
                <a:cs typeface="Times New Roman" pitchFamily="18" charset="0"/>
              </a:rPr>
              <a:t>kapaciteta</a:t>
            </a:r>
            <a:r>
              <a:rPr lang="en-US" sz="2400" dirty="0">
                <a:latin typeface="+mn-lt"/>
                <a:cs typeface="Times New Roman" pitchFamily="18" charset="0"/>
              </a:rPr>
              <a:t> 60 </a:t>
            </a:r>
            <a:r>
              <a:rPr lang="en-US" sz="2400" dirty="0" err="1">
                <a:latin typeface="+mn-lt"/>
                <a:cs typeface="Times New Roman" pitchFamily="18" charset="0"/>
              </a:rPr>
              <a:t>kreveta</a:t>
            </a:r>
            <a:r>
              <a:rPr lang="en-US" sz="2400" dirty="0">
                <a:latin typeface="+mn-lt"/>
                <a:cs typeface="Times New Roman" pitchFamily="18" charset="0"/>
              </a:rPr>
              <a:t> </a:t>
            </a:r>
            <a:r>
              <a:rPr lang="en-US" sz="2400" dirty="0" err="1">
                <a:latin typeface="+mn-lt"/>
                <a:cs typeface="Times New Roman" pitchFamily="18" charset="0"/>
              </a:rPr>
              <a:t>za</a:t>
            </a:r>
            <a:r>
              <a:rPr lang="en-US" sz="2400" dirty="0">
                <a:latin typeface="+mn-lt"/>
                <a:cs typeface="Times New Roman" pitchFamily="18" charset="0"/>
              </a:rPr>
              <a:t> </a:t>
            </a:r>
            <a:r>
              <a:rPr lang="en-US" sz="2400" dirty="0" err="1">
                <a:latin typeface="+mn-lt"/>
                <a:cs typeface="Times New Roman" pitchFamily="18" charset="0"/>
              </a:rPr>
              <a:t>smještaj</a:t>
            </a:r>
            <a:r>
              <a:rPr lang="en-US" sz="2400" dirty="0">
                <a:latin typeface="+mn-lt"/>
                <a:cs typeface="Times New Roman" pitchFamily="18" charset="0"/>
              </a:rPr>
              <a:t> </a:t>
            </a:r>
            <a:r>
              <a:rPr lang="en-US" sz="2400" dirty="0" err="1">
                <a:latin typeface="+mn-lt"/>
                <a:cs typeface="Times New Roman" pitchFamily="18" charset="0"/>
              </a:rPr>
              <a:t>maloljetnika</a:t>
            </a:r>
            <a:r>
              <a:rPr lang="en-US" sz="2400" dirty="0">
                <a:latin typeface="+mn-lt"/>
                <a:cs typeface="Times New Roman" pitchFamily="18" charset="0"/>
              </a:rPr>
              <a:t>/</a:t>
            </a:r>
            <a:r>
              <a:rPr lang="en-US" sz="2400" dirty="0" err="1">
                <a:latin typeface="+mn-lt"/>
                <a:cs typeface="Times New Roman" pitchFamily="18" charset="0"/>
              </a:rPr>
              <a:t>ca</a:t>
            </a:r>
            <a:r>
              <a:rPr lang="en-US" sz="2400" dirty="0">
                <a:latin typeface="+mn-lt"/>
                <a:cs typeface="Times New Roman" pitchFamily="18" charset="0"/>
              </a:rPr>
              <a:t> i </a:t>
            </a:r>
            <a:r>
              <a:rPr lang="en-US" sz="2400" dirty="0" err="1">
                <a:latin typeface="+mn-lt"/>
                <a:cs typeface="Times New Roman" pitchFamily="18" charset="0"/>
              </a:rPr>
              <a:t>mlađih</a:t>
            </a:r>
            <a:r>
              <a:rPr lang="en-US" sz="2400" dirty="0">
                <a:latin typeface="+mn-lt"/>
                <a:cs typeface="Times New Roman" pitchFamily="18" charset="0"/>
              </a:rPr>
              <a:t> </a:t>
            </a:r>
            <a:r>
              <a:rPr lang="en-US" sz="2400" dirty="0" err="1">
                <a:latin typeface="+mn-lt"/>
                <a:cs typeface="Times New Roman" pitchFamily="18" charset="0"/>
              </a:rPr>
              <a:t>punoljetnih</a:t>
            </a:r>
            <a:r>
              <a:rPr lang="en-US" sz="2400" dirty="0">
                <a:latin typeface="+mn-lt"/>
                <a:cs typeface="Times New Roman" pitchFamily="18" charset="0"/>
              </a:rPr>
              <a:t> </a:t>
            </a:r>
            <a:r>
              <a:rPr lang="en-US" sz="2400" dirty="0" err="1">
                <a:latin typeface="+mn-lt"/>
                <a:cs typeface="Times New Roman" pitchFamily="18" charset="0"/>
              </a:rPr>
              <a:t>osobe</a:t>
            </a:r>
            <a:r>
              <a:rPr lang="en-US" sz="2400" dirty="0">
                <a:latin typeface="+mn-lt"/>
                <a:cs typeface="Times New Roman" pitchFamily="18" charset="0"/>
              </a:rPr>
              <a:t> ( </a:t>
            </a:r>
            <a:r>
              <a:rPr lang="en-US" sz="2400" dirty="0" err="1">
                <a:latin typeface="+mn-lt"/>
                <a:cs typeface="Times New Roman" pitchFamily="18" charset="0"/>
              </a:rPr>
              <a:t>muškog</a:t>
            </a:r>
            <a:r>
              <a:rPr lang="en-US" sz="2400" dirty="0">
                <a:latin typeface="+mn-lt"/>
                <a:cs typeface="Times New Roman" pitchFamily="18" charset="0"/>
              </a:rPr>
              <a:t> i </a:t>
            </a:r>
            <a:r>
              <a:rPr lang="en-US" sz="2400" dirty="0" err="1">
                <a:latin typeface="+mn-lt"/>
                <a:cs typeface="Times New Roman" pitchFamily="18" charset="0"/>
              </a:rPr>
              <a:t>ženskog</a:t>
            </a:r>
            <a:r>
              <a:rPr lang="en-US" sz="2400" dirty="0">
                <a:latin typeface="+mn-lt"/>
                <a:cs typeface="Times New Roman" pitchFamily="18" charset="0"/>
              </a:rPr>
              <a:t> </a:t>
            </a:r>
            <a:r>
              <a:rPr lang="en-US" sz="2400" dirty="0" err="1">
                <a:latin typeface="+mn-lt"/>
                <a:cs typeface="Times New Roman" pitchFamily="18" charset="0"/>
              </a:rPr>
              <a:t>spola</a:t>
            </a:r>
            <a:r>
              <a:rPr lang="en-US" sz="2400" dirty="0">
                <a:latin typeface="+mn-lt"/>
                <a:cs typeface="Times New Roman" pitchFamily="18" charset="0"/>
              </a:rPr>
              <a:t>) </a:t>
            </a:r>
            <a:r>
              <a:rPr lang="en-US" sz="2400" dirty="0" err="1">
                <a:latin typeface="+mn-lt"/>
                <a:cs typeface="Times New Roman" pitchFamily="18" charset="0"/>
              </a:rPr>
              <a:t>starosti</a:t>
            </a:r>
            <a:r>
              <a:rPr lang="en-US" sz="2400" dirty="0">
                <a:latin typeface="+mn-lt"/>
                <a:cs typeface="Times New Roman" pitchFamily="18" charset="0"/>
              </a:rPr>
              <a:t> od 16-21 </a:t>
            </a:r>
            <a:r>
              <a:rPr lang="en-US" sz="2400" dirty="0" err="1">
                <a:latin typeface="+mn-lt"/>
                <a:cs typeface="Times New Roman" pitchFamily="18" charset="0"/>
              </a:rPr>
              <a:t>godine</a:t>
            </a:r>
            <a:r>
              <a:rPr lang="en-US" sz="2400" dirty="0">
                <a:latin typeface="+mn-lt"/>
                <a:cs typeface="Times New Roman" pitchFamily="18" charset="0"/>
              </a:rPr>
              <a:t>. Pored </a:t>
            </a:r>
            <a:r>
              <a:rPr lang="en-US" sz="2400" dirty="0" err="1">
                <a:latin typeface="+mn-lt"/>
                <a:cs typeface="Times New Roman" pitchFamily="18" charset="0"/>
              </a:rPr>
              <a:t>smještajnih</a:t>
            </a:r>
            <a:r>
              <a:rPr lang="en-US" sz="2400" dirty="0">
                <a:latin typeface="+mn-lt"/>
                <a:cs typeface="Times New Roman" pitchFamily="18" charset="0"/>
              </a:rPr>
              <a:t> </a:t>
            </a:r>
            <a:r>
              <a:rPr lang="en-US" sz="2400" dirty="0" err="1">
                <a:latin typeface="+mn-lt"/>
                <a:cs typeface="Times New Roman" pitchFamily="18" charset="0"/>
              </a:rPr>
              <a:t>objekata</a:t>
            </a:r>
            <a:r>
              <a:rPr lang="en-US" sz="2400" dirty="0">
                <a:latin typeface="+mn-lt"/>
                <a:cs typeface="Times New Roman" pitchFamily="18" charset="0"/>
              </a:rPr>
              <a:t> u </a:t>
            </a:r>
            <a:r>
              <a:rPr lang="en-US" sz="2400" dirty="0" err="1">
                <a:latin typeface="+mn-lt"/>
                <a:cs typeface="Times New Roman" pitchFamily="18" charset="0"/>
              </a:rPr>
              <a:t>kompleksu</a:t>
            </a:r>
            <a:r>
              <a:rPr lang="en-US" sz="2400" dirty="0">
                <a:latin typeface="+mn-lt"/>
                <a:cs typeface="Times New Roman" pitchFamily="18" charset="0"/>
              </a:rPr>
              <a:t> se </a:t>
            </a:r>
            <a:r>
              <a:rPr lang="en-US" sz="2400" dirty="0" err="1">
                <a:latin typeface="+mn-lt"/>
                <a:cs typeface="Times New Roman" pitchFamily="18" charset="0"/>
              </a:rPr>
              <a:t>nalazi</a:t>
            </a:r>
            <a:r>
              <a:rPr lang="en-US" sz="2400" dirty="0">
                <a:latin typeface="+mn-lt"/>
                <a:cs typeface="Times New Roman" pitchFamily="18" charset="0"/>
              </a:rPr>
              <a:t>, </a:t>
            </a:r>
            <a:r>
              <a:rPr lang="en-US" sz="2400" dirty="0" err="1">
                <a:latin typeface="+mn-lt"/>
                <a:cs typeface="Times New Roman" pitchFamily="18" charset="0"/>
              </a:rPr>
              <a:t>ambulanta</a:t>
            </a:r>
            <a:r>
              <a:rPr lang="en-US" sz="2400" dirty="0">
                <a:latin typeface="+mn-lt"/>
                <a:cs typeface="Times New Roman" pitchFamily="18" charset="0"/>
              </a:rPr>
              <a:t> </a:t>
            </a:r>
            <a:r>
              <a:rPr lang="en-US" sz="2400" dirty="0" err="1">
                <a:latin typeface="+mn-lt"/>
                <a:cs typeface="Times New Roman" pitchFamily="18" charset="0"/>
              </a:rPr>
              <a:t>sa</a:t>
            </a:r>
            <a:r>
              <a:rPr lang="en-US" sz="2400" dirty="0">
                <a:latin typeface="+mn-lt"/>
                <a:cs typeface="Times New Roman" pitchFamily="18" charset="0"/>
              </a:rPr>
              <a:t> </a:t>
            </a:r>
            <a:r>
              <a:rPr lang="en-US" sz="2400" dirty="0" err="1">
                <a:latin typeface="+mn-lt"/>
                <a:cs typeface="Times New Roman" pitchFamily="18" charset="0"/>
              </a:rPr>
              <a:t>stacionarom</a:t>
            </a:r>
            <a:r>
              <a:rPr lang="en-US" sz="2400" dirty="0">
                <a:latin typeface="+mn-lt"/>
                <a:cs typeface="Times New Roman" pitchFamily="18" charset="0"/>
              </a:rPr>
              <a:t>, </a:t>
            </a:r>
            <a:r>
              <a:rPr lang="en-US" sz="2400" dirty="0" err="1">
                <a:latin typeface="+mn-lt"/>
                <a:cs typeface="Times New Roman" pitchFamily="18" charset="0"/>
              </a:rPr>
              <a:t>restoran</a:t>
            </a:r>
            <a:r>
              <a:rPr lang="en-US" sz="2400" dirty="0">
                <a:latin typeface="+mn-lt"/>
                <a:cs typeface="Times New Roman" pitchFamily="18" charset="0"/>
              </a:rPr>
              <a:t> s </a:t>
            </a:r>
            <a:r>
              <a:rPr lang="en-US" sz="2400" dirty="0" err="1">
                <a:latin typeface="+mn-lt"/>
                <a:cs typeface="Times New Roman" pitchFamily="18" charset="0"/>
              </a:rPr>
              <a:t>kuhinjom</a:t>
            </a:r>
            <a:r>
              <a:rPr lang="en-US" sz="2400" dirty="0">
                <a:latin typeface="+mn-lt"/>
                <a:cs typeface="Times New Roman" pitchFamily="18" charset="0"/>
              </a:rPr>
              <a:t>, </a:t>
            </a:r>
            <a:r>
              <a:rPr lang="en-US" sz="2400" dirty="0" err="1">
                <a:latin typeface="+mn-lt"/>
                <a:cs typeface="Times New Roman" pitchFamily="18" charset="0"/>
              </a:rPr>
              <a:t>upravne</a:t>
            </a:r>
            <a:r>
              <a:rPr lang="en-US" sz="2400" dirty="0">
                <a:latin typeface="+mn-lt"/>
                <a:cs typeface="Times New Roman" pitchFamily="18" charset="0"/>
              </a:rPr>
              <a:t> </a:t>
            </a:r>
            <a:r>
              <a:rPr lang="en-US" sz="2400" dirty="0" err="1">
                <a:latin typeface="+mn-lt"/>
                <a:cs typeface="Times New Roman" pitchFamily="18" charset="0"/>
              </a:rPr>
              <a:t>zgrade</a:t>
            </a:r>
            <a:r>
              <a:rPr lang="en-US" sz="2400" dirty="0">
                <a:latin typeface="+mn-lt"/>
                <a:cs typeface="Times New Roman" pitchFamily="18" charset="0"/>
              </a:rPr>
              <a:t>, </a:t>
            </a:r>
            <a:r>
              <a:rPr lang="en-US" sz="2400" dirty="0" err="1">
                <a:latin typeface="+mn-lt"/>
                <a:cs typeface="Times New Roman" pitchFamily="18" charset="0"/>
              </a:rPr>
              <a:t>objekta</a:t>
            </a:r>
            <a:r>
              <a:rPr lang="en-US" sz="2400" dirty="0">
                <a:latin typeface="+mn-lt"/>
                <a:cs typeface="Times New Roman" pitchFamily="18" charset="0"/>
              </a:rPr>
              <a:t> </a:t>
            </a:r>
            <a:r>
              <a:rPr lang="en-US" sz="2400" dirty="0" err="1">
                <a:latin typeface="+mn-lt"/>
                <a:cs typeface="Times New Roman" pitchFamily="18" charset="0"/>
              </a:rPr>
              <a:t>sa</a:t>
            </a:r>
            <a:r>
              <a:rPr lang="en-US" sz="2400" dirty="0">
                <a:latin typeface="+mn-lt"/>
                <a:cs typeface="Times New Roman" pitchFamily="18" charset="0"/>
              </a:rPr>
              <a:t> </a:t>
            </a:r>
            <a:r>
              <a:rPr lang="en-US" sz="2400" dirty="0" err="1">
                <a:latin typeface="+mn-lt"/>
                <a:cs typeface="Times New Roman" pitchFamily="18" charset="0"/>
              </a:rPr>
              <a:t>prostorijama</a:t>
            </a:r>
            <a:r>
              <a:rPr lang="en-US" sz="2400" dirty="0">
                <a:latin typeface="+mn-lt"/>
                <a:cs typeface="Times New Roman" pitchFamily="18" charset="0"/>
              </a:rPr>
              <a:t> </a:t>
            </a:r>
            <a:r>
              <a:rPr lang="en-US" sz="2400" dirty="0" err="1">
                <a:latin typeface="+mn-lt"/>
                <a:cs typeface="Times New Roman" pitchFamily="18" charset="0"/>
              </a:rPr>
              <a:t>za</a:t>
            </a:r>
            <a:r>
              <a:rPr lang="en-US" sz="2400" dirty="0">
                <a:latin typeface="+mn-lt"/>
                <a:cs typeface="Times New Roman" pitchFamily="18" charset="0"/>
              </a:rPr>
              <a:t> </a:t>
            </a:r>
            <a:r>
              <a:rPr lang="en-US" sz="2400" dirty="0" err="1">
                <a:latin typeface="+mn-lt"/>
                <a:cs typeface="Times New Roman" pitchFamily="18" charset="0"/>
              </a:rPr>
              <a:t>vjerske</a:t>
            </a:r>
            <a:r>
              <a:rPr lang="en-US" sz="2400" dirty="0">
                <a:latin typeface="+mn-lt"/>
                <a:cs typeface="Times New Roman" pitchFamily="18" charset="0"/>
              </a:rPr>
              <a:t> </a:t>
            </a:r>
            <a:r>
              <a:rPr lang="en-US" sz="2400" dirty="0" err="1">
                <a:latin typeface="+mn-lt"/>
                <a:cs typeface="Times New Roman" pitchFamily="18" charset="0"/>
              </a:rPr>
              <a:t>obrede</a:t>
            </a:r>
            <a:r>
              <a:rPr lang="en-US" sz="2400" dirty="0">
                <a:latin typeface="+mn-lt"/>
                <a:cs typeface="Times New Roman" pitchFamily="18" charset="0"/>
              </a:rPr>
              <a:t>, </a:t>
            </a:r>
            <a:r>
              <a:rPr lang="en-US" sz="2400" dirty="0" err="1">
                <a:latin typeface="+mn-lt"/>
                <a:cs typeface="Times New Roman" pitchFamily="18" charset="0"/>
              </a:rPr>
              <a:t>radionice</a:t>
            </a:r>
            <a:r>
              <a:rPr lang="en-US" sz="2400" dirty="0">
                <a:latin typeface="+mn-lt"/>
                <a:cs typeface="Times New Roman" pitchFamily="18" charset="0"/>
              </a:rPr>
              <a:t> i </a:t>
            </a:r>
            <a:r>
              <a:rPr lang="en-US" sz="2400" dirty="0" err="1">
                <a:latin typeface="+mn-lt"/>
                <a:cs typeface="Times New Roman" pitchFamily="18" charset="0"/>
              </a:rPr>
              <a:t>učionice</a:t>
            </a:r>
            <a:r>
              <a:rPr lang="en-US" sz="2400" dirty="0">
                <a:latin typeface="+mn-lt"/>
                <a:cs typeface="Times New Roman" pitchFamily="18" charset="0"/>
              </a:rPr>
              <a:t> </a:t>
            </a:r>
            <a:r>
              <a:rPr lang="en-US" sz="2400" dirty="0" err="1">
                <a:latin typeface="+mn-lt"/>
                <a:cs typeface="Times New Roman" pitchFamily="18" charset="0"/>
              </a:rPr>
              <a:t>sve</a:t>
            </a:r>
            <a:r>
              <a:rPr lang="en-US" sz="2400" dirty="0">
                <a:latin typeface="+mn-lt"/>
                <a:cs typeface="Times New Roman" pitchFamily="18" charset="0"/>
              </a:rPr>
              <a:t> </a:t>
            </a:r>
            <a:r>
              <a:rPr lang="en-US" sz="2400" dirty="0" err="1">
                <a:latin typeface="+mn-lt"/>
                <a:cs typeface="Times New Roman" pitchFamily="18" charset="0"/>
              </a:rPr>
              <a:t>po</a:t>
            </a:r>
            <a:r>
              <a:rPr lang="en-US" sz="2400" dirty="0">
                <a:latin typeface="+mn-lt"/>
                <a:cs typeface="Times New Roman" pitchFamily="18" charset="0"/>
              </a:rPr>
              <a:t> </a:t>
            </a:r>
            <a:r>
              <a:rPr lang="en-US" sz="2400" dirty="0" err="1">
                <a:latin typeface="+mn-lt"/>
                <a:cs typeface="Times New Roman" pitchFamily="18" charset="0"/>
              </a:rPr>
              <a:t>evropskim</a:t>
            </a:r>
            <a:r>
              <a:rPr lang="en-US" sz="2400" dirty="0">
                <a:latin typeface="+mn-lt"/>
                <a:cs typeface="Times New Roman" pitchFamily="18" charset="0"/>
              </a:rPr>
              <a:t> </a:t>
            </a:r>
            <a:r>
              <a:rPr lang="en-US" sz="2400" dirty="0" err="1">
                <a:latin typeface="+mn-lt"/>
                <a:cs typeface="Times New Roman" pitchFamily="18" charset="0"/>
              </a:rPr>
              <a:t>standardima</a:t>
            </a:r>
            <a:r>
              <a:rPr lang="en-US" sz="2400" dirty="0">
                <a:latin typeface="+mn-lt"/>
                <a:cs typeface="Times New Roman" pitchFamily="18" charset="0"/>
              </a:rPr>
              <a:t> u </a:t>
            </a:r>
            <a:r>
              <a:rPr lang="en-US" sz="2400" dirty="0" err="1">
                <a:latin typeface="+mn-lt"/>
                <a:cs typeface="Times New Roman" pitchFamily="18" charset="0"/>
              </a:rPr>
              <a:t>kojima</a:t>
            </a:r>
            <a:r>
              <a:rPr lang="en-US" sz="2400" dirty="0">
                <a:latin typeface="+mn-lt"/>
                <a:cs typeface="Times New Roman" pitchFamily="18" charset="0"/>
              </a:rPr>
              <a:t> </a:t>
            </a:r>
            <a:r>
              <a:rPr lang="en-US" sz="2400" dirty="0" err="1">
                <a:latin typeface="+mn-lt"/>
                <a:cs typeface="Times New Roman" pitchFamily="18" charset="0"/>
              </a:rPr>
              <a:t>će</a:t>
            </a:r>
            <a:r>
              <a:rPr lang="en-US" sz="2400" dirty="0">
                <a:latin typeface="+mn-lt"/>
                <a:cs typeface="Times New Roman" pitchFamily="18" charset="0"/>
              </a:rPr>
              <a:t> se </a:t>
            </a:r>
            <a:r>
              <a:rPr lang="en-US" sz="2400" dirty="0" err="1">
                <a:latin typeface="+mn-lt"/>
                <a:cs typeface="Times New Roman" pitchFamily="18" charset="0"/>
              </a:rPr>
              <a:t>vršiti</a:t>
            </a:r>
            <a:r>
              <a:rPr lang="en-US" sz="2400" dirty="0">
                <a:latin typeface="+mn-lt"/>
                <a:cs typeface="Times New Roman" pitchFamily="18" charset="0"/>
              </a:rPr>
              <a:t> </a:t>
            </a:r>
            <a:r>
              <a:rPr lang="en-US" sz="2400" dirty="0" err="1">
                <a:latin typeface="+mn-lt"/>
                <a:cs typeface="Times New Roman" pitchFamily="18" charset="0"/>
              </a:rPr>
              <a:t>preodgoj</a:t>
            </a:r>
            <a:r>
              <a:rPr lang="en-US" sz="2400" dirty="0">
                <a:latin typeface="+mn-lt"/>
                <a:cs typeface="Times New Roman" pitchFamily="18" charset="0"/>
              </a:rPr>
              <a:t> </a:t>
            </a:r>
            <a:r>
              <a:rPr lang="en-US" sz="2400" dirty="0" err="1">
                <a:latin typeface="+mn-lt"/>
                <a:cs typeface="Times New Roman" pitchFamily="18" charset="0"/>
              </a:rPr>
              <a:t>prijestupnika</a:t>
            </a:r>
            <a:r>
              <a:rPr lang="en-US" sz="2400" dirty="0">
                <a:latin typeface="+mn-lt"/>
                <a:cs typeface="Times New Roman" pitchFamily="18" charset="0"/>
              </a:rPr>
              <a:t>, a </a:t>
            </a:r>
            <a:r>
              <a:rPr lang="en-US" sz="2400" dirty="0" err="1">
                <a:latin typeface="+mn-lt"/>
                <a:cs typeface="Times New Roman" pitchFamily="18" charset="0"/>
              </a:rPr>
              <a:t>oni</a:t>
            </a:r>
            <a:r>
              <a:rPr lang="en-US" sz="2400" dirty="0">
                <a:latin typeface="+mn-lt"/>
                <a:cs typeface="Times New Roman" pitchFamily="18" charset="0"/>
              </a:rPr>
              <a:t> </a:t>
            </a:r>
            <a:r>
              <a:rPr lang="en-US" sz="2400" dirty="0" err="1">
                <a:latin typeface="+mn-lt"/>
                <a:cs typeface="Times New Roman" pitchFamily="18" charset="0"/>
              </a:rPr>
              <a:t>će</a:t>
            </a:r>
            <a:r>
              <a:rPr lang="en-US" sz="2400" dirty="0">
                <a:latin typeface="+mn-lt"/>
                <a:cs typeface="Times New Roman" pitchFamily="18" charset="0"/>
              </a:rPr>
              <a:t> </a:t>
            </a:r>
            <a:r>
              <a:rPr lang="en-US" sz="2400" dirty="0" err="1">
                <a:latin typeface="+mn-lt"/>
                <a:cs typeface="Times New Roman" pitchFamily="18" charset="0"/>
              </a:rPr>
              <a:t>imati</a:t>
            </a:r>
            <a:r>
              <a:rPr lang="en-US" sz="2400" dirty="0">
                <a:latin typeface="+mn-lt"/>
                <a:cs typeface="Times New Roman" pitchFamily="18" charset="0"/>
              </a:rPr>
              <a:t> i </a:t>
            </a:r>
            <a:r>
              <a:rPr lang="en-US" sz="2400" dirty="0" err="1">
                <a:latin typeface="+mn-lt"/>
                <a:cs typeface="Times New Roman" pitchFamily="18" charset="0"/>
              </a:rPr>
              <a:t>mogućnost</a:t>
            </a:r>
            <a:r>
              <a:rPr lang="en-US" sz="2400" dirty="0">
                <a:latin typeface="+mn-lt"/>
                <a:cs typeface="Times New Roman" pitchFamily="18" charset="0"/>
              </a:rPr>
              <a:t> da </a:t>
            </a:r>
            <a:r>
              <a:rPr lang="en-US" sz="2400" dirty="0" err="1">
                <a:latin typeface="+mn-lt"/>
                <a:cs typeface="Times New Roman" pitchFamily="18" charset="0"/>
              </a:rPr>
              <a:t>završe</a:t>
            </a:r>
            <a:r>
              <a:rPr lang="en-US" sz="2400" dirty="0">
                <a:latin typeface="+mn-lt"/>
                <a:cs typeface="Times New Roman" pitchFamily="18" charset="0"/>
              </a:rPr>
              <a:t> </a:t>
            </a:r>
            <a:r>
              <a:rPr lang="en-US" sz="2400" dirty="0" err="1">
                <a:latin typeface="+mn-lt"/>
                <a:cs typeface="Times New Roman" pitchFamily="18" charset="0"/>
              </a:rPr>
              <a:t>započeto</a:t>
            </a:r>
            <a:r>
              <a:rPr lang="en-US" sz="2400" dirty="0">
                <a:latin typeface="+mn-lt"/>
                <a:cs typeface="Times New Roman" pitchFamily="18" charset="0"/>
              </a:rPr>
              <a:t> </a:t>
            </a:r>
            <a:r>
              <a:rPr lang="en-US" sz="2400" dirty="0" err="1">
                <a:latin typeface="+mn-lt"/>
                <a:cs typeface="Times New Roman" pitchFamily="18" charset="0"/>
              </a:rPr>
              <a:t>školovanje</a:t>
            </a:r>
            <a:r>
              <a:rPr lang="bs-Latn-BA" sz="2400" dirty="0">
                <a:latin typeface="+mn-lt"/>
                <a:cs typeface="Times New Roman" pitchFamily="18" charset="0"/>
              </a:rPr>
              <a:t>.</a:t>
            </a:r>
            <a:endParaRPr lang="en-US" sz="2400" dirty="0">
              <a:latin typeface="+mn-lt"/>
              <a:cs typeface="Times New Roman" pitchFamily="18" charset="0"/>
            </a:endParaRPr>
          </a:p>
          <a:p>
            <a:endParaRPr lang="en-US" sz="2400" dirty="0">
              <a:latin typeface="Times New Roman" pitchFamily="18" charset="0"/>
              <a:cs typeface="Times New Roman"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535112" y="4846637"/>
            <a:ext cx="8068918" cy="2606675"/>
          </a:xfrm>
          <a:prstGeom prst="rect">
            <a:avLst/>
          </a:prstGeom>
        </p:spPr>
      </p:pic>
    </p:spTree>
    <p:extLst>
      <p:ext uri="{BB962C8B-B14F-4D97-AF65-F5344CB8AC3E}">
        <p14:creationId xmlns:p14="http://schemas.microsoft.com/office/powerpoint/2010/main" xmlns="" val="6353300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name="page7">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503998" y="2027237"/>
            <a:ext cx="9336914" cy="2362200"/>
          </a:xfrm>
        </p:spPr>
        <p:txBody>
          <a:bodyPr vert="horz"/>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lgn="l">
              <a:buNone/>
            </a:pPr>
            <a:r>
              <a:rPr lang="bs-Latn-BA" dirty="0">
                <a:cs typeface="Tahoma" pitchFamily="2"/>
              </a:rPr>
              <a:t>       </a:t>
            </a:r>
            <a:br>
              <a:rPr lang="bs-Latn-BA" dirty="0">
                <a:cs typeface="Tahoma" pitchFamily="2"/>
              </a:rPr>
            </a:br>
            <a:r>
              <a:rPr lang="bs-Latn-BA" dirty="0">
                <a:cs typeface="Tahoma" pitchFamily="2"/>
              </a:rPr>
              <a:t/>
            </a:r>
            <a:br>
              <a:rPr lang="bs-Latn-BA" dirty="0">
                <a:cs typeface="Tahoma" pitchFamily="2"/>
              </a:rPr>
            </a:br>
            <a:r>
              <a:rPr lang="bs-Latn-BA" dirty="0">
                <a:cs typeface="Tahoma" pitchFamily="2"/>
              </a:rPr>
              <a:t> </a:t>
            </a:r>
            <a:r>
              <a:rPr lang="en-US" dirty="0" err="1">
                <a:latin typeface="+mn-lt"/>
                <a:cs typeface="Times New Roman" pitchFamily="18" charset="0"/>
              </a:rPr>
              <a:t>Zatvorski</a:t>
            </a:r>
            <a:r>
              <a:rPr lang="en-US" dirty="0">
                <a:latin typeface="+mn-lt"/>
                <a:cs typeface="Times New Roman" pitchFamily="18" charset="0"/>
              </a:rPr>
              <a:t> </a:t>
            </a:r>
            <a:r>
              <a:rPr lang="en-US" dirty="0" err="1">
                <a:latin typeface="+mn-lt"/>
                <a:cs typeface="Times New Roman" pitchFamily="18" charset="0"/>
              </a:rPr>
              <a:t>sistem</a:t>
            </a:r>
            <a:r>
              <a:rPr lang="en-US" dirty="0">
                <a:latin typeface="+mn-lt"/>
                <a:cs typeface="Times New Roman" pitchFamily="18" charset="0"/>
              </a:rPr>
              <a:t> u SAD-u</a:t>
            </a:r>
            <a:r>
              <a:rPr lang="bs-Latn-BA" dirty="0">
                <a:cs typeface="Tahoma" pitchFamily="2"/>
              </a:rPr>
              <a:t/>
            </a:r>
            <a:br>
              <a:rPr lang="bs-Latn-BA" dirty="0">
                <a:cs typeface="Tahoma" pitchFamily="2"/>
              </a:rPr>
            </a:br>
            <a:r>
              <a:rPr lang="bs-Latn-BA" dirty="0">
                <a:cs typeface="Tahoma" pitchFamily="2"/>
              </a:rPr>
              <a:t/>
            </a:r>
            <a:br>
              <a:rPr lang="bs-Latn-BA" dirty="0">
                <a:cs typeface="Tahoma" pitchFamily="2"/>
              </a:rPr>
            </a:br>
            <a:r>
              <a:rPr lang="en-US" sz="2400" dirty="0" err="1">
                <a:latin typeface="+mn-lt"/>
                <a:cs typeface="Times New Roman" pitchFamily="18" charset="0"/>
              </a:rPr>
              <a:t>Sjedinjene</a:t>
            </a:r>
            <a:r>
              <a:rPr lang="en-US" sz="2400" dirty="0">
                <a:latin typeface="+mn-lt"/>
                <a:cs typeface="Times New Roman" pitchFamily="18" charset="0"/>
              </a:rPr>
              <a:t> </a:t>
            </a:r>
            <a:r>
              <a:rPr lang="en-US" sz="2400" dirty="0" err="1">
                <a:latin typeface="+mn-lt"/>
                <a:cs typeface="Times New Roman" pitchFamily="18" charset="0"/>
              </a:rPr>
              <a:t>Američke</a:t>
            </a:r>
            <a:r>
              <a:rPr lang="en-US" sz="2400" dirty="0">
                <a:latin typeface="+mn-lt"/>
                <a:cs typeface="Times New Roman" pitchFamily="18" charset="0"/>
              </a:rPr>
              <a:t> </a:t>
            </a:r>
            <a:r>
              <a:rPr lang="en-US" sz="2400" dirty="0" err="1">
                <a:latin typeface="+mn-lt"/>
                <a:cs typeface="Times New Roman" pitchFamily="18" charset="0"/>
              </a:rPr>
              <a:t>Države</a:t>
            </a:r>
            <a:r>
              <a:rPr lang="en-US" sz="2400" dirty="0">
                <a:latin typeface="+mn-lt"/>
                <a:cs typeface="Times New Roman" pitchFamily="18" charset="0"/>
              </a:rPr>
              <a:t> </a:t>
            </a:r>
            <a:r>
              <a:rPr lang="en-US" sz="2400" dirty="0" err="1">
                <a:latin typeface="+mn-lt"/>
                <a:cs typeface="Times New Roman" pitchFamily="18" charset="0"/>
              </a:rPr>
              <a:t>zatvaraju</a:t>
            </a:r>
            <a:r>
              <a:rPr lang="en-US" sz="2400" dirty="0">
                <a:latin typeface="+mn-lt"/>
                <a:cs typeface="Times New Roman" pitchFamily="18" charset="0"/>
              </a:rPr>
              <a:t> </a:t>
            </a:r>
            <a:r>
              <a:rPr lang="en-US" sz="2400" dirty="0" err="1">
                <a:latin typeface="+mn-lt"/>
                <a:cs typeface="Times New Roman" pitchFamily="18" charset="0"/>
              </a:rPr>
              <a:t>više</a:t>
            </a:r>
            <a:r>
              <a:rPr lang="en-US" sz="2400" dirty="0">
                <a:latin typeface="+mn-lt"/>
                <a:cs typeface="Times New Roman" pitchFamily="18" charset="0"/>
              </a:rPr>
              <a:t> </a:t>
            </a:r>
            <a:r>
              <a:rPr lang="en-US" sz="2400" dirty="0" err="1">
                <a:latin typeface="+mn-lt"/>
                <a:cs typeface="Times New Roman" pitchFamily="18" charset="0"/>
              </a:rPr>
              <a:t>mladih</a:t>
            </a:r>
            <a:r>
              <a:rPr lang="en-US" sz="2400" dirty="0">
                <a:latin typeface="+mn-lt"/>
                <a:cs typeface="Times New Roman" pitchFamily="18" charset="0"/>
              </a:rPr>
              <a:t> </a:t>
            </a:r>
            <a:r>
              <a:rPr lang="en-US" sz="2400" dirty="0" err="1">
                <a:latin typeface="+mn-lt"/>
                <a:cs typeface="Times New Roman" pitchFamily="18" charset="0"/>
              </a:rPr>
              <a:t>nego</a:t>
            </a:r>
            <a:r>
              <a:rPr lang="en-US" sz="2400" dirty="0">
                <a:latin typeface="+mn-lt"/>
                <a:cs typeface="Times New Roman" pitchFamily="18" charset="0"/>
              </a:rPr>
              <a:t> </a:t>
            </a:r>
            <a:r>
              <a:rPr lang="en-US" sz="2400" dirty="0" err="1">
                <a:latin typeface="+mn-lt"/>
                <a:cs typeface="Times New Roman" pitchFamily="18" charset="0"/>
              </a:rPr>
              <a:t>bilo</a:t>
            </a:r>
            <a:r>
              <a:rPr lang="en-US" sz="2400" dirty="0">
                <a:latin typeface="+mn-lt"/>
                <a:cs typeface="Times New Roman" pitchFamily="18" charset="0"/>
              </a:rPr>
              <a:t> </a:t>
            </a:r>
            <a:r>
              <a:rPr lang="en-US" sz="2400" dirty="0" err="1">
                <a:latin typeface="+mn-lt"/>
                <a:cs typeface="Times New Roman" pitchFamily="18" charset="0"/>
              </a:rPr>
              <a:t>koja</a:t>
            </a:r>
            <a:r>
              <a:rPr lang="en-US" sz="2400" dirty="0">
                <a:latin typeface="+mn-lt"/>
                <a:cs typeface="Times New Roman" pitchFamily="18" charset="0"/>
              </a:rPr>
              <a:t> </a:t>
            </a:r>
            <a:r>
              <a:rPr lang="en-US" sz="2400" dirty="0" err="1">
                <a:latin typeface="+mn-lt"/>
                <a:cs typeface="Times New Roman" pitchFamily="18" charset="0"/>
              </a:rPr>
              <a:t>druga</a:t>
            </a:r>
            <a:r>
              <a:rPr lang="en-US" sz="2400" dirty="0">
                <a:latin typeface="+mn-lt"/>
                <a:cs typeface="Times New Roman" pitchFamily="18" charset="0"/>
              </a:rPr>
              <a:t> </a:t>
            </a:r>
            <a:r>
              <a:rPr lang="en-US" sz="2400" dirty="0" err="1">
                <a:latin typeface="+mn-lt"/>
                <a:cs typeface="Times New Roman" pitchFamily="18" charset="0"/>
              </a:rPr>
              <a:t>država</a:t>
            </a:r>
            <a:r>
              <a:rPr lang="en-US" sz="2400" dirty="0">
                <a:latin typeface="+mn-lt"/>
                <a:cs typeface="Times New Roman" pitchFamily="18" charset="0"/>
              </a:rPr>
              <a:t> </a:t>
            </a:r>
            <a:r>
              <a:rPr lang="en-US" sz="2400" dirty="0" err="1">
                <a:latin typeface="+mn-lt"/>
                <a:cs typeface="Times New Roman" pitchFamily="18" charset="0"/>
              </a:rPr>
              <a:t>na</a:t>
            </a:r>
            <a:r>
              <a:rPr lang="en-US" sz="2400" dirty="0">
                <a:latin typeface="+mn-lt"/>
                <a:cs typeface="Times New Roman" pitchFamily="18" charset="0"/>
              </a:rPr>
              <a:t> </a:t>
            </a:r>
            <a:r>
              <a:rPr lang="en-US" sz="2400" dirty="0" err="1">
                <a:latin typeface="+mn-lt"/>
                <a:cs typeface="Times New Roman" pitchFamily="18" charset="0"/>
              </a:rPr>
              <a:t>svijetu</a:t>
            </a:r>
            <a:r>
              <a:rPr lang="bs-Latn-BA" sz="2400" dirty="0">
                <a:latin typeface="+mn-lt"/>
                <a:cs typeface="Times New Roman" pitchFamily="18" charset="0"/>
              </a:rPr>
              <a:t>.</a:t>
            </a:r>
            <a:br>
              <a:rPr lang="bs-Latn-BA" sz="2400" dirty="0">
                <a:latin typeface="+mn-lt"/>
                <a:cs typeface="Times New Roman" pitchFamily="18" charset="0"/>
              </a:rPr>
            </a:br>
            <a:r>
              <a:rPr lang="pl-PL" sz="2400" dirty="0">
                <a:latin typeface="+mn-lt"/>
                <a:cs typeface="Times New Roman" pitchFamily="18" charset="0"/>
              </a:rPr>
              <a:t>U 2010. godini, oko 70.800 maloljetnika zatvoreno je samo u zatvorima za mlade.</a:t>
            </a:r>
            <a:br>
              <a:rPr lang="pl-PL" sz="2400" dirty="0">
                <a:latin typeface="+mn-lt"/>
                <a:cs typeface="Times New Roman" pitchFamily="18" charset="0"/>
              </a:rPr>
            </a:br>
            <a:r>
              <a:rPr lang="bs-Latn-BA" sz="2400" dirty="0">
                <a:latin typeface="+mn-lt"/>
                <a:cs typeface="Times New Roman" pitchFamily="18" charset="0"/>
              </a:rPr>
              <a:t>U </a:t>
            </a:r>
            <a:r>
              <a:rPr lang="en-US" sz="2400" dirty="0" err="1">
                <a:latin typeface="+mn-lt"/>
                <a:cs typeface="Times New Roman" pitchFamily="18" charset="0"/>
              </a:rPr>
              <a:t>pojedinim</a:t>
            </a:r>
            <a:r>
              <a:rPr lang="en-US" sz="2400" dirty="0">
                <a:latin typeface="+mn-lt"/>
                <a:cs typeface="Times New Roman" pitchFamily="18" charset="0"/>
              </a:rPr>
              <a:t> </a:t>
            </a:r>
            <a:r>
              <a:rPr lang="en-US" sz="2400" dirty="0" err="1">
                <a:latin typeface="+mn-lt"/>
                <a:cs typeface="Times New Roman" pitchFamily="18" charset="0"/>
              </a:rPr>
              <a:t>državama</a:t>
            </a:r>
            <a:r>
              <a:rPr lang="en-US" sz="2400" dirty="0">
                <a:latin typeface="+mn-lt"/>
                <a:cs typeface="Times New Roman" pitchFamily="18" charset="0"/>
              </a:rPr>
              <a:t> u SAD-u, </a:t>
            </a:r>
            <a:r>
              <a:rPr lang="en-US" sz="2400" dirty="0" err="1">
                <a:latin typeface="+mn-lt"/>
                <a:cs typeface="Times New Roman" pitchFamily="18" charset="0"/>
              </a:rPr>
              <a:t>suprotno</a:t>
            </a:r>
            <a:r>
              <a:rPr lang="en-US" sz="2400" dirty="0">
                <a:latin typeface="+mn-lt"/>
                <a:cs typeface="Times New Roman" pitchFamily="18" charset="0"/>
              </a:rPr>
              <a:t> </a:t>
            </a:r>
            <a:r>
              <a:rPr lang="en-US" sz="2400" dirty="0" err="1">
                <a:latin typeface="+mn-lt"/>
                <a:cs typeface="Times New Roman" pitchFamily="18" charset="0"/>
              </a:rPr>
              <a:t>Konvenciji</a:t>
            </a:r>
            <a:r>
              <a:rPr lang="en-US" sz="2400" dirty="0">
                <a:latin typeface="+mn-lt"/>
                <a:cs typeface="Times New Roman" pitchFamily="18" charset="0"/>
              </a:rPr>
              <a:t> o </a:t>
            </a:r>
            <a:r>
              <a:rPr lang="en-US" sz="2400" dirty="0" err="1">
                <a:latin typeface="+mn-lt"/>
                <a:cs typeface="Times New Roman" pitchFamily="18" charset="0"/>
              </a:rPr>
              <a:t>pravima</a:t>
            </a:r>
            <a:r>
              <a:rPr lang="en-US" sz="2400" dirty="0">
                <a:latin typeface="+mn-lt"/>
                <a:cs typeface="Times New Roman" pitchFamily="18" charset="0"/>
              </a:rPr>
              <a:t> </a:t>
            </a:r>
            <a:r>
              <a:rPr lang="en-US" sz="2400" dirty="0" err="1">
                <a:latin typeface="+mn-lt"/>
                <a:cs typeface="Times New Roman" pitchFamily="18" charset="0"/>
              </a:rPr>
              <a:t>djeteta</a:t>
            </a:r>
            <a:r>
              <a:rPr lang="en-US" sz="2400" dirty="0">
                <a:latin typeface="+mn-lt"/>
                <a:cs typeface="Times New Roman" pitchFamily="18" charset="0"/>
              </a:rPr>
              <a:t>, </a:t>
            </a:r>
            <a:r>
              <a:rPr lang="en-US" sz="2400" dirty="0" err="1">
                <a:latin typeface="+mn-lt"/>
                <a:cs typeface="Times New Roman" pitchFamily="18" charset="0"/>
              </a:rPr>
              <a:t>maloljetnim</a:t>
            </a:r>
            <a:r>
              <a:rPr lang="en-US" sz="2400" dirty="0">
                <a:latin typeface="+mn-lt"/>
                <a:cs typeface="Times New Roman" pitchFamily="18" charset="0"/>
              </a:rPr>
              <a:t> </a:t>
            </a:r>
            <a:r>
              <a:rPr lang="en-US" sz="2400" dirty="0" err="1">
                <a:latin typeface="+mn-lt"/>
                <a:cs typeface="Times New Roman" pitchFamily="18" charset="0"/>
              </a:rPr>
              <a:t>učiniteljima</a:t>
            </a:r>
            <a:r>
              <a:rPr lang="bs-Latn-BA" sz="2400" dirty="0">
                <a:latin typeface="+mn-lt"/>
                <a:cs typeface="Times New Roman" pitchFamily="18" charset="0"/>
              </a:rPr>
              <a:t> </a:t>
            </a:r>
            <a:r>
              <a:rPr lang="en-US" sz="2400" dirty="0" err="1">
                <a:latin typeface="+mn-lt"/>
                <a:cs typeface="Times New Roman" pitchFamily="18" charset="0"/>
              </a:rPr>
              <a:t>može</a:t>
            </a:r>
            <a:r>
              <a:rPr lang="en-US" sz="2400" dirty="0">
                <a:latin typeface="+mn-lt"/>
                <a:cs typeface="Times New Roman" pitchFamily="18" charset="0"/>
              </a:rPr>
              <a:t> </a:t>
            </a:r>
            <a:r>
              <a:rPr lang="bs-Latn-BA" sz="2400" dirty="0">
                <a:latin typeface="+mn-lt"/>
                <a:cs typeface="Times New Roman" pitchFamily="18" charset="0"/>
              </a:rPr>
              <a:t>se </a:t>
            </a:r>
            <a:r>
              <a:rPr lang="en-US" sz="2400" dirty="0" err="1">
                <a:latin typeface="+mn-lt"/>
                <a:cs typeface="Times New Roman" pitchFamily="18" charset="0"/>
              </a:rPr>
              <a:t>izreći</a:t>
            </a:r>
            <a:r>
              <a:rPr lang="en-US" sz="2400" dirty="0">
                <a:latin typeface="+mn-lt"/>
                <a:cs typeface="Times New Roman" pitchFamily="18" charset="0"/>
              </a:rPr>
              <a:t> </a:t>
            </a:r>
            <a:r>
              <a:rPr lang="en-US" sz="2400" dirty="0" err="1">
                <a:latin typeface="+mn-lt"/>
                <a:cs typeface="Times New Roman" pitchFamily="18" charset="0"/>
              </a:rPr>
              <a:t>čak</a:t>
            </a:r>
            <a:r>
              <a:rPr lang="en-US" sz="2400" dirty="0">
                <a:latin typeface="+mn-lt"/>
                <a:cs typeface="Times New Roman" pitchFamily="18" charset="0"/>
              </a:rPr>
              <a:t> i </a:t>
            </a:r>
            <a:r>
              <a:rPr lang="en-US" sz="2400" dirty="0" err="1">
                <a:latin typeface="+mn-lt"/>
                <a:cs typeface="Times New Roman" pitchFamily="18" charset="0"/>
              </a:rPr>
              <a:t>kazna</a:t>
            </a:r>
            <a:r>
              <a:rPr lang="en-US" sz="2400" dirty="0">
                <a:latin typeface="+mn-lt"/>
                <a:cs typeface="Times New Roman" pitchFamily="18" charset="0"/>
              </a:rPr>
              <a:t> </a:t>
            </a:r>
            <a:r>
              <a:rPr lang="en-US" sz="2400" dirty="0" err="1">
                <a:latin typeface="+mn-lt"/>
                <a:cs typeface="Times New Roman" pitchFamily="18" charset="0"/>
              </a:rPr>
              <a:t>doživotnog</a:t>
            </a:r>
            <a:r>
              <a:rPr lang="en-US" sz="2400" dirty="0">
                <a:latin typeface="+mn-lt"/>
                <a:cs typeface="Times New Roman" pitchFamily="18" charset="0"/>
              </a:rPr>
              <a:t> </a:t>
            </a:r>
            <a:r>
              <a:rPr lang="en-US" sz="2400" dirty="0" err="1">
                <a:latin typeface="+mn-lt"/>
                <a:cs typeface="Times New Roman" pitchFamily="18" charset="0"/>
              </a:rPr>
              <a:t>zatvora</a:t>
            </a:r>
            <a:r>
              <a:rPr lang="en-US" sz="2400" dirty="0">
                <a:latin typeface="+mn-lt"/>
                <a:cs typeface="Times New Roman" pitchFamily="18" charset="0"/>
              </a:rPr>
              <a:t> </a:t>
            </a:r>
            <a:r>
              <a:rPr lang="en-US" sz="2400" dirty="0" err="1">
                <a:latin typeface="+mn-lt"/>
                <a:cs typeface="Times New Roman" pitchFamily="18" charset="0"/>
              </a:rPr>
              <a:t>bez</a:t>
            </a:r>
            <a:r>
              <a:rPr lang="en-US" sz="2400" dirty="0">
                <a:latin typeface="+mn-lt"/>
                <a:cs typeface="Times New Roman" pitchFamily="18" charset="0"/>
              </a:rPr>
              <a:t> </a:t>
            </a:r>
            <a:r>
              <a:rPr lang="en-US" sz="2400" dirty="0" err="1">
                <a:latin typeface="+mn-lt"/>
                <a:cs typeface="Times New Roman" pitchFamily="18" charset="0"/>
              </a:rPr>
              <a:t>mogućnosti</a:t>
            </a:r>
            <a:r>
              <a:rPr lang="en-US" sz="2400" dirty="0">
                <a:latin typeface="+mn-lt"/>
                <a:cs typeface="Times New Roman" pitchFamily="18" charset="0"/>
              </a:rPr>
              <a:t> </a:t>
            </a:r>
            <a:r>
              <a:rPr lang="en-US" sz="2400" dirty="0" err="1">
                <a:latin typeface="+mn-lt"/>
                <a:cs typeface="Times New Roman" pitchFamily="18" charset="0"/>
              </a:rPr>
              <a:t>pomilovanja</a:t>
            </a:r>
            <a:r>
              <a:rPr lang="en-US" sz="2400" dirty="0">
                <a:latin typeface="+mn-lt"/>
                <a:cs typeface="Times New Roman" pitchFamily="18" charset="0"/>
              </a:rPr>
              <a:t> (</a:t>
            </a:r>
            <a:r>
              <a:rPr lang="en-US" sz="2400" dirty="0" err="1">
                <a:latin typeface="+mn-lt"/>
                <a:cs typeface="Times New Roman" pitchFamily="18" charset="0"/>
              </a:rPr>
              <a:t>eng.</a:t>
            </a:r>
            <a:r>
              <a:rPr lang="en-US" sz="2400" dirty="0">
                <a:latin typeface="+mn-lt"/>
                <a:cs typeface="Times New Roman" pitchFamily="18" charset="0"/>
              </a:rPr>
              <a:t> sentences of life without possibility of parole)</a:t>
            </a:r>
            <a:r>
              <a:rPr lang="en-US" dirty="0">
                <a:latin typeface="+mn-lt"/>
                <a:cs typeface="Times New Roman" pitchFamily="18" charset="0"/>
              </a:rPr>
              <a:t/>
            </a:r>
            <a:br>
              <a:rPr lang="en-US" dirty="0">
                <a:latin typeface="+mn-lt"/>
                <a:cs typeface="Times New Roman" pitchFamily="18" charset="0"/>
              </a:rPr>
            </a:br>
            <a:r>
              <a:rPr lang="bs-Latn-BA" dirty="0">
                <a:cs typeface="Tahoma" pitchFamily="2"/>
              </a:rPr>
              <a:t/>
            </a:r>
            <a:br>
              <a:rPr lang="bs-Latn-BA" dirty="0">
                <a:cs typeface="Tahoma" pitchFamily="2"/>
              </a:rPr>
            </a:br>
            <a:r>
              <a:rPr lang="bs-Latn-BA" dirty="0">
                <a:cs typeface="Tahoma" pitchFamily="2"/>
              </a:rPr>
              <a:t/>
            </a:r>
            <a:br>
              <a:rPr lang="bs-Latn-BA" dirty="0">
                <a:cs typeface="Tahoma" pitchFamily="2"/>
              </a:rPr>
            </a:br>
            <a:r>
              <a:rPr lang="bs-Latn-BA" dirty="0">
                <a:cs typeface="Tahoma" pitchFamily="2"/>
              </a:rPr>
              <a:t/>
            </a:r>
            <a:br>
              <a:rPr lang="bs-Latn-BA" dirty="0">
                <a:cs typeface="Tahoma" pitchFamily="2"/>
              </a:rPr>
            </a:br>
            <a:endParaRPr lang="en-US" dirty="0">
              <a:cs typeface="Tahoma" pitchFamily="2"/>
            </a:endParaRPr>
          </a:p>
        </p:txBody>
      </p:sp>
      <p:pic>
        <p:nvPicPr>
          <p:cNvPr id="3" name="Picture 2"/>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3821112" y="4712939"/>
            <a:ext cx="4172479" cy="2495898"/>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2112" y="1112837"/>
            <a:ext cx="9144000" cy="5262979"/>
          </a:xfrm>
          <a:prstGeom prst="rect">
            <a:avLst/>
          </a:prstGeom>
        </p:spPr>
        <p:txBody>
          <a:bodyPr wrap="square">
            <a:spAutoFit/>
          </a:bodyPr>
          <a:lstStyle/>
          <a:p>
            <a:r>
              <a:rPr lang="bs-Latn-BA" sz="2800" dirty="0">
                <a:latin typeface="Times New Roman" pitchFamily="18" charset="0"/>
                <a:cs typeface="Times New Roman" pitchFamily="18" charset="0"/>
              </a:rPr>
              <a:t>-</a:t>
            </a:r>
            <a:r>
              <a:rPr lang="en-US" sz="2800" dirty="0">
                <a:latin typeface="Times New Roman" pitchFamily="18" charset="0"/>
                <a:ea typeface="Liberation Serif" pitchFamily="18" charset="0"/>
                <a:cs typeface="Times New Roman" pitchFamily="18" charset="0"/>
              </a:rPr>
              <a:t>U </a:t>
            </a:r>
            <a:r>
              <a:rPr lang="en-US" sz="2800" dirty="0" err="1">
                <a:latin typeface="Times New Roman" pitchFamily="18" charset="0"/>
                <a:ea typeface="Liberation Serif" pitchFamily="18" charset="0"/>
                <a:cs typeface="Times New Roman" pitchFamily="18" charset="0"/>
              </a:rPr>
              <a:t>pojedinim</a:t>
            </a:r>
            <a:r>
              <a:rPr lang="en-US" sz="2800" dirty="0">
                <a:latin typeface="Times New Roman" pitchFamily="18" charset="0"/>
                <a:ea typeface="Liberation Serif" pitchFamily="18" charset="0"/>
                <a:cs typeface="Times New Roman" pitchFamily="18" charset="0"/>
              </a:rPr>
              <a:t> </a:t>
            </a:r>
            <a:r>
              <a:rPr lang="en-US" sz="2800" dirty="0" err="1">
                <a:latin typeface="Times New Roman" pitchFamily="18" charset="0"/>
                <a:ea typeface="Liberation Serif" pitchFamily="18" charset="0"/>
                <a:cs typeface="Times New Roman" pitchFamily="18" charset="0"/>
              </a:rPr>
              <a:t>Američkim</a:t>
            </a:r>
            <a:r>
              <a:rPr lang="en-US" sz="2800" dirty="0">
                <a:latin typeface="Times New Roman" pitchFamily="18" charset="0"/>
                <a:ea typeface="Liberation Serif" pitchFamily="18" charset="0"/>
                <a:cs typeface="Times New Roman" pitchFamily="18" charset="0"/>
              </a:rPr>
              <a:t> </a:t>
            </a:r>
            <a:r>
              <a:rPr lang="en-US" sz="2800" dirty="0" err="1">
                <a:latin typeface="Times New Roman" pitchFamily="18" charset="0"/>
                <a:ea typeface="Liberation Serif" pitchFamily="18" charset="0"/>
                <a:cs typeface="Times New Roman" pitchFamily="18" charset="0"/>
              </a:rPr>
              <a:t>zatvorima</a:t>
            </a:r>
            <a:r>
              <a:rPr lang="en-US" sz="2800" dirty="0">
                <a:latin typeface="Times New Roman" pitchFamily="18" charset="0"/>
                <a:ea typeface="Liberation Serif" pitchFamily="18" charset="0"/>
                <a:cs typeface="Times New Roman" pitchFamily="18" charset="0"/>
              </a:rPr>
              <a:t>, </a:t>
            </a:r>
            <a:r>
              <a:rPr lang="en-US" sz="2800" dirty="0" err="1">
                <a:latin typeface="Times New Roman" pitchFamily="18" charset="0"/>
                <a:ea typeface="Liberation Serif" pitchFamily="18" charset="0"/>
                <a:cs typeface="Times New Roman" pitchFamily="18" charset="0"/>
              </a:rPr>
              <a:t>večina</a:t>
            </a:r>
            <a:r>
              <a:rPr lang="en-US" sz="2800" dirty="0">
                <a:latin typeface="Times New Roman" pitchFamily="18" charset="0"/>
                <a:ea typeface="Liberation Serif" pitchFamily="18" charset="0"/>
                <a:cs typeface="Times New Roman" pitchFamily="18" charset="0"/>
              </a:rPr>
              <a:t> </a:t>
            </a:r>
            <a:r>
              <a:rPr lang="en-US" sz="2800" dirty="0" err="1">
                <a:latin typeface="Times New Roman" pitchFamily="18" charset="0"/>
                <a:ea typeface="Liberation Serif" pitchFamily="18" charset="0"/>
                <a:cs typeface="Times New Roman" pitchFamily="18" charset="0"/>
              </a:rPr>
              <a:t>maloljetnih</a:t>
            </a:r>
            <a:r>
              <a:rPr lang="en-US" sz="2800" dirty="0">
                <a:latin typeface="Times New Roman" pitchFamily="18" charset="0"/>
                <a:ea typeface="Liberation Serif" pitchFamily="18" charset="0"/>
                <a:cs typeface="Times New Roman" pitchFamily="18" charset="0"/>
              </a:rPr>
              <a:t> </a:t>
            </a:r>
            <a:r>
              <a:rPr lang="en-US" sz="2800" dirty="0" err="1">
                <a:latin typeface="Times New Roman" pitchFamily="18" charset="0"/>
                <a:ea typeface="Liberation Serif" pitchFamily="18" charset="0"/>
                <a:cs typeface="Times New Roman" pitchFamily="18" charset="0"/>
              </a:rPr>
              <a:t>osuđenika</a:t>
            </a:r>
            <a:r>
              <a:rPr lang="en-US" sz="2800" dirty="0">
                <a:latin typeface="Times New Roman" pitchFamily="18" charset="0"/>
                <a:ea typeface="Liberation Serif" pitchFamily="18" charset="0"/>
                <a:cs typeface="Times New Roman" pitchFamily="18" charset="0"/>
              </a:rPr>
              <a:t> je </a:t>
            </a:r>
            <a:r>
              <a:rPr lang="en-US" sz="2800" dirty="0" err="1">
                <a:latin typeface="Times New Roman" pitchFamily="18" charset="0"/>
                <a:ea typeface="Liberation Serif" pitchFamily="18" charset="0"/>
                <a:cs typeface="Times New Roman" pitchFamily="18" charset="0"/>
              </a:rPr>
              <a:t>smještena</a:t>
            </a:r>
            <a:r>
              <a:rPr lang="en-US" sz="2800" dirty="0">
                <a:latin typeface="Times New Roman" pitchFamily="18" charset="0"/>
                <a:ea typeface="Liberation Serif" pitchFamily="18" charset="0"/>
                <a:cs typeface="Times New Roman" pitchFamily="18" charset="0"/>
              </a:rPr>
              <a:t> </a:t>
            </a:r>
            <a:r>
              <a:rPr lang="en-US" sz="2800" dirty="0" err="1">
                <a:latin typeface="Times New Roman" pitchFamily="18" charset="0"/>
                <a:ea typeface="Liberation Serif" pitchFamily="18" charset="0"/>
                <a:cs typeface="Times New Roman" pitchFamily="18" charset="0"/>
              </a:rPr>
              <a:t>sa</a:t>
            </a:r>
            <a:r>
              <a:rPr lang="en-US" sz="2800" dirty="0">
                <a:latin typeface="Times New Roman" pitchFamily="18" charset="0"/>
                <a:ea typeface="Liberation Serif" pitchFamily="18" charset="0"/>
                <a:cs typeface="Times New Roman" pitchFamily="18" charset="0"/>
              </a:rPr>
              <a:t> </a:t>
            </a:r>
            <a:r>
              <a:rPr lang="en-US" sz="2800" dirty="0" err="1">
                <a:latin typeface="Times New Roman" pitchFamily="18" charset="0"/>
                <a:ea typeface="Liberation Serif" pitchFamily="18" charset="0"/>
                <a:cs typeface="Times New Roman" pitchFamily="18" charset="0"/>
              </a:rPr>
              <a:t>odraslim</a:t>
            </a:r>
            <a:r>
              <a:rPr lang="en-US" sz="2800" dirty="0">
                <a:latin typeface="Times New Roman" pitchFamily="18" charset="0"/>
                <a:ea typeface="Liberation Serif" pitchFamily="18" charset="0"/>
                <a:cs typeface="Times New Roman" pitchFamily="18" charset="0"/>
              </a:rPr>
              <a:t> </a:t>
            </a:r>
            <a:r>
              <a:rPr lang="en-US" sz="2800" dirty="0" err="1">
                <a:latin typeface="Times New Roman" pitchFamily="18" charset="0"/>
                <a:ea typeface="Liberation Serif" pitchFamily="18" charset="0"/>
                <a:cs typeface="Times New Roman" pitchFamily="18" charset="0"/>
              </a:rPr>
              <a:t>osuđenicima</a:t>
            </a:r>
            <a:r>
              <a:rPr lang="en-US" sz="2800" dirty="0">
                <a:latin typeface="Times New Roman" pitchFamily="18" charset="0"/>
                <a:ea typeface="Liberation Serif" pitchFamily="18" charset="0"/>
                <a:cs typeface="Times New Roman" pitchFamily="18" charset="0"/>
              </a:rPr>
              <a:t>, </a:t>
            </a:r>
            <a:r>
              <a:rPr lang="en-US" sz="2800" dirty="0" err="1">
                <a:latin typeface="Times New Roman" pitchFamily="18" charset="0"/>
                <a:ea typeface="Liberation Serif" pitchFamily="18" charset="0"/>
                <a:cs typeface="Times New Roman" pitchFamily="18" charset="0"/>
              </a:rPr>
              <a:t>te</a:t>
            </a:r>
            <a:r>
              <a:rPr lang="en-US" sz="2800" dirty="0">
                <a:latin typeface="Times New Roman" pitchFamily="18" charset="0"/>
                <a:ea typeface="Liberation Serif" pitchFamily="18" charset="0"/>
                <a:cs typeface="Times New Roman" pitchFamily="18" charset="0"/>
              </a:rPr>
              <a:t> </a:t>
            </a:r>
            <a:r>
              <a:rPr lang="en-US" sz="2800" dirty="0" err="1">
                <a:latin typeface="Times New Roman" pitchFamily="18" charset="0"/>
                <a:ea typeface="Liberation Serif" pitchFamily="18" charset="0"/>
                <a:cs typeface="Times New Roman" pitchFamily="18" charset="0"/>
              </a:rPr>
              <a:t>često</a:t>
            </a:r>
            <a:r>
              <a:rPr lang="en-US" sz="2800" dirty="0">
                <a:latin typeface="Times New Roman" pitchFamily="18" charset="0"/>
                <a:ea typeface="Liberation Serif" pitchFamily="18" charset="0"/>
                <a:cs typeface="Times New Roman" pitchFamily="18" charset="0"/>
              </a:rPr>
              <a:t> </a:t>
            </a:r>
            <a:r>
              <a:rPr lang="en-US" sz="2800" dirty="0" err="1">
                <a:latin typeface="Times New Roman" pitchFamily="18" charset="0"/>
                <a:ea typeface="Liberation Serif" pitchFamily="18" charset="0"/>
                <a:cs typeface="Times New Roman" pitchFamily="18" charset="0"/>
              </a:rPr>
              <a:t>bivaju</a:t>
            </a:r>
            <a:r>
              <a:rPr lang="en-US" sz="2800" dirty="0">
                <a:latin typeface="Times New Roman" pitchFamily="18" charset="0"/>
                <a:ea typeface="Liberation Serif" pitchFamily="18" charset="0"/>
                <a:cs typeface="Times New Roman" pitchFamily="18" charset="0"/>
              </a:rPr>
              <a:t> </a:t>
            </a:r>
            <a:r>
              <a:rPr lang="en-US" sz="2800" dirty="0" err="1">
                <a:latin typeface="Times New Roman" pitchFamily="18" charset="0"/>
                <a:ea typeface="Liberation Serif" pitchFamily="18" charset="0"/>
                <a:cs typeface="Times New Roman" pitchFamily="18" charset="0"/>
              </a:rPr>
              <a:t>žrtve</a:t>
            </a:r>
            <a:r>
              <a:rPr lang="en-US" sz="2800" dirty="0">
                <a:latin typeface="Times New Roman" pitchFamily="18" charset="0"/>
                <a:ea typeface="Liberation Serif" pitchFamily="18" charset="0"/>
                <a:cs typeface="Times New Roman" pitchFamily="18" charset="0"/>
              </a:rPr>
              <a:t> </a:t>
            </a:r>
            <a:r>
              <a:rPr lang="en-US" sz="2800" dirty="0" err="1">
                <a:latin typeface="Times New Roman" pitchFamily="18" charset="0"/>
                <a:ea typeface="Liberation Serif" pitchFamily="18" charset="0"/>
                <a:cs typeface="Times New Roman" pitchFamily="18" charset="0"/>
              </a:rPr>
              <a:t>nasilja</a:t>
            </a:r>
            <a:r>
              <a:rPr lang="en-US" sz="2800" dirty="0">
                <a:latin typeface="Times New Roman" pitchFamily="18" charset="0"/>
                <a:ea typeface="Liberation Serif" pitchFamily="18" charset="0"/>
                <a:cs typeface="Times New Roman" pitchFamily="18" charset="0"/>
              </a:rPr>
              <a:t>. </a:t>
            </a:r>
            <a:r>
              <a:rPr lang="bs-Latn-BA" sz="2800" dirty="0">
                <a:latin typeface="Times New Roman" pitchFamily="18" charset="0"/>
                <a:ea typeface="Liberation Serif" pitchFamily="18" charset="0"/>
                <a:cs typeface="Times New Roman" pitchFamily="18" charset="0"/>
              </a:rPr>
              <a:t/>
            </a:r>
            <a:br>
              <a:rPr lang="bs-Latn-BA" sz="2800" dirty="0">
                <a:latin typeface="Times New Roman" pitchFamily="18" charset="0"/>
                <a:ea typeface="Liberation Serif" pitchFamily="18" charset="0"/>
                <a:cs typeface="Times New Roman" pitchFamily="18" charset="0"/>
              </a:rPr>
            </a:br>
            <a:r>
              <a:rPr lang="bs-Latn-BA" sz="2800" dirty="0">
                <a:latin typeface="Times New Roman" pitchFamily="18" charset="0"/>
                <a:ea typeface="Liberation Serif" pitchFamily="18" charset="0"/>
                <a:cs typeface="Times New Roman" pitchFamily="18" charset="0"/>
              </a:rPr>
              <a:t>-Zatvori u pojedinim zemljama u SAD-u kao što je npr.</a:t>
            </a:r>
            <a:r>
              <a:rPr lang="en-US" sz="2800" dirty="0">
                <a:latin typeface="Times New Roman" pitchFamily="18" charset="0"/>
                <a:ea typeface="Liberation Serif" pitchFamily="18" charset="0"/>
                <a:cs typeface="Times New Roman" pitchFamily="18" charset="0"/>
              </a:rPr>
              <a:t>u New </a:t>
            </a:r>
            <a:r>
              <a:rPr lang="en-US" sz="2800" dirty="0" err="1">
                <a:latin typeface="Times New Roman" pitchFamily="18" charset="0"/>
                <a:ea typeface="Liberation Serif" pitchFamily="18" charset="0"/>
                <a:cs typeface="Times New Roman" pitchFamily="18" charset="0"/>
              </a:rPr>
              <a:t>Yorku</a:t>
            </a:r>
            <a:r>
              <a:rPr lang="en-US" sz="2800" dirty="0">
                <a:latin typeface="Times New Roman" pitchFamily="18" charset="0"/>
                <a:ea typeface="Liberation Serif" pitchFamily="18" charset="0"/>
                <a:cs typeface="Times New Roman" pitchFamily="18" charset="0"/>
              </a:rPr>
              <a:t>,</a:t>
            </a:r>
            <a:r>
              <a:rPr lang="bs-Latn-BA" sz="2800" dirty="0">
                <a:latin typeface="Times New Roman" pitchFamily="18" charset="0"/>
                <a:ea typeface="Liberation Serif" pitchFamily="18" charset="0"/>
                <a:cs typeface="Times New Roman" pitchFamily="18" charset="0"/>
              </a:rPr>
              <a:t> </a:t>
            </a:r>
            <a:r>
              <a:rPr lang="en-US" sz="2800" dirty="0" err="1">
                <a:latin typeface="Times New Roman" pitchFamily="18" charset="0"/>
                <a:ea typeface="Liberation Serif" pitchFamily="18" charset="0"/>
                <a:cs typeface="Times New Roman" pitchFamily="18" charset="0"/>
              </a:rPr>
              <a:t>nalazi</a:t>
            </a:r>
            <a:r>
              <a:rPr lang="en-US" sz="2800" dirty="0">
                <a:latin typeface="Times New Roman" pitchFamily="18" charset="0"/>
                <a:ea typeface="Liberation Serif" pitchFamily="18" charset="0"/>
                <a:cs typeface="Times New Roman" pitchFamily="18" charset="0"/>
              </a:rPr>
              <a:t> se u </a:t>
            </a:r>
            <a:r>
              <a:rPr lang="en-US" sz="2800" dirty="0" err="1">
                <a:latin typeface="Times New Roman" pitchFamily="18" charset="0"/>
                <a:ea typeface="Liberation Serif" pitchFamily="18" charset="0"/>
                <a:cs typeface="Times New Roman" pitchFamily="18" charset="0"/>
              </a:rPr>
              <a:t>udaljenim</a:t>
            </a:r>
            <a:r>
              <a:rPr lang="en-US" sz="2800" dirty="0">
                <a:latin typeface="Times New Roman" pitchFamily="18" charset="0"/>
                <a:ea typeface="Liberation Serif" pitchFamily="18" charset="0"/>
                <a:cs typeface="Times New Roman" pitchFamily="18" charset="0"/>
              </a:rPr>
              <a:t> </a:t>
            </a:r>
            <a:r>
              <a:rPr lang="en-US" sz="2800" dirty="0" err="1">
                <a:latin typeface="Times New Roman" pitchFamily="18" charset="0"/>
                <a:ea typeface="Liberation Serif" pitchFamily="18" charset="0"/>
                <a:cs typeface="Times New Roman" pitchFamily="18" charset="0"/>
              </a:rPr>
              <a:t>ruralnim</a:t>
            </a:r>
            <a:r>
              <a:rPr lang="en-US" sz="2800" dirty="0">
                <a:latin typeface="Times New Roman" pitchFamily="18" charset="0"/>
                <a:ea typeface="Liberation Serif" pitchFamily="18" charset="0"/>
                <a:cs typeface="Times New Roman" pitchFamily="18" charset="0"/>
              </a:rPr>
              <a:t> </a:t>
            </a:r>
            <a:r>
              <a:rPr lang="en-US" sz="2800" dirty="0" err="1">
                <a:latin typeface="Times New Roman" pitchFamily="18" charset="0"/>
                <a:ea typeface="Liberation Serif" pitchFamily="18" charset="0"/>
                <a:cs typeface="Times New Roman" pitchFamily="18" charset="0"/>
              </a:rPr>
              <a:t>lokacijama</a:t>
            </a:r>
            <a:r>
              <a:rPr lang="en-US" sz="2800" dirty="0">
                <a:latin typeface="Times New Roman" pitchFamily="18" charset="0"/>
                <a:ea typeface="Liberation Serif" pitchFamily="18" charset="0"/>
                <a:cs typeface="Times New Roman" pitchFamily="18" charset="0"/>
              </a:rPr>
              <a:t>, </a:t>
            </a:r>
            <a:r>
              <a:rPr lang="en-US" sz="2800" dirty="0" err="1">
                <a:latin typeface="Times New Roman" pitchFamily="18" charset="0"/>
                <a:ea typeface="Liberation Serif" pitchFamily="18" charset="0"/>
                <a:cs typeface="Times New Roman" pitchFamily="18" charset="0"/>
              </a:rPr>
              <a:t>okruženi</a:t>
            </a:r>
            <a:r>
              <a:rPr lang="en-US" sz="2800" dirty="0">
                <a:latin typeface="Times New Roman" pitchFamily="18" charset="0"/>
                <a:ea typeface="Liberation Serif" pitchFamily="18" charset="0"/>
                <a:cs typeface="Times New Roman" pitchFamily="18" charset="0"/>
              </a:rPr>
              <a:t> </a:t>
            </a:r>
            <a:r>
              <a:rPr lang="en-US" sz="2800" dirty="0" err="1">
                <a:latin typeface="Times New Roman" pitchFamily="18" charset="0"/>
                <a:ea typeface="Liberation Serif" pitchFamily="18" charset="0"/>
                <a:cs typeface="Times New Roman" pitchFamily="18" charset="0"/>
              </a:rPr>
              <a:t>visokim</a:t>
            </a:r>
            <a:r>
              <a:rPr lang="en-US" sz="2800" dirty="0">
                <a:latin typeface="Times New Roman" pitchFamily="18" charset="0"/>
                <a:ea typeface="Liberation Serif" pitchFamily="18" charset="0"/>
                <a:cs typeface="Times New Roman" pitchFamily="18" charset="0"/>
              </a:rPr>
              <a:t> </a:t>
            </a:r>
            <a:r>
              <a:rPr lang="en-US" sz="2800" dirty="0" err="1">
                <a:latin typeface="Times New Roman" pitchFamily="18" charset="0"/>
                <a:ea typeface="Liberation Serif" pitchFamily="18" charset="0"/>
                <a:cs typeface="Times New Roman" pitchFamily="18" charset="0"/>
              </a:rPr>
              <a:t>zidovima</a:t>
            </a:r>
            <a:r>
              <a:rPr lang="en-US" sz="2800" dirty="0">
                <a:latin typeface="Times New Roman" pitchFamily="18" charset="0"/>
                <a:ea typeface="Liberation Serif" pitchFamily="18" charset="0"/>
                <a:cs typeface="Times New Roman" pitchFamily="18" charset="0"/>
              </a:rPr>
              <a:t> i </a:t>
            </a:r>
            <a:r>
              <a:rPr lang="en-US" sz="2800" dirty="0" err="1">
                <a:latin typeface="Times New Roman" pitchFamily="18" charset="0"/>
                <a:ea typeface="Liberation Serif" pitchFamily="18" charset="0"/>
                <a:cs typeface="Times New Roman" pitchFamily="18" charset="0"/>
              </a:rPr>
              <a:t>ogradama</a:t>
            </a:r>
            <a:r>
              <a:rPr lang="en-US" sz="2800" dirty="0">
                <a:latin typeface="Times New Roman" pitchFamily="18" charset="0"/>
                <a:ea typeface="Liberation Serif" pitchFamily="18" charset="0"/>
                <a:cs typeface="Times New Roman" pitchFamily="18" charset="0"/>
              </a:rPr>
              <a:t> od </a:t>
            </a:r>
            <a:r>
              <a:rPr lang="en-US" sz="2800" dirty="0" err="1">
                <a:latin typeface="Times New Roman" pitchFamily="18" charset="0"/>
                <a:ea typeface="Liberation Serif" pitchFamily="18" charset="0"/>
                <a:cs typeface="Times New Roman" pitchFamily="18" charset="0"/>
              </a:rPr>
              <a:t>bodljikavih</a:t>
            </a:r>
            <a:r>
              <a:rPr lang="en-US" sz="2800" dirty="0">
                <a:latin typeface="Times New Roman" pitchFamily="18" charset="0"/>
                <a:ea typeface="Liberation Serif" pitchFamily="18" charset="0"/>
                <a:cs typeface="Times New Roman" pitchFamily="18" charset="0"/>
              </a:rPr>
              <a:t> </a:t>
            </a:r>
            <a:r>
              <a:rPr lang="en-US" sz="2800" dirty="0" err="1">
                <a:latin typeface="Times New Roman" pitchFamily="18" charset="0"/>
                <a:ea typeface="Liberation Serif" pitchFamily="18" charset="0"/>
                <a:cs typeface="Times New Roman" pitchFamily="18" charset="0"/>
              </a:rPr>
              <a:t>žica</a:t>
            </a:r>
            <a:r>
              <a:rPr lang="en-US" sz="2800" dirty="0">
                <a:latin typeface="Times New Roman" pitchFamily="18" charset="0"/>
                <a:ea typeface="Liberation Serif" pitchFamily="18" charset="0"/>
                <a:cs typeface="Times New Roman" pitchFamily="18" charset="0"/>
              </a:rPr>
              <a:t>.</a:t>
            </a:r>
            <a:r>
              <a:rPr lang="bs-Latn-BA" sz="2800" dirty="0">
                <a:latin typeface="Times New Roman" pitchFamily="18" charset="0"/>
                <a:ea typeface="Liberation Serif" pitchFamily="18" charset="0"/>
                <a:cs typeface="Times New Roman" pitchFamily="18" charset="0"/>
              </a:rPr>
              <a:t/>
            </a:r>
            <a:br>
              <a:rPr lang="bs-Latn-BA" sz="2800" dirty="0">
                <a:latin typeface="Times New Roman" pitchFamily="18" charset="0"/>
                <a:ea typeface="Liberation Serif" pitchFamily="18" charset="0"/>
                <a:cs typeface="Times New Roman" pitchFamily="18" charset="0"/>
              </a:rPr>
            </a:br>
            <a:r>
              <a:rPr lang="en-US" sz="2800" dirty="0" err="1">
                <a:latin typeface="Times New Roman" pitchFamily="18" charset="0"/>
                <a:ea typeface="Liberation Serif" pitchFamily="18" charset="0"/>
                <a:cs typeface="Times New Roman" pitchFamily="18" charset="0"/>
              </a:rPr>
              <a:t>Zatvorena</a:t>
            </a:r>
            <a:r>
              <a:rPr lang="en-US" sz="2800" dirty="0">
                <a:latin typeface="Times New Roman" pitchFamily="18" charset="0"/>
                <a:ea typeface="Liberation Serif" pitchFamily="18" charset="0"/>
                <a:cs typeface="Times New Roman" pitchFamily="18" charset="0"/>
              </a:rPr>
              <a:t> </a:t>
            </a:r>
            <a:r>
              <a:rPr lang="en-US" sz="2800" dirty="0" err="1">
                <a:latin typeface="Times New Roman" pitchFamily="18" charset="0"/>
                <a:ea typeface="Liberation Serif" pitchFamily="18" charset="0"/>
                <a:cs typeface="Times New Roman" pitchFamily="18" charset="0"/>
              </a:rPr>
              <a:t>djeca</a:t>
            </a:r>
            <a:r>
              <a:rPr lang="en-US" sz="2800" dirty="0">
                <a:latin typeface="Times New Roman" pitchFamily="18" charset="0"/>
                <a:ea typeface="Liberation Serif" pitchFamily="18" charset="0"/>
                <a:cs typeface="Times New Roman" pitchFamily="18" charset="0"/>
              </a:rPr>
              <a:t> </a:t>
            </a:r>
            <a:r>
              <a:rPr lang="en-US" sz="2800" dirty="0" err="1">
                <a:latin typeface="Times New Roman" pitchFamily="18" charset="0"/>
                <a:ea typeface="Liberation Serif" pitchFamily="18" charset="0"/>
                <a:cs typeface="Times New Roman" pitchFamily="18" charset="0"/>
              </a:rPr>
              <a:t>imaju</a:t>
            </a:r>
            <a:r>
              <a:rPr lang="en-US" sz="2800" dirty="0">
                <a:latin typeface="Times New Roman" pitchFamily="18" charset="0"/>
                <a:ea typeface="Liberation Serif" pitchFamily="18" charset="0"/>
                <a:cs typeface="Times New Roman" pitchFamily="18" charset="0"/>
              </a:rPr>
              <a:t> </a:t>
            </a:r>
            <a:r>
              <a:rPr lang="en-US" sz="2800" dirty="0" err="1">
                <a:latin typeface="Times New Roman" pitchFamily="18" charset="0"/>
                <a:ea typeface="Liberation Serif" pitchFamily="18" charset="0"/>
                <a:cs typeface="Times New Roman" pitchFamily="18" charset="0"/>
              </a:rPr>
              <a:t>ograničen</a:t>
            </a:r>
            <a:r>
              <a:rPr lang="en-US" sz="2800" dirty="0">
                <a:latin typeface="Times New Roman" pitchFamily="18" charset="0"/>
                <a:ea typeface="Liberation Serif" pitchFamily="18" charset="0"/>
                <a:cs typeface="Times New Roman" pitchFamily="18" charset="0"/>
              </a:rPr>
              <a:t> </a:t>
            </a:r>
            <a:r>
              <a:rPr lang="en-US" sz="2800" dirty="0" err="1">
                <a:latin typeface="Times New Roman" pitchFamily="18" charset="0"/>
                <a:ea typeface="Liberation Serif" pitchFamily="18" charset="0"/>
                <a:cs typeface="Times New Roman" pitchFamily="18" charset="0"/>
              </a:rPr>
              <a:t>kontakt</a:t>
            </a:r>
            <a:r>
              <a:rPr lang="en-US" sz="2800" dirty="0">
                <a:latin typeface="Times New Roman" pitchFamily="18" charset="0"/>
                <a:ea typeface="Liberation Serif" pitchFamily="18" charset="0"/>
                <a:cs typeface="Times New Roman" pitchFamily="18" charset="0"/>
              </a:rPr>
              <a:t> </a:t>
            </a:r>
            <a:r>
              <a:rPr lang="en-US" sz="2800" dirty="0" err="1">
                <a:latin typeface="Times New Roman" pitchFamily="18" charset="0"/>
                <a:ea typeface="Liberation Serif" pitchFamily="18" charset="0"/>
                <a:cs typeface="Times New Roman" pitchFamily="18" charset="0"/>
              </a:rPr>
              <a:t>telefonom</a:t>
            </a:r>
            <a:r>
              <a:rPr lang="en-US" sz="2800" dirty="0">
                <a:latin typeface="Times New Roman" pitchFamily="18" charset="0"/>
                <a:ea typeface="Liberation Serif" pitchFamily="18" charset="0"/>
                <a:cs typeface="Times New Roman" pitchFamily="18" charset="0"/>
              </a:rPr>
              <a:t> i </a:t>
            </a:r>
            <a:r>
              <a:rPr lang="en-US" sz="2800" dirty="0" err="1">
                <a:latin typeface="Times New Roman" pitchFamily="18" charset="0"/>
                <a:ea typeface="Liberation Serif" pitchFamily="18" charset="0"/>
                <a:cs typeface="Times New Roman" pitchFamily="18" charset="0"/>
              </a:rPr>
              <a:t>poštom</a:t>
            </a:r>
            <a:r>
              <a:rPr lang="en-US" sz="2800" dirty="0">
                <a:latin typeface="Times New Roman" pitchFamily="18" charset="0"/>
                <a:ea typeface="Liberation Serif" pitchFamily="18" charset="0"/>
                <a:cs typeface="Times New Roman" pitchFamily="18" charset="0"/>
              </a:rPr>
              <a:t> </a:t>
            </a:r>
            <a:r>
              <a:rPr lang="en-US" sz="2800" dirty="0" err="1">
                <a:latin typeface="Times New Roman" pitchFamily="18" charset="0"/>
                <a:ea typeface="Liberation Serif" pitchFamily="18" charset="0"/>
                <a:cs typeface="Times New Roman" pitchFamily="18" charset="0"/>
              </a:rPr>
              <a:t>sa</a:t>
            </a:r>
            <a:r>
              <a:rPr lang="en-US" sz="2800" dirty="0">
                <a:latin typeface="Times New Roman" pitchFamily="18" charset="0"/>
                <a:ea typeface="Liberation Serif" pitchFamily="18" charset="0"/>
                <a:cs typeface="Times New Roman" pitchFamily="18" charset="0"/>
              </a:rPr>
              <a:t> </a:t>
            </a:r>
            <a:r>
              <a:rPr lang="en-US" sz="2800" dirty="0" err="1">
                <a:latin typeface="Times New Roman" pitchFamily="18" charset="0"/>
                <a:ea typeface="Liberation Serif" pitchFamily="18" charset="0"/>
                <a:cs typeface="Times New Roman" pitchFamily="18" charset="0"/>
              </a:rPr>
              <a:t>svojim</a:t>
            </a:r>
            <a:r>
              <a:rPr lang="en-US" sz="2800" dirty="0">
                <a:latin typeface="Times New Roman" pitchFamily="18" charset="0"/>
                <a:ea typeface="Liberation Serif" pitchFamily="18" charset="0"/>
                <a:cs typeface="Times New Roman" pitchFamily="18" charset="0"/>
              </a:rPr>
              <a:t> </a:t>
            </a:r>
            <a:r>
              <a:rPr lang="en-US" sz="2800" dirty="0" err="1">
                <a:latin typeface="Times New Roman" pitchFamily="18" charset="0"/>
                <a:ea typeface="Liberation Serif" pitchFamily="18" charset="0"/>
                <a:cs typeface="Times New Roman" pitchFamily="18" charset="0"/>
              </a:rPr>
              <a:t>najmilijima</a:t>
            </a:r>
            <a:r>
              <a:rPr lang="en-US" sz="2800" dirty="0">
                <a:latin typeface="Times New Roman" pitchFamily="18" charset="0"/>
                <a:ea typeface="Liberation Serif" pitchFamily="18" charset="0"/>
                <a:cs typeface="Times New Roman" pitchFamily="18" charset="0"/>
              </a:rPr>
              <a:t>.</a:t>
            </a:r>
            <a:r>
              <a:rPr lang="bs-Latn-BA" sz="2800" dirty="0">
                <a:latin typeface="Times New Roman" pitchFamily="18" charset="0"/>
                <a:ea typeface="Liberation Serif" pitchFamily="18" charset="0"/>
                <a:cs typeface="Times New Roman" pitchFamily="18" charset="0"/>
              </a:rPr>
              <a:t/>
            </a:r>
            <a:br>
              <a:rPr lang="bs-Latn-BA" sz="2800" dirty="0">
                <a:latin typeface="Times New Roman" pitchFamily="18" charset="0"/>
                <a:ea typeface="Liberation Serif" pitchFamily="18" charset="0"/>
                <a:cs typeface="Times New Roman" pitchFamily="18" charset="0"/>
              </a:rPr>
            </a:br>
            <a:r>
              <a:rPr lang="en-US" sz="2800" dirty="0" err="1">
                <a:latin typeface="Times New Roman" pitchFamily="18" charset="0"/>
                <a:ea typeface="Liberation Serif" pitchFamily="18" charset="0"/>
                <a:cs typeface="Times New Roman" pitchFamily="18" charset="0"/>
              </a:rPr>
              <a:t>Osoblje</a:t>
            </a:r>
            <a:r>
              <a:rPr lang="en-US" sz="2800" dirty="0">
                <a:latin typeface="Times New Roman" pitchFamily="18" charset="0"/>
                <a:ea typeface="Liberation Serif" pitchFamily="18" charset="0"/>
                <a:cs typeface="Times New Roman" pitchFamily="18" charset="0"/>
              </a:rPr>
              <a:t> </a:t>
            </a:r>
            <a:r>
              <a:rPr lang="en-US" sz="2800" dirty="0" err="1">
                <a:latin typeface="Times New Roman" pitchFamily="18" charset="0"/>
                <a:ea typeface="Liberation Serif" pitchFamily="18" charset="0"/>
                <a:cs typeface="Times New Roman" pitchFamily="18" charset="0"/>
              </a:rPr>
              <a:t>ustanove</a:t>
            </a:r>
            <a:r>
              <a:rPr lang="en-US" sz="2800" dirty="0">
                <a:latin typeface="Times New Roman" pitchFamily="18" charset="0"/>
                <a:ea typeface="Liberation Serif" pitchFamily="18" charset="0"/>
                <a:cs typeface="Times New Roman" pitchFamily="18" charset="0"/>
              </a:rPr>
              <a:t> </a:t>
            </a:r>
            <a:r>
              <a:rPr lang="en-US" sz="2800" dirty="0" err="1">
                <a:latin typeface="Times New Roman" pitchFamily="18" charset="0"/>
                <a:ea typeface="Liberation Serif" pitchFamily="18" charset="0"/>
                <a:cs typeface="Times New Roman" pitchFamily="18" charset="0"/>
              </a:rPr>
              <a:t>često</a:t>
            </a:r>
            <a:r>
              <a:rPr lang="en-US" sz="2800" dirty="0">
                <a:latin typeface="Times New Roman" pitchFamily="18" charset="0"/>
                <a:ea typeface="Liberation Serif" pitchFamily="18" charset="0"/>
                <a:cs typeface="Times New Roman" pitchFamily="18" charset="0"/>
              </a:rPr>
              <a:t> </a:t>
            </a:r>
            <a:r>
              <a:rPr lang="en-US" sz="2800" dirty="0" err="1">
                <a:latin typeface="Times New Roman" pitchFamily="18" charset="0"/>
                <a:ea typeface="Liberation Serif" pitchFamily="18" charset="0"/>
                <a:cs typeface="Times New Roman" pitchFamily="18" charset="0"/>
              </a:rPr>
              <a:t>zanemaruje</a:t>
            </a:r>
            <a:r>
              <a:rPr lang="en-US" sz="2800" dirty="0">
                <a:latin typeface="Times New Roman" pitchFamily="18" charset="0"/>
                <a:ea typeface="Liberation Serif" pitchFamily="18" charset="0"/>
                <a:cs typeface="Times New Roman" pitchFamily="18" charset="0"/>
              </a:rPr>
              <a:t> </a:t>
            </a:r>
            <a:r>
              <a:rPr lang="en-US" sz="2800" dirty="0" err="1">
                <a:latin typeface="Times New Roman" pitchFamily="18" charset="0"/>
                <a:ea typeface="Liberation Serif" pitchFamily="18" charset="0"/>
                <a:cs typeface="Times New Roman" pitchFamily="18" charset="0"/>
              </a:rPr>
              <a:t>pritužbe</a:t>
            </a:r>
            <a:r>
              <a:rPr lang="en-US" sz="2800" dirty="0">
                <a:latin typeface="Times New Roman" pitchFamily="18" charset="0"/>
                <a:ea typeface="Liberation Serif" pitchFamily="18" charset="0"/>
                <a:cs typeface="Times New Roman" pitchFamily="18" charset="0"/>
              </a:rPr>
              <a:t> </a:t>
            </a:r>
            <a:r>
              <a:rPr lang="en-US" sz="2800" dirty="0" err="1">
                <a:latin typeface="Times New Roman" pitchFamily="18" charset="0"/>
                <a:ea typeface="Liberation Serif" pitchFamily="18" charset="0"/>
                <a:cs typeface="Times New Roman" pitchFamily="18" charset="0"/>
              </a:rPr>
              <a:t>djece</a:t>
            </a:r>
            <a:r>
              <a:rPr lang="en-US" sz="2800" dirty="0">
                <a:latin typeface="Times New Roman" pitchFamily="18" charset="0"/>
                <a:ea typeface="Liberation Serif" pitchFamily="18" charset="0"/>
                <a:cs typeface="Times New Roman" pitchFamily="18" charset="0"/>
              </a:rPr>
              <a:t>, a </a:t>
            </a:r>
            <a:r>
              <a:rPr lang="en-US" sz="2800" dirty="0" err="1">
                <a:latin typeface="Times New Roman" pitchFamily="18" charset="0"/>
                <a:ea typeface="Liberation Serif" pitchFamily="18" charset="0"/>
                <a:cs typeface="Times New Roman" pitchFamily="18" charset="0"/>
              </a:rPr>
              <a:t>unutrašnje</a:t>
            </a:r>
            <a:r>
              <a:rPr lang="en-US" sz="2800" dirty="0">
                <a:latin typeface="Times New Roman" pitchFamily="18" charset="0"/>
                <a:ea typeface="Liberation Serif" pitchFamily="18" charset="0"/>
                <a:cs typeface="Times New Roman" pitchFamily="18" charset="0"/>
              </a:rPr>
              <a:t> </a:t>
            </a:r>
            <a:r>
              <a:rPr lang="en-US" sz="2800" dirty="0" err="1">
                <a:latin typeface="Times New Roman" pitchFamily="18" charset="0"/>
                <a:ea typeface="Liberation Serif" pitchFamily="18" charset="0"/>
                <a:cs typeface="Times New Roman" pitchFamily="18" charset="0"/>
              </a:rPr>
              <a:t>nadzornike</a:t>
            </a:r>
            <a:r>
              <a:rPr lang="en-US" sz="2800" dirty="0">
                <a:latin typeface="Times New Roman" pitchFamily="18" charset="0"/>
                <a:ea typeface="Liberation Serif" pitchFamily="18" charset="0"/>
                <a:cs typeface="Times New Roman" pitchFamily="18" charset="0"/>
              </a:rPr>
              <a:t> </a:t>
            </a:r>
            <a:r>
              <a:rPr lang="en-US" sz="2800" dirty="0" err="1">
                <a:latin typeface="Times New Roman" pitchFamily="18" charset="0"/>
                <a:ea typeface="Liberation Serif" pitchFamily="18" charset="0"/>
                <a:cs typeface="Times New Roman" pitchFamily="18" charset="0"/>
              </a:rPr>
              <a:t>kompromitiraju</a:t>
            </a:r>
            <a:r>
              <a:rPr lang="en-US" sz="2800" dirty="0">
                <a:latin typeface="Times New Roman" pitchFamily="18" charset="0"/>
                <a:ea typeface="Liberation Serif" pitchFamily="18" charset="0"/>
                <a:cs typeface="Times New Roman" pitchFamily="18" charset="0"/>
              </a:rPr>
              <a:t> </a:t>
            </a:r>
            <a:r>
              <a:rPr lang="en-US" sz="2800" dirty="0" err="1">
                <a:latin typeface="Times New Roman" pitchFamily="18" charset="0"/>
                <a:ea typeface="Liberation Serif" pitchFamily="18" charset="0"/>
                <a:cs typeface="Times New Roman" pitchFamily="18" charset="0"/>
              </a:rPr>
              <a:t>veze</a:t>
            </a:r>
            <a:r>
              <a:rPr lang="en-US" sz="2800" dirty="0">
                <a:latin typeface="Times New Roman" pitchFamily="18" charset="0"/>
                <a:ea typeface="Liberation Serif" pitchFamily="18" charset="0"/>
                <a:cs typeface="Times New Roman" pitchFamily="18" charset="0"/>
              </a:rPr>
              <a:t> </a:t>
            </a:r>
            <a:r>
              <a:rPr lang="en-US" sz="2800" dirty="0" err="1">
                <a:latin typeface="Times New Roman" pitchFamily="18" charset="0"/>
                <a:ea typeface="Liberation Serif" pitchFamily="18" charset="0"/>
                <a:cs typeface="Times New Roman" pitchFamily="18" charset="0"/>
              </a:rPr>
              <a:t>sa</a:t>
            </a:r>
            <a:r>
              <a:rPr lang="en-US" sz="2800" dirty="0">
                <a:latin typeface="Times New Roman" pitchFamily="18" charset="0"/>
                <a:ea typeface="Liberation Serif" pitchFamily="18" charset="0"/>
                <a:cs typeface="Times New Roman" pitchFamily="18" charset="0"/>
              </a:rPr>
              <a:t> </a:t>
            </a:r>
            <a:r>
              <a:rPr lang="en-US" sz="2800" dirty="0" err="1">
                <a:latin typeface="Times New Roman" pitchFamily="18" charset="0"/>
                <a:ea typeface="Liberation Serif" pitchFamily="18" charset="0"/>
                <a:cs typeface="Times New Roman" pitchFamily="18" charset="0"/>
              </a:rPr>
              <a:t>samom</a:t>
            </a:r>
            <a:r>
              <a:rPr lang="en-US" sz="2800" dirty="0">
                <a:latin typeface="Times New Roman" pitchFamily="18" charset="0"/>
                <a:ea typeface="Liberation Serif" pitchFamily="18" charset="0"/>
                <a:cs typeface="Times New Roman" pitchFamily="18" charset="0"/>
              </a:rPr>
              <a:t> </a:t>
            </a:r>
            <a:r>
              <a:rPr lang="en-US" sz="2800" dirty="0" err="1">
                <a:latin typeface="Times New Roman" pitchFamily="18" charset="0"/>
                <a:ea typeface="Liberation Serif" pitchFamily="18" charset="0"/>
                <a:cs typeface="Times New Roman" pitchFamily="18" charset="0"/>
              </a:rPr>
              <a:t>agencijom</a:t>
            </a:r>
            <a:r>
              <a:rPr lang="en-US" sz="2800" dirty="0">
                <a:latin typeface="Times New Roman" pitchFamily="18" charset="0"/>
                <a:ea typeface="Liberation Serif" pitchFamily="18" charset="0"/>
                <a:cs typeface="Times New Roman" pitchFamily="18" charset="0"/>
              </a:rPr>
              <a:t> </a:t>
            </a:r>
            <a:r>
              <a:rPr lang="en-US" sz="2800" dirty="0" err="1">
                <a:latin typeface="Times New Roman" pitchFamily="18" charset="0"/>
                <a:ea typeface="Liberation Serif" pitchFamily="18" charset="0"/>
                <a:cs typeface="Times New Roman" pitchFamily="18" charset="0"/>
              </a:rPr>
              <a:t>za</a:t>
            </a:r>
            <a:r>
              <a:rPr lang="en-US" sz="2800" dirty="0">
                <a:latin typeface="Times New Roman" pitchFamily="18" charset="0"/>
                <a:ea typeface="Liberation Serif" pitchFamily="18" charset="0"/>
                <a:cs typeface="Times New Roman" pitchFamily="18" charset="0"/>
              </a:rPr>
              <a:t> </a:t>
            </a:r>
            <a:r>
              <a:rPr lang="en-US" sz="2800" dirty="0" err="1">
                <a:latin typeface="Times New Roman" pitchFamily="18" charset="0"/>
                <a:ea typeface="Liberation Serif" pitchFamily="18" charset="0"/>
                <a:cs typeface="Times New Roman" pitchFamily="18" charset="0"/>
              </a:rPr>
              <a:t>koju</a:t>
            </a:r>
            <a:r>
              <a:rPr lang="en-US" sz="2800" dirty="0">
                <a:latin typeface="Times New Roman" pitchFamily="18" charset="0"/>
                <a:ea typeface="Liberation Serif" pitchFamily="18" charset="0"/>
                <a:cs typeface="Times New Roman" pitchFamily="18" charset="0"/>
              </a:rPr>
              <a:t> </a:t>
            </a:r>
            <a:r>
              <a:rPr lang="en-US" sz="2800" dirty="0" err="1">
                <a:latin typeface="Times New Roman" pitchFamily="18" charset="0"/>
                <a:ea typeface="Liberation Serif" pitchFamily="18" charset="0"/>
                <a:cs typeface="Times New Roman" pitchFamily="18" charset="0"/>
              </a:rPr>
              <a:t>su</a:t>
            </a:r>
            <a:r>
              <a:rPr lang="en-US" sz="2800" dirty="0">
                <a:latin typeface="Times New Roman" pitchFamily="18" charset="0"/>
                <a:ea typeface="Liberation Serif" pitchFamily="18" charset="0"/>
                <a:cs typeface="Times New Roman" pitchFamily="18" charset="0"/>
              </a:rPr>
              <a:t> </a:t>
            </a:r>
            <a:r>
              <a:rPr lang="en-US" sz="2800" dirty="0" err="1">
                <a:latin typeface="Times New Roman" pitchFamily="18" charset="0"/>
                <a:ea typeface="Liberation Serif" pitchFamily="18" charset="0"/>
                <a:cs typeface="Times New Roman" pitchFamily="18" charset="0"/>
              </a:rPr>
              <a:t>namijenjeni</a:t>
            </a:r>
            <a:r>
              <a:rPr lang="en-US" sz="2800" dirty="0">
                <a:latin typeface="Times New Roman" pitchFamily="18" charset="0"/>
                <a:ea typeface="Liberation Serif" pitchFamily="18" charset="0"/>
                <a:cs typeface="Times New Roman" pitchFamily="18" charset="0"/>
              </a:rPr>
              <a:t> </a:t>
            </a:r>
            <a:r>
              <a:rPr lang="en-US" sz="2800" dirty="0" err="1">
                <a:latin typeface="Times New Roman" pitchFamily="18" charset="0"/>
                <a:ea typeface="Liberation Serif" pitchFamily="18" charset="0"/>
                <a:cs typeface="Times New Roman" pitchFamily="18" charset="0"/>
              </a:rPr>
              <a:t>policiji</a:t>
            </a:r>
            <a:r>
              <a:rPr lang="en-US" sz="2800" dirty="0">
                <a:latin typeface="Times New Roman" pitchFamily="18" charset="0"/>
                <a:ea typeface="Liberation Serif" pitchFamily="18" charset="0"/>
                <a:cs typeface="Times New Roman" pitchFamily="18" charset="0"/>
              </a:rPr>
              <a:t>.</a:t>
            </a:r>
          </a:p>
          <a:p>
            <a:endParaRPr lang="en-US" sz="2800" dirty="0">
              <a:effectLst/>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097712" y="5718705"/>
            <a:ext cx="2133600" cy="1665534"/>
          </a:xfrm>
          <a:prstGeom prst="rect">
            <a:avLst/>
          </a:prstGeom>
        </p:spPr>
      </p:pic>
    </p:spTree>
    <p:extLst>
      <p:ext uri="{BB962C8B-B14F-4D97-AF65-F5344CB8AC3E}">
        <p14:creationId xmlns:p14="http://schemas.microsoft.com/office/powerpoint/2010/main" xmlns="" val="7411635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page2">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503999" y="532106"/>
            <a:ext cx="7703999" cy="677108"/>
          </a:xfrm>
        </p:spPr>
        <p:txBody>
          <a:bodyPr vert="horz">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dirty="0" err="1">
                <a:latin typeface="+mn-lt"/>
                <a:cs typeface="Times New Roman" pitchFamily="18" charset="0"/>
              </a:rPr>
              <a:t>Maloljetnici</a:t>
            </a:r>
            <a:endParaRPr lang="en-US" dirty="0">
              <a:latin typeface="+mn-lt"/>
              <a:cs typeface="Times New Roman" pitchFamily="18" charset="0"/>
            </a:endParaRPr>
          </a:p>
        </p:txBody>
      </p:sp>
      <p:sp>
        <p:nvSpPr>
          <p:cNvPr id="3" name="Text Placeholder 2"/>
          <p:cNvSpPr txBox="1">
            <a:spLocks noGrp="1"/>
          </p:cNvSpPr>
          <p:nvPr>
            <p:ph type="body" idx="4294967295"/>
          </p:nvPr>
        </p:nvSpPr>
        <p:spPr>
          <a:xfrm>
            <a:off x="274320" y="1828800"/>
            <a:ext cx="8870040" cy="4384440"/>
          </a:xfrm>
        </p:spPr>
        <p:txBody>
          <a:bodyPr vert="horz"/>
          <a:lstStyle>
            <a:defPPr marL="432000" marR="0" lvl="0" indent="-324000">
              <a:spcBef>
                <a:spcPts val="0"/>
              </a:spcBef>
              <a:spcAft>
                <a:spcPts val="1417"/>
              </a:spcAft>
              <a:buSzPct val="45000"/>
              <a:buFont typeface="StarSymbol"/>
              <a:buNone/>
              <a:defRPr lang="en-US" sz="3200" b="0" i="0" u="none" strike="noStrike" kern="1200">
                <a:ln>
                  <a:noFill/>
                </a:ln>
                <a:solidFill>
                  <a:srgbClr val="000000"/>
                </a:solidFill>
                <a:latin typeface="Liberation Serif" pitchFamily="18"/>
              </a:defRPr>
            </a:defPPr>
            <a:lvl1pPr marL="432000" marR="0" lvl="0" indent="-324000">
              <a:spcBef>
                <a:spcPts val="0"/>
              </a:spcBef>
              <a:spcAft>
                <a:spcPts val="1417"/>
              </a:spcAft>
              <a:buSzPct val="45000"/>
              <a:buFont typeface="StarSymbol"/>
              <a:buChar char="●"/>
              <a:defRPr lang="en-US" sz="3200" b="0" i="0" u="none" strike="noStrike" kern="1200">
                <a:ln>
                  <a:noFill/>
                </a:ln>
                <a:solidFill>
                  <a:srgbClr val="000000"/>
                </a:solidFill>
                <a:latin typeface="Liberation Serif" pitchFamily="18"/>
              </a:defRPr>
            </a:lvl1pPr>
            <a:lvl2pPr marL="864000" marR="0" lvl="1" indent="-324000">
              <a:spcBef>
                <a:spcPts val="0"/>
              </a:spcBef>
              <a:spcAft>
                <a:spcPts val="1134"/>
              </a:spcAft>
              <a:buSzPct val="75000"/>
              <a:buFont typeface="StarSymbol"/>
              <a:buChar char="–"/>
              <a:defRPr lang="en-US" sz="2800" b="0" i="0" u="none" strike="noStrike" kern="1200">
                <a:ln>
                  <a:noFill/>
                </a:ln>
                <a:solidFill>
                  <a:srgbClr val="000000"/>
                </a:solidFill>
                <a:latin typeface="Liberation Serif" pitchFamily="18"/>
              </a:defRPr>
            </a:lvl2pPr>
            <a:lvl3pPr marL="1295999" marR="0" lvl="2" indent="-288000">
              <a:spcBef>
                <a:spcPts val="0"/>
              </a:spcBef>
              <a:spcAft>
                <a:spcPts val="850"/>
              </a:spcAft>
              <a:buSzPct val="45000"/>
              <a:buFont typeface="StarSymbol"/>
              <a:buChar char="●"/>
              <a:defRPr lang="en-US" sz="2400" b="0" i="0" u="none" strike="noStrike" kern="1200">
                <a:ln>
                  <a:noFill/>
                </a:ln>
                <a:solidFill>
                  <a:srgbClr val="000000"/>
                </a:solidFill>
                <a:latin typeface="Liberation Serif" pitchFamily="18"/>
              </a:defRPr>
            </a:lvl3pPr>
            <a:lvl4pPr marL="1728000" marR="0" lvl="3" indent="-216000">
              <a:spcBef>
                <a:spcPts val="0"/>
              </a:spcBef>
              <a:spcAft>
                <a:spcPts val="567"/>
              </a:spcAft>
              <a:buSzPct val="75000"/>
              <a:buFont typeface="StarSymbol"/>
              <a:buChar char="–"/>
              <a:defRPr lang="en-US" sz="2000" b="0" i="0" u="none" strike="noStrike" kern="1200">
                <a:ln>
                  <a:noFill/>
                </a:ln>
                <a:solidFill>
                  <a:srgbClr val="000000"/>
                </a:solidFill>
                <a:latin typeface="Liberation Serif" pitchFamily="18"/>
              </a:defRPr>
            </a:lvl4pPr>
            <a:lvl5pPr marL="2160000" marR="0" lvl="4" indent="-216000">
              <a:spcBef>
                <a:spcPts val="0"/>
              </a:spcBef>
              <a:spcAft>
                <a:spcPts val="283"/>
              </a:spcAft>
              <a:buSzPct val="45000"/>
              <a:buFont typeface="StarSymbol"/>
              <a:buChar char="●"/>
              <a:defRPr lang="en-US" sz="2000" b="0" i="0" u="none" strike="noStrike" kern="1200">
                <a:ln>
                  <a:noFill/>
                </a:ln>
                <a:solidFill>
                  <a:srgbClr val="000000"/>
                </a:solidFill>
                <a:latin typeface="Liberation Serif" pitchFamily="18"/>
              </a:defRPr>
            </a:lvl5pPr>
            <a:lvl6pPr marL="2592000" marR="0" lvl="5" indent="-216000">
              <a:spcBef>
                <a:spcPts val="0"/>
              </a:spcBef>
              <a:spcAft>
                <a:spcPts val="283"/>
              </a:spcAft>
              <a:buSzPct val="45000"/>
              <a:buFont typeface="StarSymbol"/>
              <a:buChar char="●"/>
              <a:defRPr lang="en-US" sz="2000" b="0" i="0" u="none" strike="noStrike" kern="1200">
                <a:ln>
                  <a:noFill/>
                </a:ln>
                <a:solidFill>
                  <a:srgbClr val="000000"/>
                </a:solidFill>
                <a:latin typeface="Liberation Serif" pitchFamily="18"/>
              </a:defRPr>
            </a:lvl6pPr>
            <a:lvl7pPr marL="3024000" marR="0" lvl="6" indent="-216000">
              <a:spcBef>
                <a:spcPts val="0"/>
              </a:spcBef>
              <a:spcAft>
                <a:spcPts val="283"/>
              </a:spcAft>
              <a:buSzPct val="45000"/>
              <a:buFont typeface="StarSymbol"/>
              <a:buChar char="●"/>
              <a:defRPr lang="en-US" sz="2000" b="0" i="0" u="none" strike="noStrike" kern="1200">
                <a:ln>
                  <a:noFill/>
                </a:ln>
                <a:solidFill>
                  <a:srgbClr val="000000"/>
                </a:solidFill>
                <a:latin typeface="Liberation Serif" pitchFamily="18"/>
              </a:defRPr>
            </a:lvl7pPr>
            <a:lvl8pPr marL="3456000" marR="0" lvl="7" indent="-216000">
              <a:spcBef>
                <a:spcPts val="0"/>
              </a:spcBef>
              <a:spcAft>
                <a:spcPts val="283"/>
              </a:spcAft>
              <a:buSzPct val="45000"/>
              <a:buFont typeface="StarSymbol"/>
              <a:buChar char="●"/>
              <a:defRPr lang="en-US" sz="2000" b="0" i="0" u="none" strike="noStrike" kern="1200">
                <a:ln>
                  <a:noFill/>
                </a:ln>
                <a:solidFill>
                  <a:srgbClr val="000000"/>
                </a:solidFill>
                <a:latin typeface="Liberation Serif" pitchFamily="18"/>
              </a:defRPr>
            </a:lvl8pPr>
            <a:lvl9pPr marL="3887999" marR="0" lvl="8" indent="-216000">
              <a:spcBef>
                <a:spcPts val="0"/>
              </a:spcBef>
              <a:spcAft>
                <a:spcPts val="283"/>
              </a:spcAft>
              <a:buSzPct val="45000"/>
              <a:buFont typeface="StarSymbol"/>
              <a:buChar char="●"/>
              <a:defRPr lang="en-US" sz="2000" b="0" i="0" u="none" strike="noStrike" kern="1200">
                <a:ln>
                  <a:noFill/>
                </a:ln>
                <a:solidFill>
                  <a:srgbClr val="000000"/>
                </a:solidFill>
                <a:latin typeface="Liberation Serif" pitchFamily="18"/>
              </a:defRPr>
            </a:lvl9pPr>
          </a:lstStyle>
          <a:p>
            <a:r>
              <a:rPr lang="en-US" sz="2400" dirty="0" err="1">
                <a:latin typeface="+mn-lt"/>
                <a:cs typeface="Times New Roman" pitchFamily="18" charset="0"/>
              </a:rPr>
              <a:t>Za</a:t>
            </a:r>
            <a:r>
              <a:rPr lang="en-US" sz="2400" dirty="0">
                <a:latin typeface="+mn-lt"/>
                <a:cs typeface="Times New Roman" pitchFamily="18" charset="0"/>
              </a:rPr>
              <a:t> </a:t>
            </a:r>
            <a:r>
              <a:rPr lang="en-US" sz="2400" dirty="0" err="1">
                <a:latin typeface="+mn-lt"/>
                <a:cs typeface="Times New Roman" pitchFamily="18" charset="0"/>
              </a:rPr>
              <a:t>razliku</a:t>
            </a:r>
            <a:r>
              <a:rPr lang="en-US" sz="2400" dirty="0">
                <a:latin typeface="+mn-lt"/>
                <a:cs typeface="Times New Roman" pitchFamily="18" charset="0"/>
              </a:rPr>
              <a:t> od </a:t>
            </a:r>
            <a:r>
              <a:rPr lang="en-US" sz="2400" dirty="0" err="1">
                <a:latin typeface="+mn-lt"/>
                <a:cs typeface="Times New Roman" pitchFamily="18" charset="0"/>
              </a:rPr>
              <a:t>velikog</a:t>
            </a:r>
            <a:r>
              <a:rPr lang="en-US" sz="2400" dirty="0">
                <a:latin typeface="+mn-lt"/>
                <a:cs typeface="Times New Roman" pitchFamily="18" charset="0"/>
              </a:rPr>
              <a:t> </a:t>
            </a:r>
            <a:r>
              <a:rPr lang="en-US" sz="2400" dirty="0" err="1">
                <a:latin typeface="+mn-lt"/>
                <a:cs typeface="Times New Roman" pitchFamily="18" charset="0"/>
              </a:rPr>
              <a:t>broja</a:t>
            </a:r>
            <a:r>
              <a:rPr lang="en-US" sz="2400" dirty="0">
                <a:latin typeface="+mn-lt"/>
                <a:cs typeface="Times New Roman" pitchFamily="18" charset="0"/>
              </a:rPr>
              <a:t> </a:t>
            </a:r>
            <a:r>
              <a:rPr lang="en-US" sz="2400" dirty="0" err="1">
                <a:latin typeface="+mn-lt"/>
                <a:cs typeface="Times New Roman" pitchFamily="18" charset="0"/>
              </a:rPr>
              <a:t>uporednih</a:t>
            </a:r>
            <a:r>
              <a:rPr lang="en-US" sz="2400" dirty="0">
                <a:latin typeface="+mn-lt"/>
                <a:cs typeface="Times New Roman" pitchFamily="18" charset="0"/>
              </a:rPr>
              <a:t> </a:t>
            </a:r>
            <a:r>
              <a:rPr lang="en-US" sz="2400" dirty="0" err="1">
                <a:latin typeface="+mn-lt"/>
                <a:cs typeface="Times New Roman" pitchFamily="18" charset="0"/>
              </a:rPr>
              <a:t>zakonodavstava</a:t>
            </a:r>
            <a:r>
              <a:rPr lang="en-US" sz="2400" dirty="0">
                <a:latin typeface="+mn-lt"/>
                <a:cs typeface="Times New Roman" pitchFamily="18" charset="0"/>
              </a:rPr>
              <a:t> </a:t>
            </a:r>
            <a:r>
              <a:rPr lang="en-US" sz="2400" dirty="0" err="1">
                <a:latin typeface="+mn-lt"/>
                <a:cs typeface="Times New Roman" pitchFamily="18" charset="0"/>
              </a:rPr>
              <a:t>koja</a:t>
            </a:r>
            <a:r>
              <a:rPr lang="en-US" sz="2400" dirty="0">
                <a:latin typeface="+mn-lt"/>
                <a:cs typeface="Times New Roman" pitchFamily="18" charset="0"/>
              </a:rPr>
              <a:t> </a:t>
            </a:r>
            <a:r>
              <a:rPr lang="en-US" sz="2400" dirty="0" err="1">
                <a:latin typeface="+mn-lt"/>
                <a:cs typeface="Times New Roman" pitchFamily="18" charset="0"/>
              </a:rPr>
              <a:t>poznaju</a:t>
            </a:r>
            <a:r>
              <a:rPr lang="en-US" sz="2400" dirty="0">
                <a:latin typeface="+mn-lt"/>
                <a:cs typeface="Times New Roman" pitchFamily="18" charset="0"/>
              </a:rPr>
              <a:t> </a:t>
            </a:r>
            <a:r>
              <a:rPr lang="en-US" sz="2400" dirty="0" err="1">
                <a:latin typeface="+mn-lt"/>
                <a:cs typeface="Times New Roman" pitchFamily="18" charset="0"/>
              </a:rPr>
              <a:t>različite</a:t>
            </a:r>
            <a:r>
              <a:rPr lang="en-US" sz="2400" dirty="0">
                <a:latin typeface="+mn-lt"/>
                <a:cs typeface="Times New Roman" pitchFamily="18" charset="0"/>
              </a:rPr>
              <a:t> </a:t>
            </a:r>
            <a:r>
              <a:rPr lang="en-US" sz="2400" dirty="0" err="1">
                <a:latin typeface="+mn-lt"/>
                <a:cs typeface="Times New Roman" pitchFamily="18" charset="0"/>
              </a:rPr>
              <a:t>mogućnosti</a:t>
            </a:r>
            <a:r>
              <a:rPr lang="en-US" sz="2400" dirty="0">
                <a:latin typeface="+mn-lt"/>
                <a:cs typeface="Times New Roman" pitchFamily="18" charset="0"/>
              </a:rPr>
              <a:t> </a:t>
            </a:r>
            <a:r>
              <a:rPr lang="en-US" sz="2400" dirty="0" err="1">
                <a:latin typeface="+mn-lt"/>
                <a:cs typeface="Times New Roman" pitchFamily="18" charset="0"/>
              </a:rPr>
              <a:t>kažnjavanja</a:t>
            </a:r>
            <a:r>
              <a:rPr lang="en-US" sz="2400" dirty="0">
                <a:latin typeface="+mn-lt"/>
                <a:cs typeface="Times New Roman" pitchFamily="18" charset="0"/>
              </a:rPr>
              <a:t> </a:t>
            </a:r>
            <a:r>
              <a:rPr lang="en-US" sz="2400" dirty="0" err="1">
                <a:latin typeface="+mn-lt"/>
                <a:cs typeface="Times New Roman" pitchFamily="18" charset="0"/>
              </a:rPr>
              <a:t>maloljetnika</a:t>
            </a:r>
            <a:r>
              <a:rPr lang="en-US" sz="2400" dirty="0">
                <a:latin typeface="+mn-lt"/>
                <a:cs typeface="Times New Roman" pitchFamily="18" charset="0"/>
              </a:rPr>
              <a:t>, a </a:t>
            </a:r>
            <a:r>
              <a:rPr lang="en-US" sz="2400" dirty="0" err="1">
                <a:latin typeface="+mn-lt"/>
                <a:cs typeface="Times New Roman" pitchFamily="18" charset="0"/>
              </a:rPr>
              <a:t>koje</a:t>
            </a:r>
            <a:r>
              <a:rPr lang="en-US" sz="2400" dirty="0">
                <a:latin typeface="+mn-lt"/>
                <a:cs typeface="Times New Roman" pitchFamily="18" charset="0"/>
              </a:rPr>
              <a:t> se </a:t>
            </a:r>
            <a:r>
              <a:rPr lang="en-US" sz="2400" dirty="0" err="1">
                <a:latin typeface="+mn-lt"/>
                <a:cs typeface="Times New Roman" pitchFamily="18" charset="0"/>
              </a:rPr>
              <a:t>kreću</a:t>
            </a:r>
            <a:r>
              <a:rPr lang="en-US" sz="2400" dirty="0">
                <a:latin typeface="+mn-lt"/>
                <a:cs typeface="Times New Roman" pitchFamily="18" charset="0"/>
              </a:rPr>
              <a:t> od </a:t>
            </a:r>
            <a:r>
              <a:rPr lang="en-US" sz="2400" dirty="0" err="1">
                <a:latin typeface="+mn-lt"/>
                <a:cs typeface="Times New Roman" pitchFamily="18" charset="0"/>
              </a:rPr>
              <a:t>novčane</a:t>
            </a:r>
            <a:r>
              <a:rPr lang="en-US" sz="2400" dirty="0">
                <a:latin typeface="+mn-lt"/>
                <a:cs typeface="Times New Roman" pitchFamily="18" charset="0"/>
              </a:rPr>
              <a:t> </a:t>
            </a:r>
            <a:r>
              <a:rPr lang="en-US" sz="2400" dirty="0" err="1">
                <a:latin typeface="+mn-lt"/>
                <a:cs typeface="Times New Roman" pitchFamily="18" charset="0"/>
              </a:rPr>
              <a:t>kazne</a:t>
            </a:r>
            <a:r>
              <a:rPr lang="en-US" sz="2400" dirty="0">
                <a:latin typeface="+mn-lt"/>
                <a:cs typeface="Times New Roman" pitchFamily="18" charset="0"/>
              </a:rPr>
              <a:t> do </a:t>
            </a:r>
            <a:r>
              <a:rPr lang="en-US" sz="2400" dirty="0" err="1">
                <a:latin typeface="+mn-lt"/>
                <a:cs typeface="Times New Roman" pitchFamily="18" charset="0"/>
              </a:rPr>
              <a:t>lišenja</a:t>
            </a:r>
            <a:r>
              <a:rPr lang="en-US" sz="2400" dirty="0">
                <a:latin typeface="+mn-lt"/>
                <a:cs typeface="Times New Roman" pitchFamily="18" charset="0"/>
              </a:rPr>
              <a:t> </a:t>
            </a:r>
            <a:r>
              <a:rPr lang="en-US" sz="2400" dirty="0" err="1">
                <a:latin typeface="+mn-lt"/>
                <a:cs typeface="Times New Roman" pitchFamily="18" charset="0"/>
              </a:rPr>
              <a:t>slobode</a:t>
            </a:r>
            <a:r>
              <a:rPr lang="en-US" sz="2400" dirty="0">
                <a:latin typeface="+mn-lt"/>
                <a:cs typeface="Times New Roman" pitchFamily="18" charset="0"/>
              </a:rPr>
              <a:t>, </a:t>
            </a:r>
            <a:r>
              <a:rPr lang="en-US" sz="2400" dirty="0" err="1">
                <a:latin typeface="+mn-lt"/>
                <a:cs typeface="Times New Roman" pitchFamily="18" charset="0"/>
              </a:rPr>
              <a:t>zakonodavstvo</a:t>
            </a:r>
            <a:r>
              <a:rPr lang="en-US" sz="2400" dirty="0">
                <a:latin typeface="+mn-lt"/>
                <a:cs typeface="Times New Roman" pitchFamily="18" charset="0"/>
              </a:rPr>
              <a:t> </a:t>
            </a:r>
            <a:r>
              <a:rPr lang="en-US" sz="2400" dirty="0" err="1">
                <a:latin typeface="+mn-lt"/>
                <a:cs typeface="Times New Roman" pitchFamily="18" charset="0"/>
              </a:rPr>
              <a:t>Bosne</a:t>
            </a:r>
            <a:r>
              <a:rPr lang="en-US" sz="2400" dirty="0">
                <a:latin typeface="+mn-lt"/>
                <a:cs typeface="Times New Roman" pitchFamily="18" charset="0"/>
              </a:rPr>
              <a:t> i </a:t>
            </a:r>
            <a:r>
              <a:rPr lang="en-US" sz="2400" dirty="0" err="1">
                <a:latin typeface="+mn-lt"/>
                <a:cs typeface="Times New Roman" pitchFamily="18" charset="0"/>
              </a:rPr>
              <a:t>Hercegovine</a:t>
            </a:r>
            <a:r>
              <a:rPr lang="en-US" sz="2400" dirty="0">
                <a:latin typeface="+mn-lt"/>
                <a:cs typeface="Times New Roman" pitchFamily="18" charset="0"/>
              </a:rPr>
              <a:t> </a:t>
            </a:r>
            <a:r>
              <a:rPr lang="en-US" sz="2400" dirty="0" err="1">
                <a:latin typeface="+mn-lt"/>
                <a:cs typeface="Times New Roman" pitchFamily="18" charset="0"/>
              </a:rPr>
              <a:t>poznaje</a:t>
            </a:r>
            <a:r>
              <a:rPr lang="en-US" sz="2400" dirty="0">
                <a:latin typeface="+mn-lt"/>
                <a:cs typeface="Times New Roman" pitchFamily="18" charset="0"/>
              </a:rPr>
              <a:t> </a:t>
            </a:r>
            <a:r>
              <a:rPr lang="en-US" sz="2400" dirty="0" err="1">
                <a:latin typeface="+mn-lt"/>
                <a:cs typeface="Times New Roman" pitchFamily="18" charset="0"/>
              </a:rPr>
              <a:t>samo</a:t>
            </a:r>
            <a:r>
              <a:rPr lang="en-US" sz="2400" dirty="0">
                <a:latin typeface="+mn-lt"/>
                <a:cs typeface="Times New Roman" pitchFamily="18" charset="0"/>
              </a:rPr>
              <a:t> </a:t>
            </a:r>
            <a:r>
              <a:rPr lang="en-US" sz="2400" dirty="0" err="1">
                <a:latin typeface="+mn-lt"/>
                <a:cs typeface="Times New Roman" pitchFamily="18" charset="0"/>
              </a:rPr>
              <a:t>jednu</a:t>
            </a:r>
            <a:r>
              <a:rPr lang="en-US" sz="2400" dirty="0">
                <a:latin typeface="+mn-lt"/>
                <a:cs typeface="Times New Roman" pitchFamily="18" charset="0"/>
              </a:rPr>
              <a:t> </a:t>
            </a:r>
            <a:r>
              <a:rPr lang="en-US" sz="2400" dirty="0" err="1">
                <a:latin typeface="+mn-lt"/>
                <a:cs typeface="Times New Roman" pitchFamily="18" charset="0"/>
              </a:rPr>
              <a:t>sankciju</a:t>
            </a:r>
            <a:r>
              <a:rPr lang="en-US" sz="2400" dirty="0">
                <a:latin typeface="+mn-lt"/>
                <a:cs typeface="Times New Roman" pitchFamily="18" charset="0"/>
              </a:rPr>
              <a:t> </a:t>
            </a:r>
            <a:r>
              <a:rPr lang="en-US" sz="2400" dirty="0" err="1">
                <a:latin typeface="+mn-lt"/>
                <a:cs typeface="Times New Roman" pitchFamily="18" charset="0"/>
              </a:rPr>
              <a:t>takvog</a:t>
            </a:r>
            <a:r>
              <a:rPr lang="en-US" sz="2400" dirty="0">
                <a:latin typeface="+mn-lt"/>
                <a:cs typeface="Times New Roman" pitchFamily="18" charset="0"/>
              </a:rPr>
              <a:t> </a:t>
            </a:r>
            <a:r>
              <a:rPr lang="en-US" sz="2400" dirty="0" err="1">
                <a:latin typeface="+mn-lt"/>
                <a:cs typeface="Times New Roman" pitchFamily="18" charset="0"/>
              </a:rPr>
              <a:t>tipa</a:t>
            </a:r>
            <a:r>
              <a:rPr lang="en-US" sz="2400" dirty="0">
                <a:latin typeface="+mn-lt"/>
                <a:cs typeface="Times New Roman" pitchFamily="18" charset="0"/>
              </a:rPr>
              <a:t> - </a:t>
            </a:r>
            <a:r>
              <a:rPr lang="en-US" sz="2400" dirty="0" err="1">
                <a:latin typeface="+mn-lt"/>
                <a:cs typeface="Times New Roman" pitchFamily="18" charset="0"/>
              </a:rPr>
              <a:t>kaznu</a:t>
            </a:r>
            <a:r>
              <a:rPr lang="en-US" sz="2400" dirty="0">
                <a:latin typeface="+mn-lt"/>
                <a:cs typeface="Times New Roman" pitchFamily="18" charset="0"/>
              </a:rPr>
              <a:t> </a:t>
            </a:r>
            <a:r>
              <a:rPr lang="en-US" sz="2400" dirty="0" err="1">
                <a:latin typeface="+mn-lt"/>
                <a:cs typeface="Times New Roman" pitchFamily="18" charset="0"/>
              </a:rPr>
              <a:t>maloljetničkog</a:t>
            </a:r>
            <a:r>
              <a:rPr lang="en-US" sz="2400" dirty="0">
                <a:latin typeface="+mn-lt"/>
                <a:cs typeface="Times New Roman" pitchFamily="18" charset="0"/>
              </a:rPr>
              <a:t> </a:t>
            </a:r>
            <a:r>
              <a:rPr lang="en-US" sz="2400" dirty="0" err="1">
                <a:latin typeface="+mn-lt"/>
                <a:cs typeface="Times New Roman" pitchFamily="18" charset="0"/>
              </a:rPr>
              <a:t>zatvora</a:t>
            </a:r>
            <a:r>
              <a:rPr lang="en-US" sz="2400" dirty="0">
                <a:latin typeface="+mn-lt"/>
                <a:cs typeface="Times New Roman" pitchFamily="18" charset="0"/>
              </a:rPr>
              <a:t>.</a:t>
            </a:r>
          </a:p>
          <a:p>
            <a:r>
              <a:rPr lang="en-US" sz="2400" dirty="0" err="1">
                <a:latin typeface="+mn-lt"/>
                <a:cs typeface="Times New Roman" pitchFamily="18" charset="0"/>
              </a:rPr>
              <a:t>Djeca</a:t>
            </a:r>
            <a:r>
              <a:rPr lang="en-US" sz="2400" dirty="0">
                <a:latin typeface="+mn-lt"/>
                <a:cs typeface="Times New Roman" pitchFamily="18" charset="0"/>
              </a:rPr>
              <a:t> u </a:t>
            </a:r>
            <a:r>
              <a:rPr lang="en-US" sz="2400" dirty="0" err="1">
                <a:latin typeface="+mn-lt"/>
                <a:cs typeface="Times New Roman" pitchFamily="18" charset="0"/>
              </a:rPr>
              <a:t>zatvoru</a:t>
            </a:r>
            <a:r>
              <a:rPr lang="en-US" sz="2400" dirty="0">
                <a:latin typeface="+mn-lt"/>
                <a:cs typeface="Times New Roman" pitchFamily="18" charset="0"/>
              </a:rPr>
              <a:t> </a:t>
            </a:r>
            <a:r>
              <a:rPr lang="en-US" sz="2400" dirty="0" err="1">
                <a:latin typeface="+mn-lt"/>
                <a:cs typeface="Times New Roman" pitchFamily="18" charset="0"/>
              </a:rPr>
              <a:t>po</a:t>
            </a:r>
            <a:r>
              <a:rPr lang="en-US" sz="2400" dirty="0">
                <a:latin typeface="+mn-lt"/>
                <a:cs typeface="Times New Roman" pitchFamily="18" charset="0"/>
              </a:rPr>
              <a:t> </a:t>
            </a:r>
            <a:r>
              <a:rPr lang="en-US" sz="2400" dirty="0" err="1">
                <a:latin typeface="+mn-lt"/>
                <a:cs typeface="Times New Roman" pitchFamily="18" charset="0"/>
              </a:rPr>
              <a:t>pravilu</a:t>
            </a:r>
            <a:r>
              <a:rPr lang="en-US" sz="2400" dirty="0">
                <a:latin typeface="+mn-lt"/>
                <a:cs typeface="Times New Roman" pitchFamily="18" charset="0"/>
              </a:rPr>
              <a:t> </a:t>
            </a:r>
            <a:r>
              <a:rPr lang="en-US" sz="2400" dirty="0" err="1">
                <a:latin typeface="+mn-lt"/>
                <a:cs typeface="Times New Roman" pitchFamily="18" charset="0"/>
              </a:rPr>
              <a:t>treba</a:t>
            </a:r>
            <a:r>
              <a:rPr lang="en-US" sz="2400" dirty="0">
                <a:latin typeface="+mn-lt"/>
                <a:cs typeface="Times New Roman" pitchFamily="18" charset="0"/>
              </a:rPr>
              <a:t> da </a:t>
            </a:r>
            <a:r>
              <a:rPr lang="en-US" sz="2400" dirty="0" err="1">
                <a:latin typeface="+mn-lt"/>
                <a:cs typeface="Times New Roman" pitchFamily="18" charset="0"/>
              </a:rPr>
              <a:t>budu</a:t>
            </a:r>
            <a:r>
              <a:rPr lang="en-US" sz="2400" dirty="0">
                <a:latin typeface="+mn-lt"/>
                <a:cs typeface="Times New Roman" pitchFamily="18" charset="0"/>
              </a:rPr>
              <a:t> </a:t>
            </a:r>
            <a:r>
              <a:rPr lang="en-US" sz="2400" dirty="0" err="1">
                <a:latin typeface="+mn-lt"/>
                <a:cs typeface="Times New Roman" pitchFamily="18" charset="0"/>
              </a:rPr>
              <a:t>odvojena</a:t>
            </a:r>
            <a:r>
              <a:rPr lang="en-US" sz="2400" dirty="0">
                <a:latin typeface="+mn-lt"/>
                <a:cs typeface="Times New Roman" pitchFamily="18" charset="0"/>
              </a:rPr>
              <a:t> od </a:t>
            </a:r>
            <a:r>
              <a:rPr lang="en-US" sz="2400" dirty="0" err="1">
                <a:latin typeface="+mn-lt"/>
                <a:cs typeface="Times New Roman" pitchFamily="18" charset="0"/>
              </a:rPr>
              <a:t>odraslih</a:t>
            </a:r>
            <a:r>
              <a:rPr lang="en-US" sz="2400" dirty="0">
                <a:latin typeface="+mn-lt"/>
                <a:cs typeface="Times New Roman" pitchFamily="18" charset="0"/>
              </a:rPr>
              <a:t> i </a:t>
            </a:r>
            <a:r>
              <a:rPr lang="en-US" sz="2400" dirty="0" err="1">
                <a:latin typeface="+mn-lt"/>
                <a:cs typeface="Times New Roman" pitchFamily="18" charset="0"/>
              </a:rPr>
              <a:t>sa</a:t>
            </a:r>
            <a:r>
              <a:rPr lang="en-US" sz="2400" dirty="0">
                <a:latin typeface="+mn-lt"/>
                <a:cs typeface="Times New Roman" pitchFamily="18" charset="0"/>
              </a:rPr>
              <a:t> </a:t>
            </a:r>
            <a:r>
              <a:rPr lang="en-US" sz="2400" dirty="0" err="1">
                <a:latin typeface="+mn-lt"/>
                <a:cs typeface="Times New Roman" pitchFamily="18" charset="0"/>
              </a:rPr>
              <a:t>njima</a:t>
            </a:r>
            <a:r>
              <a:rPr lang="en-US" sz="2400" dirty="0">
                <a:latin typeface="+mn-lt"/>
                <a:cs typeface="Times New Roman" pitchFamily="18" charset="0"/>
              </a:rPr>
              <a:t> se </a:t>
            </a:r>
            <a:r>
              <a:rPr lang="en-US" sz="2400" dirty="0" err="1">
                <a:latin typeface="+mn-lt"/>
                <a:cs typeface="Times New Roman" pitchFamily="18" charset="0"/>
              </a:rPr>
              <a:t>mora</a:t>
            </a:r>
            <a:r>
              <a:rPr lang="en-US" sz="2400" dirty="0">
                <a:latin typeface="+mn-lt"/>
                <a:cs typeface="Times New Roman" pitchFamily="18" charset="0"/>
              </a:rPr>
              <a:t> </a:t>
            </a:r>
            <a:r>
              <a:rPr lang="en-US" sz="2400" dirty="0" err="1">
                <a:latin typeface="+mn-lt"/>
                <a:cs typeface="Times New Roman" pitchFamily="18" charset="0"/>
              </a:rPr>
              <a:t>postupati</a:t>
            </a:r>
            <a:r>
              <a:rPr lang="en-US" sz="2400" dirty="0">
                <a:latin typeface="+mn-lt"/>
                <a:cs typeface="Times New Roman" pitchFamily="18" charset="0"/>
              </a:rPr>
              <a:t> </a:t>
            </a:r>
            <a:r>
              <a:rPr lang="en-US" sz="2400" dirty="0" err="1">
                <a:latin typeface="+mn-lt"/>
                <a:cs typeface="Times New Roman" pitchFamily="18" charset="0"/>
              </a:rPr>
              <a:t>onako</a:t>
            </a:r>
            <a:r>
              <a:rPr lang="en-US" sz="2400" dirty="0">
                <a:latin typeface="+mn-lt"/>
                <a:cs typeface="Times New Roman" pitchFamily="18" charset="0"/>
              </a:rPr>
              <a:t> </a:t>
            </a:r>
            <a:r>
              <a:rPr lang="en-US" sz="2400" dirty="0" err="1">
                <a:latin typeface="+mn-lt"/>
                <a:cs typeface="Times New Roman" pitchFamily="18" charset="0"/>
              </a:rPr>
              <a:t>kako</a:t>
            </a:r>
            <a:r>
              <a:rPr lang="en-US" sz="2400" dirty="0">
                <a:latin typeface="+mn-lt"/>
                <a:cs typeface="Times New Roman" pitchFamily="18" charset="0"/>
              </a:rPr>
              <a:t> </a:t>
            </a:r>
            <a:r>
              <a:rPr lang="en-US" sz="2400" dirty="0" err="1">
                <a:latin typeface="+mn-lt"/>
                <a:cs typeface="Times New Roman" pitchFamily="18" charset="0"/>
              </a:rPr>
              <a:t>odgovara</a:t>
            </a:r>
            <a:r>
              <a:rPr lang="en-US" sz="2400" dirty="0">
                <a:latin typeface="+mn-lt"/>
                <a:cs typeface="Times New Roman" pitchFamily="18" charset="0"/>
              </a:rPr>
              <a:t> </a:t>
            </a:r>
            <a:r>
              <a:rPr lang="en-US" sz="2400" dirty="0" err="1">
                <a:latin typeface="+mn-lt"/>
                <a:cs typeface="Times New Roman" pitchFamily="18" charset="0"/>
              </a:rPr>
              <a:t>njihovom</a:t>
            </a:r>
            <a:r>
              <a:rPr lang="en-US" sz="2400" dirty="0">
                <a:latin typeface="+mn-lt"/>
                <a:cs typeface="Times New Roman" pitchFamily="18" charset="0"/>
              </a:rPr>
              <a:t> </a:t>
            </a:r>
            <a:r>
              <a:rPr lang="en-US" sz="2400" dirty="0" err="1">
                <a:latin typeface="+mn-lt"/>
                <a:cs typeface="Times New Roman" pitchFamily="18" charset="0"/>
              </a:rPr>
              <a:t>uzrastu</a:t>
            </a:r>
            <a:r>
              <a:rPr lang="en-US" sz="2400" dirty="0">
                <a:latin typeface="+mn-lt"/>
                <a:cs typeface="Times New Roman" pitchFamily="18" charset="0"/>
              </a:rPr>
              <a:t> i </a:t>
            </a:r>
            <a:r>
              <a:rPr lang="en-US" sz="2400" dirty="0" err="1">
                <a:latin typeface="+mn-lt"/>
                <a:cs typeface="Times New Roman" pitchFamily="18" charset="0"/>
              </a:rPr>
              <a:t>pravnom</a:t>
            </a:r>
            <a:r>
              <a:rPr lang="en-US" sz="2400" dirty="0">
                <a:latin typeface="+mn-lt"/>
                <a:cs typeface="Times New Roman" pitchFamily="18" charset="0"/>
              </a:rPr>
              <a:t> </a:t>
            </a:r>
            <a:r>
              <a:rPr lang="en-US" sz="2400" dirty="0" err="1">
                <a:latin typeface="+mn-lt"/>
                <a:cs typeface="Times New Roman" pitchFamily="18" charset="0"/>
              </a:rPr>
              <a:t>statusu</a:t>
            </a:r>
            <a:r>
              <a:rPr lang="bs-Latn-BA" sz="2400" dirty="0">
                <a:latin typeface="+mn-lt"/>
                <a:cs typeface="Times New Roman" pitchFamily="18" charset="0"/>
              </a:rPr>
              <a:t>.</a:t>
            </a:r>
            <a:endParaRPr lang="en-US" sz="2400" dirty="0">
              <a:latin typeface="+mn-lt"/>
              <a:cs typeface="Times New Roman" pitchFamily="18" charset="0"/>
            </a:endParaRPr>
          </a:p>
          <a:p>
            <a:pPr lvl="0"/>
            <a:endParaRPr lang="en-US" sz="2800" dirty="0">
              <a:latin typeface="+mn-lt"/>
              <a:cs typeface="Tahoma" pitchFamily="2"/>
            </a:endParaRPr>
          </a:p>
        </p:txBody>
      </p:sp>
      <p:pic>
        <p:nvPicPr>
          <p:cNvPr id="4" name="Picture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5785715" y="4618037"/>
            <a:ext cx="2678332" cy="2753024"/>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0976" y="1112837"/>
            <a:ext cx="9525000" cy="4401205"/>
          </a:xfrm>
          <a:prstGeom prst="rect">
            <a:avLst/>
          </a:prstGeom>
        </p:spPr>
        <p:txBody>
          <a:bodyPr wrap="square">
            <a:spAutoFit/>
          </a:bodyPr>
          <a:lstStyle/>
          <a:p>
            <a:r>
              <a:rPr lang="bs-Latn-BA" sz="2800" dirty="0"/>
              <a:t>-</a:t>
            </a:r>
            <a:r>
              <a:rPr lang="en-US" sz="2800" dirty="0" err="1"/>
              <a:t>Pritvor</a:t>
            </a:r>
            <a:r>
              <a:rPr lang="en-US" sz="2800" dirty="0"/>
              <a:t> </a:t>
            </a:r>
            <a:r>
              <a:rPr lang="en-US" sz="2800" dirty="0" err="1"/>
              <a:t>za</a:t>
            </a:r>
            <a:r>
              <a:rPr lang="en-US" sz="2800" dirty="0"/>
              <a:t> </a:t>
            </a:r>
            <a:r>
              <a:rPr lang="en-US" sz="2800" dirty="0" err="1"/>
              <a:t>maloljetnike</a:t>
            </a:r>
            <a:r>
              <a:rPr lang="en-US" sz="2800" dirty="0"/>
              <a:t> u </a:t>
            </a:r>
            <a:r>
              <a:rPr lang="en-US" sz="2800" dirty="0" err="1"/>
              <a:t>Cheltenhamu</a:t>
            </a:r>
            <a:r>
              <a:rPr lang="en-US" sz="2800" dirty="0"/>
              <a:t> u </a:t>
            </a:r>
            <a:r>
              <a:rPr lang="en-US" sz="2800" dirty="0" err="1"/>
              <a:t>Marylandu</a:t>
            </a:r>
            <a:r>
              <a:rPr lang="en-US" sz="2800" dirty="0"/>
              <a:t> bio je </a:t>
            </a:r>
            <a:r>
              <a:rPr lang="en-US" sz="2800" dirty="0" err="1"/>
              <a:t>jedan</a:t>
            </a:r>
            <a:r>
              <a:rPr lang="en-US" sz="2800" dirty="0"/>
              <a:t> od </a:t>
            </a:r>
            <a:r>
              <a:rPr lang="en-US" sz="2800" dirty="0" err="1"/>
              <a:t>najzloglasnijih</a:t>
            </a:r>
            <a:r>
              <a:rPr lang="en-US" sz="2800" dirty="0"/>
              <a:t> </a:t>
            </a:r>
            <a:r>
              <a:rPr lang="en-US" sz="2800" dirty="0" err="1"/>
              <a:t>nacionalnih</a:t>
            </a:r>
            <a:r>
              <a:rPr lang="en-US" sz="2800" dirty="0"/>
              <a:t> </a:t>
            </a:r>
            <a:r>
              <a:rPr lang="en-US" sz="2800" dirty="0" err="1"/>
              <a:t>zatvora</a:t>
            </a:r>
            <a:r>
              <a:rPr lang="en-US" sz="2800" dirty="0"/>
              <a:t> </a:t>
            </a:r>
            <a:r>
              <a:rPr lang="en-US" sz="2800" dirty="0" err="1"/>
              <a:t>za</a:t>
            </a:r>
            <a:r>
              <a:rPr lang="en-US" sz="2800" dirty="0"/>
              <a:t> </a:t>
            </a:r>
            <a:r>
              <a:rPr lang="en-US" sz="2800" dirty="0" err="1"/>
              <a:t>dječake</a:t>
            </a:r>
            <a:r>
              <a:rPr lang="en-US" sz="2800" dirty="0"/>
              <a:t>. </a:t>
            </a:r>
            <a:r>
              <a:rPr lang="en-US" sz="2800" dirty="0" err="1"/>
              <a:t>Uvjeti</a:t>
            </a:r>
            <a:r>
              <a:rPr lang="en-US" sz="2800" dirty="0"/>
              <a:t> u </a:t>
            </a:r>
            <a:r>
              <a:rPr lang="en-US" sz="2800" dirty="0" err="1"/>
              <a:t>Cheltenhamu</a:t>
            </a:r>
            <a:r>
              <a:rPr lang="en-US" sz="2800" dirty="0"/>
              <a:t> </a:t>
            </a:r>
            <a:r>
              <a:rPr lang="en-US" sz="2800" dirty="0" err="1"/>
              <a:t>bili</a:t>
            </a:r>
            <a:r>
              <a:rPr lang="en-US" sz="2800" dirty="0"/>
              <a:t> </a:t>
            </a:r>
            <a:r>
              <a:rPr lang="en-US" sz="2800" dirty="0" err="1"/>
              <a:t>su</a:t>
            </a:r>
            <a:r>
              <a:rPr lang="en-US" sz="2800" dirty="0"/>
              <a:t> </a:t>
            </a:r>
            <a:r>
              <a:rPr lang="en-US" sz="2800" dirty="0" err="1"/>
              <a:t>grozni</a:t>
            </a:r>
            <a:r>
              <a:rPr lang="bs-Latn-BA" sz="2800" dirty="0"/>
              <a:t>, prenaseljeni i prepuni ljudi.</a:t>
            </a:r>
            <a:r>
              <a:rPr lang="en-US" sz="2800" dirty="0"/>
              <a:t> </a:t>
            </a:r>
            <a:r>
              <a:rPr lang="bs-Latn-BA" sz="2800" dirty="0"/>
              <a:t/>
            </a:r>
            <a:br>
              <a:rPr lang="bs-Latn-BA" sz="2800" dirty="0"/>
            </a:br>
            <a:r>
              <a:rPr lang="bs-Latn-BA" sz="2800" dirty="0"/>
              <a:t>-</a:t>
            </a:r>
            <a:r>
              <a:rPr lang="en-US" sz="2800" dirty="0" err="1"/>
              <a:t>Lokalni</a:t>
            </a:r>
            <a:r>
              <a:rPr lang="en-US" sz="2800" dirty="0"/>
              <a:t> </a:t>
            </a:r>
            <a:r>
              <a:rPr lang="en-US" sz="2800" dirty="0" err="1"/>
              <a:t>građani</a:t>
            </a:r>
            <a:r>
              <a:rPr lang="en-US" sz="2800" dirty="0"/>
              <a:t> u </a:t>
            </a:r>
            <a:r>
              <a:rPr lang="en-US" sz="2800" dirty="0" err="1"/>
              <a:t>savezu</a:t>
            </a:r>
            <a:r>
              <a:rPr lang="en-US" sz="2800" dirty="0"/>
              <a:t> </a:t>
            </a:r>
            <a:r>
              <a:rPr lang="en-US" sz="2800" dirty="0" err="1"/>
              <a:t>za</a:t>
            </a:r>
            <a:r>
              <a:rPr lang="en-US" sz="2800" dirty="0"/>
              <a:t> </a:t>
            </a:r>
            <a:r>
              <a:rPr lang="en-US" sz="2800" dirty="0" err="1"/>
              <a:t>maloljetničku</a:t>
            </a:r>
            <a:r>
              <a:rPr lang="en-US" sz="2800" dirty="0"/>
              <a:t> </a:t>
            </a:r>
            <a:r>
              <a:rPr lang="en-US" sz="2800" dirty="0" err="1"/>
              <a:t>pravdu</a:t>
            </a:r>
            <a:r>
              <a:rPr lang="en-US" sz="2800" dirty="0"/>
              <a:t> u </a:t>
            </a:r>
            <a:r>
              <a:rPr lang="en-US" sz="2800" dirty="0" err="1"/>
              <a:t>Marylandu</a:t>
            </a:r>
            <a:r>
              <a:rPr lang="en-US" sz="2800" dirty="0"/>
              <a:t> </a:t>
            </a:r>
            <a:r>
              <a:rPr lang="en-US" sz="2800" dirty="0" err="1"/>
              <a:t>razvili</a:t>
            </a:r>
            <a:r>
              <a:rPr lang="en-US" sz="2800" dirty="0"/>
              <a:t> </a:t>
            </a:r>
            <a:r>
              <a:rPr lang="en-US" sz="2800" dirty="0" err="1"/>
              <a:t>su</a:t>
            </a:r>
            <a:r>
              <a:rPr lang="en-US" sz="2800" dirty="0"/>
              <a:t> </a:t>
            </a:r>
            <a:r>
              <a:rPr lang="en-US" sz="2800" dirty="0" err="1"/>
              <a:t>kampanju</a:t>
            </a:r>
            <a:r>
              <a:rPr lang="en-US" sz="2800" dirty="0"/>
              <a:t> Maryland </a:t>
            </a:r>
            <a:r>
              <a:rPr lang="en-US" sz="2800" dirty="0" err="1"/>
              <a:t>za</a:t>
            </a:r>
            <a:r>
              <a:rPr lang="en-US" sz="2800" dirty="0"/>
              <a:t> </a:t>
            </a:r>
            <a:r>
              <a:rPr lang="en-US" sz="2800" dirty="0" err="1"/>
              <a:t>zatvaranje</a:t>
            </a:r>
            <a:r>
              <a:rPr lang="en-US" sz="2800" dirty="0"/>
              <a:t> </a:t>
            </a:r>
            <a:r>
              <a:rPr lang="en-US" sz="2800" dirty="0" err="1"/>
              <a:t>Cheltenhama</a:t>
            </a:r>
            <a:r>
              <a:rPr lang="en-US" sz="2800" dirty="0"/>
              <a:t> 2001. </a:t>
            </a:r>
            <a:r>
              <a:rPr lang="en-US" sz="2800" dirty="0" err="1"/>
              <a:t>godine</a:t>
            </a:r>
            <a:r>
              <a:rPr lang="en-US" sz="2800" dirty="0"/>
              <a:t>.</a:t>
            </a:r>
            <a:r>
              <a:rPr lang="bs-Latn-BA" sz="2800" dirty="0"/>
              <a:t/>
            </a:r>
            <a:br>
              <a:rPr lang="bs-Latn-BA" sz="2800" dirty="0"/>
            </a:br>
            <a:r>
              <a:rPr lang="bs-Latn-BA" sz="2800" dirty="0"/>
              <a:t>-</a:t>
            </a:r>
            <a:r>
              <a:rPr lang="en-US" sz="2800" dirty="0"/>
              <a:t>U </a:t>
            </a:r>
            <a:r>
              <a:rPr lang="en-US" sz="2800" dirty="0" err="1"/>
              <a:t>kampanji</a:t>
            </a:r>
            <a:r>
              <a:rPr lang="en-US" sz="2800" dirty="0"/>
              <a:t> </a:t>
            </a:r>
            <a:r>
              <a:rPr lang="en-US" sz="2800" dirty="0" err="1"/>
              <a:t>su</a:t>
            </a:r>
            <a:r>
              <a:rPr lang="en-US" sz="2800" dirty="0"/>
              <a:t> </a:t>
            </a:r>
            <a:r>
              <a:rPr lang="en-US" sz="2800" dirty="0" err="1"/>
              <a:t>učestvovali</a:t>
            </a:r>
            <a:r>
              <a:rPr lang="en-US" sz="2800" dirty="0"/>
              <a:t> </a:t>
            </a:r>
            <a:r>
              <a:rPr lang="en-US" sz="2800" dirty="0" err="1"/>
              <a:t>roditelji</a:t>
            </a:r>
            <a:r>
              <a:rPr lang="en-US" sz="2800" dirty="0"/>
              <a:t> </a:t>
            </a:r>
            <a:r>
              <a:rPr lang="en-US" sz="2800" dirty="0" err="1"/>
              <a:t>zatvoren</a:t>
            </a:r>
            <a:r>
              <a:rPr lang="bs-Latn-BA" sz="2800" dirty="0"/>
              <a:t>ih</a:t>
            </a:r>
            <a:r>
              <a:rPr lang="en-US" sz="2800" dirty="0"/>
              <a:t> </a:t>
            </a:r>
            <a:r>
              <a:rPr lang="en-US" sz="2800" dirty="0" err="1"/>
              <a:t>mladih</a:t>
            </a:r>
            <a:r>
              <a:rPr lang="en-US" sz="2800" dirty="0"/>
              <a:t>, </a:t>
            </a:r>
            <a:r>
              <a:rPr lang="en-US" sz="2800" dirty="0" err="1"/>
              <a:t>aktivista</a:t>
            </a:r>
            <a:r>
              <a:rPr lang="en-US" sz="2800" dirty="0"/>
              <a:t> </a:t>
            </a:r>
            <a:r>
              <a:rPr lang="en-US" sz="2800" dirty="0" err="1"/>
              <a:t>mladih</a:t>
            </a:r>
            <a:r>
              <a:rPr lang="en-US" sz="2800" dirty="0"/>
              <a:t> i </a:t>
            </a:r>
            <a:r>
              <a:rPr lang="en-US" sz="2800" dirty="0" err="1"/>
              <a:t>vođa</a:t>
            </a:r>
            <a:r>
              <a:rPr lang="en-US" sz="2800" dirty="0"/>
              <a:t> </a:t>
            </a:r>
            <a:r>
              <a:rPr lang="en-US" sz="2800" dirty="0" err="1"/>
              <a:t>vjere</a:t>
            </a:r>
            <a:r>
              <a:rPr lang="en-US" sz="2800" dirty="0"/>
              <a:t> </a:t>
            </a:r>
            <a:r>
              <a:rPr lang="en-US" sz="2800" dirty="0" err="1"/>
              <a:t>iz</a:t>
            </a:r>
            <a:r>
              <a:rPr lang="en-US" sz="2800" dirty="0"/>
              <a:t> </a:t>
            </a:r>
            <a:r>
              <a:rPr lang="en-US" sz="2800" dirty="0" err="1"/>
              <a:t>cijele</a:t>
            </a:r>
            <a:r>
              <a:rPr lang="bs-Latn-BA" sz="2800" dirty="0"/>
              <a:t> države, u čemu su i uspjeli.</a:t>
            </a:r>
            <a:endParaRPr lang="en-US" sz="2800" dirty="0"/>
          </a:p>
          <a:p>
            <a:endParaRPr lang="en-US" sz="2800" dirty="0"/>
          </a:p>
          <a:p>
            <a:endParaRPr lang="en-US" sz="2800" dirty="0">
              <a:effectLst/>
            </a:endParaRPr>
          </a:p>
        </p:txBody>
      </p:sp>
      <p:pic>
        <p:nvPicPr>
          <p:cNvPr id="3" name="Picture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125344" y="4659005"/>
            <a:ext cx="5676264" cy="2900670"/>
          </a:xfrm>
          <a:prstGeom prst="rect">
            <a:avLst/>
          </a:prstGeom>
        </p:spPr>
      </p:pic>
    </p:spTree>
    <p:extLst>
      <p:ext uri="{BB962C8B-B14F-4D97-AF65-F5344CB8AC3E}">
        <p14:creationId xmlns:p14="http://schemas.microsoft.com/office/powerpoint/2010/main" xmlns="" val="3309443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8312" y="960437"/>
            <a:ext cx="9296400" cy="2246769"/>
          </a:xfrm>
          <a:prstGeom prst="rect">
            <a:avLst/>
          </a:prstGeom>
        </p:spPr>
        <p:txBody>
          <a:bodyPr wrap="square">
            <a:spAutoFit/>
          </a:bodyPr>
          <a:lstStyle/>
          <a:p>
            <a:r>
              <a:rPr lang="bs-Latn-BA" sz="2800" dirty="0"/>
              <a:t>-</a:t>
            </a:r>
            <a:r>
              <a:rPr lang="en-US" sz="2800" dirty="0" err="1"/>
              <a:t>Mlade</a:t>
            </a:r>
            <a:r>
              <a:rPr lang="en-US" sz="2800" dirty="0"/>
              <a:t> </a:t>
            </a:r>
            <a:r>
              <a:rPr lang="en-US" sz="2800" dirty="0" err="1"/>
              <a:t>počiniteljice</a:t>
            </a:r>
            <a:r>
              <a:rPr lang="en-US" sz="2800" dirty="0"/>
              <a:t> </a:t>
            </a:r>
            <a:r>
              <a:rPr lang="en-US" sz="2800" dirty="0" err="1"/>
              <a:t>smještene</a:t>
            </a:r>
            <a:r>
              <a:rPr lang="en-US" sz="2800" dirty="0"/>
              <a:t> u </a:t>
            </a:r>
            <a:r>
              <a:rPr lang="en-US" sz="2800" dirty="0" err="1"/>
              <a:t>ustanovu</a:t>
            </a:r>
            <a:r>
              <a:rPr lang="en-US" sz="2800" dirty="0"/>
              <a:t> </a:t>
            </a:r>
            <a:r>
              <a:rPr lang="en-US" sz="2800" dirty="0" err="1"/>
              <a:t>zahtijevaju</a:t>
            </a:r>
            <a:r>
              <a:rPr lang="en-US" sz="2800" dirty="0"/>
              <a:t> </a:t>
            </a:r>
            <a:r>
              <a:rPr lang="en-US" sz="2800" dirty="0" err="1"/>
              <a:t>posebnu</a:t>
            </a:r>
            <a:r>
              <a:rPr lang="en-US" sz="2800" dirty="0"/>
              <a:t> </a:t>
            </a:r>
            <a:r>
              <a:rPr lang="en-US" sz="2800" dirty="0" err="1"/>
              <a:t>pažnju</a:t>
            </a:r>
            <a:r>
              <a:rPr lang="en-US" sz="2800" dirty="0"/>
              <a:t> </a:t>
            </a:r>
            <a:r>
              <a:rPr lang="en-US" sz="2800" dirty="0" err="1"/>
              <a:t>zbog</a:t>
            </a:r>
            <a:r>
              <a:rPr lang="en-US" sz="2800" dirty="0"/>
              <a:t> </a:t>
            </a:r>
            <a:r>
              <a:rPr lang="en-US" sz="2800" dirty="0" err="1"/>
              <a:t>svojih</a:t>
            </a:r>
            <a:r>
              <a:rPr lang="en-US" sz="2800" dirty="0"/>
              <a:t> </a:t>
            </a:r>
            <a:r>
              <a:rPr lang="en-US" sz="2800" dirty="0" err="1"/>
              <a:t>ličnih</a:t>
            </a:r>
            <a:r>
              <a:rPr lang="en-US" sz="2800" dirty="0"/>
              <a:t> </a:t>
            </a:r>
            <a:r>
              <a:rPr lang="en-US" sz="2800" dirty="0" err="1"/>
              <a:t>potreba</a:t>
            </a:r>
            <a:r>
              <a:rPr lang="en-US" sz="2800" dirty="0"/>
              <a:t> i </a:t>
            </a:r>
            <a:r>
              <a:rPr lang="en-US" sz="2800" dirty="0" err="1"/>
              <a:t>problema</a:t>
            </a:r>
            <a:r>
              <a:rPr lang="en-US" sz="2800" dirty="0"/>
              <a:t> i </a:t>
            </a:r>
            <a:r>
              <a:rPr lang="en-US" sz="2800" dirty="0" err="1"/>
              <a:t>nikako</a:t>
            </a:r>
            <a:r>
              <a:rPr lang="en-US" sz="2800" dirty="0"/>
              <a:t> ne </a:t>
            </a:r>
            <a:r>
              <a:rPr lang="en-US" sz="2800" dirty="0" err="1"/>
              <a:t>smiju</a:t>
            </a:r>
            <a:r>
              <a:rPr lang="en-US" sz="2800" dirty="0"/>
              <a:t> </a:t>
            </a:r>
            <a:r>
              <a:rPr lang="en-US" sz="2800" dirty="0" err="1"/>
              <a:t>dobivati</a:t>
            </a:r>
            <a:r>
              <a:rPr lang="en-US" sz="2800" dirty="0"/>
              <a:t> </a:t>
            </a:r>
            <a:r>
              <a:rPr lang="en-US" sz="2800" dirty="0" err="1"/>
              <a:t>lošiju</a:t>
            </a:r>
            <a:r>
              <a:rPr lang="en-US" sz="2800" dirty="0"/>
              <a:t> </a:t>
            </a:r>
            <a:r>
              <a:rPr lang="en-US" sz="2800" dirty="0" err="1"/>
              <a:t>zaštitu</a:t>
            </a:r>
            <a:r>
              <a:rPr lang="en-US" sz="2800" dirty="0"/>
              <a:t>, </a:t>
            </a:r>
            <a:r>
              <a:rPr lang="en-US" sz="2800" dirty="0" err="1"/>
              <a:t>pomoć</a:t>
            </a:r>
            <a:r>
              <a:rPr lang="en-US" sz="2800" dirty="0"/>
              <a:t>, </a:t>
            </a:r>
            <a:r>
              <a:rPr lang="en-US" sz="2800" dirty="0" err="1"/>
              <a:t>liječenje</a:t>
            </a:r>
            <a:r>
              <a:rPr lang="en-US" sz="2800" dirty="0"/>
              <a:t> i </a:t>
            </a:r>
            <a:r>
              <a:rPr lang="en-US" sz="2800" dirty="0" err="1"/>
              <a:t>osposobljavanje</a:t>
            </a:r>
            <a:r>
              <a:rPr lang="en-US" sz="2800" dirty="0"/>
              <a:t> u </a:t>
            </a:r>
            <a:r>
              <a:rPr lang="en-US" sz="2800" dirty="0" err="1"/>
              <a:t>odnosu</a:t>
            </a:r>
            <a:r>
              <a:rPr lang="en-US" sz="2800" dirty="0"/>
              <a:t> </a:t>
            </a:r>
            <a:r>
              <a:rPr lang="en-US" sz="2800" dirty="0" err="1"/>
              <a:t>na</a:t>
            </a:r>
            <a:r>
              <a:rPr lang="en-US" sz="2800" dirty="0"/>
              <a:t> </a:t>
            </a:r>
            <a:r>
              <a:rPr lang="en-US" sz="2800" dirty="0" err="1"/>
              <a:t>mlade</a:t>
            </a:r>
            <a:r>
              <a:rPr lang="en-US" sz="2800" dirty="0"/>
              <a:t> </a:t>
            </a:r>
            <a:r>
              <a:rPr lang="en-US" sz="2800" dirty="0" err="1"/>
              <a:t>muške</a:t>
            </a:r>
            <a:r>
              <a:rPr lang="en-US" sz="2800" dirty="0"/>
              <a:t> </a:t>
            </a:r>
            <a:r>
              <a:rPr lang="en-US" sz="2800" dirty="0" err="1"/>
              <a:t>počinitelje</a:t>
            </a:r>
            <a:r>
              <a:rPr lang="en-US" sz="2800" dirty="0"/>
              <a:t>.</a:t>
            </a:r>
            <a:r>
              <a:rPr lang="bs-Latn-BA" sz="2800" dirty="0"/>
              <a:t/>
            </a:r>
            <a:br>
              <a:rPr lang="bs-Latn-BA" sz="2800" dirty="0"/>
            </a:br>
            <a:endParaRPr lang="en-US" sz="2800" dirty="0">
              <a:effectLst/>
            </a:endParaRPr>
          </a:p>
        </p:txBody>
      </p:sp>
      <p:pic>
        <p:nvPicPr>
          <p:cNvPr id="3" name="Picture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297112" y="3094037"/>
            <a:ext cx="5029200" cy="3668842"/>
          </a:xfrm>
          <a:prstGeom prst="rect">
            <a:avLst/>
          </a:prstGeom>
        </p:spPr>
      </p:pic>
    </p:spTree>
    <p:extLst>
      <p:ext uri="{BB962C8B-B14F-4D97-AF65-F5344CB8AC3E}">
        <p14:creationId xmlns:p14="http://schemas.microsoft.com/office/powerpoint/2010/main" xmlns="" val="14189626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2" y="1189037"/>
            <a:ext cx="9220200" cy="5867400"/>
          </a:xfrm>
        </p:spPr>
        <p:txBody>
          <a:bodyPr/>
          <a:lstStyle/>
          <a:p>
            <a:pPr>
              <a:buNone/>
            </a:pPr>
            <a:r>
              <a:rPr lang="bs-Latn-BA" sz="2800" dirty="0">
                <a:latin typeface="+mn-lt"/>
              </a:rPr>
              <a:t>- </a:t>
            </a:r>
            <a:r>
              <a:rPr lang="en-US" sz="2800" dirty="0" err="1">
                <a:latin typeface="+mn-lt"/>
              </a:rPr>
              <a:t>Maloljetnim</a:t>
            </a:r>
            <a:r>
              <a:rPr lang="en-US" sz="2800" dirty="0">
                <a:latin typeface="+mn-lt"/>
              </a:rPr>
              <a:t> </a:t>
            </a:r>
            <a:r>
              <a:rPr lang="en-US" sz="2800" dirty="0" err="1">
                <a:latin typeface="+mn-lt"/>
              </a:rPr>
              <a:t>zatvorenicama</a:t>
            </a:r>
            <a:r>
              <a:rPr lang="en-US" sz="2800" dirty="0">
                <a:latin typeface="+mn-lt"/>
              </a:rPr>
              <a:t> </a:t>
            </a:r>
            <a:r>
              <a:rPr lang="en-US" sz="2800" dirty="0" err="1">
                <a:latin typeface="+mn-lt"/>
              </a:rPr>
              <a:t>potrebno</a:t>
            </a:r>
            <a:r>
              <a:rPr lang="en-US" sz="2800" dirty="0">
                <a:latin typeface="+mn-lt"/>
              </a:rPr>
              <a:t> je </a:t>
            </a:r>
            <a:r>
              <a:rPr lang="en-US" sz="2800" dirty="0" err="1">
                <a:latin typeface="+mn-lt"/>
              </a:rPr>
              <a:t>osigurati</a:t>
            </a:r>
            <a:r>
              <a:rPr lang="en-US" sz="2800" dirty="0">
                <a:latin typeface="+mn-lt"/>
              </a:rPr>
              <a:t> </a:t>
            </a:r>
            <a:r>
              <a:rPr lang="en-US" sz="2800" dirty="0" err="1">
                <a:latin typeface="+mn-lt"/>
              </a:rPr>
              <a:t>pristup</a:t>
            </a:r>
            <a:r>
              <a:rPr lang="en-US" sz="2800" dirty="0">
                <a:latin typeface="+mn-lt"/>
              </a:rPr>
              <a:t> </a:t>
            </a:r>
            <a:r>
              <a:rPr lang="en-US" sz="2800" dirty="0" err="1">
                <a:latin typeface="+mn-lt"/>
              </a:rPr>
              <a:t>starosno</a:t>
            </a:r>
            <a:r>
              <a:rPr lang="en-US" sz="2800" dirty="0">
                <a:latin typeface="+mn-lt"/>
              </a:rPr>
              <a:t> i </a:t>
            </a:r>
            <a:r>
              <a:rPr lang="en-US" sz="2800" dirty="0" err="1">
                <a:latin typeface="+mn-lt"/>
              </a:rPr>
              <a:t>spolno</a:t>
            </a:r>
            <a:r>
              <a:rPr lang="en-US" sz="2800" dirty="0">
                <a:latin typeface="+mn-lt"/>
              </a:rPr>
              <a:t> </a:t>
            </a:r>
            <a:r>
              <a:rPr lang="en-US" sz="2800" dirty="0" err="1">
                <a:latin typeface="+mn-lt"/>
              </a:rPr>
              <a:t>određenim</a:t>
            </a:r>
            <a:r>
              <a:rPr lang="en-US" sz="2800" dirty="0">
                <a:latin typeface="+mn-lt"/>
              </a:rPr>
              <a:t> </a:t>
            </a:r>
            <a:r>
              <a:rPr lang="en-US" sz="2800" dirty="0" err="1">
                <a:latin typeface="+mn-lt"/>
              </a:rPr>
              <a:t>programima</a:t>
            </a:r>
            <a:r>
              <a:rPr lang="en-US" sz="2800" dirty="0">
                <a:latin typeface="+mn-lt"/>
              </a:rPr>
              <a:t> i </a:t>
            </a:r>
            <a:r>
              <a:rPr lang="en-US" sz="2800" dirty="0" err="1">
                <a:latin typeface="+mn-lt"/>
              </a:rPr>
              <a:t>uslugama</a:t>
            </a:r>
            <a:r>
              <a:rPr lang="en-US" sz="2800" dirty="0">
                <a:latin typeface="+mn-lt"/>
              </a:rPr>
              <a:t>, </a:t>
            </a:r>
            <a:r>
              <a:rPr lang="en-US" sz="2800" dirty="0" err="1">
                <a:latin typeface="+mn-lt"/>
              </a:rPr>
              <a:t>kao</a:t>
            </a:r>
            <a:r>
              <a:rPr lang="en-US" sz="2800" dirty="0">
                <a:latin typeface="+mn-lt"/>
              </a:rPr>
              <a:t> </a:t>
            </a:r>
            <a:r>
              <a:rPr lang="en-US" sz="2800" dirty="0" err="1">
                <a:latin typeface="+mn-lt"/>
              </a:rPr>
              <a:t>što</a:t>
            </a:r>
            <a:r>
              <a:rPr lang="en-US" sz="2800" dirty="0">
                <a:latin typeface="+mn-lt"/>
              </a:rPr>
              <a:t> </a:t>
            </a:r>
            <a:r>
              <a:rPr lang="en-US" sz="2800" dirty="0" err="1">
                <a:latin typeface="+mn-lt"/>
              </a:rPr>
              <a:t>su</a:t>
            </a:r>
            <a:r>
              <a:rPr lang="en-US" sz="2800" dirty="0">
                <a:latin typeface="+mn-lt"/>
              </a:rPr>
              <a:t> </a:t>
            </a:r>
            <a:r>
              <a:rPr lang="en-US" sz="2800" dirty="0" err="1">
                <a:latin typeface="+mn-lt"/>
              </a:rPr>
              <a:t>savjetovanja</a:t>
            </a:r>
            <a:r>
              <a:rPr lang="en-US" sz="2800" dirty="0">
                <a:latin typeface="+mn-lt"/>
              </a:rPr>
              <a:t> u </a:t>
            </a:r>
            <a:r>
              <a:rPr lang="en-US" sz="2800" dirty="0" err="1">
                <a:latin typeface="+mn-lt"/>
              </a:rPr>
              <a:t>slučajevima</a:t>
            </a:r>
            <a:r>
              <a:rPr lang="en-US" sz="2800" dirty="0">
                <a:latin typeface="+mn-lt"/>
              </a:rPr>
              <a:t> </a:t>
            </a:r>
            <a:r>
              <a:rPr lang="en-US" sz="2800" dirty="0" err="1">
                <a:latin typeface="+mn-lt"/>
              </a:rPr>
              <a:t>seksualnog</a:t>
            </a:r>
            <a:r>
              <a:rPr lang="en-US" sz="2800" dirty="0">
                <a:latin typeface="+mn-lt"/>
              </a:rPr>
              <a:t> </a:t>
            </a:r>
            <a:r>
              <a:rPr lang="en-US" sz="2800" dirty="0" err="1">
                <a:latin typeface="+mn-lt"/>
              </a:rPr>
              <a:t>zlostavljanja</a:t>
            </a:r>
            <a:r>
              <a:rPr lang="en-US" sz="2800" dirty="0">
                <a:latin typeface="+mn-lt"/>
              </a:rPr>
              <a:t> i </a:t>
            </a:r>
            <a:r>
              <a:rPr lang="en-US" sz="2800" dirty="0" err="1">
                <a:latin typeface="+mn-lt"/>
              </a:rPr>
              <a:t>nasilja</a:t>
            </a:r>
            <a:r>
              <a:rPr lang="en-US" sz="2800" dirty="0">
                <a:latin typeface="+mn-lt"/>
              </a:rPr>
              <a:t>. </a:t>
            </a:r>
            <a:r>
              <a:rPr lang="bs-Latn-BA" sz="2800" dirty="0">
                <a:latin typeface="+mn-lt"/>
              </a:rPr>
              <a:t>-- </a:t>
            </a:r>
            <a:r>
              <a:rPr lang="bs-Latn-BA" sz="2800">
                <a:latin typeface="+mn-lt"/>
              </a:rPr>
              <a:t>-- - </a:t>
            </a:r>
            <a:r>
              <a:rPr lang="en-US" sz="2800">
                <a:latin typeface="+mn-lt"/>
              </a:rPr>
              <a:t>Maloljetnim</a:t>
            </a:r>
            <a:r>
              <a:rPr lang="en-US" sz="2800" dirty="0">
                <a:latin typeface="+mn-lt"/>
              </a:rPr>
              <a:t> </a:t>
            </a:r>
            <a:r>
              <a:rPr lang="en-US" sz="2800" dirty="0" err="1">
                <a:latin typeface="+mn-lt"/>
              </a:rPr>
              <a:t>zatvorenicama</a:t>
            </a:r>
            <a:r>
              <a:rPr lang="en-US" sz="2800" dirty="0">
                <a:latin typeface="+mn-lt"/>
              </a:rPr>
              <a:t> je, </a:t>
            </a:r>
            <a:r>
              <a:rPr lang="en-US" sz="2800" dirty="0" err="1">
                <a:latin typeface="+mn-lt"/>
              </a:rPr>
              <a:t>također</a:t>
            </a:r>
            <a:r>
              <a:rPr lang="en-US" sz="2800" dirty="0">
                <a:latin typeface="+mn-lt"/>
              </a:rPr>
              <a:t>, </a:t>
            </a:r>
            <a:r>
              <a:rPr lang="en-US" sz="2800" dirty="0" err="1">
                <a:latin typeface="+mn-lt"/>
              </a:rPr>
              <a:t>potrebno</a:t>
            </a:r>
            <a:r>
              <a:rPr lang="en-US" sz="2800" dirty="0">
                <a:latin typeface="+mn-lt"/>
              </a:rPr>
              <a:t> </a:t>
            </a:r>
            <a:r>
              <a:rPr lang="en-US" sz="2800" dirty="0" err="1">
                <a:latin typeface="+mn-lt"/>
              </a:rPr>
              <a:t>omogućiti</a:t>
            </a:r>
            <a:r>
              <a:rPr lang="en-US" sz="2800" dirty="0">
                <a:latin typeface="+mn-lt"/>
              </a:rPr>
              <a:t> </a:t>
            </a:r>
            <a:r>
              <a:rPr lang="en-US" sz="2800" dirty="0" err="1">
                <a:latin typeface="+mn-lt"/>
              </a:rPr>
              <a:t>edukaciju</a:t>
            </a:r>
            <a:r>
              <a:rPr lang="en-US" sz="2800" dirty="0">
                <a:latin typeface="+mn-lt"/>
              </a:rPr>
              <a:t> o </a:t>
            </a:r>
            <a:r>
              <a:rPr lang="en-US" sz="2800" dirty="0" err="1">
                <a:latin typeface="+mn-lt"/>
              </a:rPr>
              <a:t>zdravstvenoj</a:t>
            </a:r>
            <a:r>
              <a:rPr lang="en-US" sz="2800" dirty="0">
                <a:latin typeface="+mn-lt"/>
              </a:rPr>
              <a:t> </a:t>
            </a:r>
            <a:r>
              <a:rPr lang="en-US" sz="2800" dirty="0" err="1">
                <a:latin typeface="+mn-lt"/>
              </a:rPr>
              <a:t>zaštiti</a:t>
            </a:r>
            <a:r>
              <a:rPr lang="en-US" sz="2800" dirty="0">
                <a:latin typeface="+mn-lt"/>
              </a:rPr>
              <a:t> </a:t>
            </a:r>
            <a:r>
              <a:rPr lang="en-US" sz="2800" dirty="0" err="1">
                <a:latin typeface="+mn-lt"/>
              </a:rPr>
              <a:t>žena</a:t>
            </a:r>
            <a:r>
              <a:rPr lang="en-US" sz="2800" dirty="0">
                <a:latin typeface="+mn-lt"/>
              </a:rPr>
              <a:t>, </a:t>
            </a:r>
            <a:r>
              <a:rPr lang="en-US" sz="2800" dirty="0" err="1">
                <a:latin typeface="+mn-lt"/>
              </a:rPr>
              <a:t>te</a:t>
            </a:r>
            <a:r>
              <a:rPr lang="en-US" sz="2800" dirty="0">
                <a:latin typeface="+mn-lt"/>
              </a:rPr>
              <a:t> </a:t>
            </a:r>
            <a:r>
              <a:rPr lang="en-US" sz="2800" dirty="0" err="1">
                <a:latin typeface="+mn-lt"/>
              </a:rPr>
              <a:t>redovan</a:t>
            </a:r>
            <a:r>
              <a:rPr lang="en-US" sz="2800" dirty="0">
                <a:latin typeface="+mn-lt"/>
              </a:rPr>
              <a:t> </a:t>
            </a:r>
            <a:r>
              <a:rPr lang="en-US" sz="2800" dirty="0" err="1">
                <a:latin typeface="+mn-lt"/>
              </a:rPr>
              <a:t>pristup</a:t>
            </a:r>
            <a:r>
              <a:rPr lang="en-US" sz="2800" dirty="0">
                <a:latin typeface="+mn-lt"/>
              </a:rPr>
              <a:t> </a:t>
            </a:r>
            <a:r>
              <a:rPr lang="en-US" sz="2800" dirty="0" err="1">
                <a:latin typeface="+mn-lt"/>
              </a:rPr>
              <a:t>ginekološkim</a:t>
            </a:r>
            <a:r>
              <a:rPr lang="en-US" sz="2800" dirty="0">
                <a:latin typeface="+mn-lt"/>
              </a:rPr>
              <a:t> </a:t>
            </a:r>
            <a:r>
              <a:rPr lang="en-US" sz="2800" dirty="0" err="1">
                <a:latin typeface="+mn-lt"/>
              </a:rPr>
              <a:t>pregledima</a:t>
            </a:r>
            <a:r>
              <a:rPr lang="en-US" sz="2800" dirty="0">
                <a:latin typeface="+mn-lt"/>
              </a:rPr>
              <a:t>, </a:t>
            </a:r>
            <a:r>
              <a:rPr lang="en-US" sz="2800" dirty="0" err="1">
                <a:latin typeface="+mn-lt"/>
              </a:rPr>
              <a:t>na</a:t>
            </a:r>
            <a:r>
              <a:rPr lang="en-US" sz="2800" dirty="0">
                <a:latin typeface="+mn-lt"/>
              </a:rPr>
              <a:t> </a:t>
            </a:r>
            <a:r>
              <a:rPr lang="en-US" sz="2800" dirty="0" err="1">
                <a:latin typeface="+mn-lt"/>
              </a:rPr>
              <a:t>sličan</a:t>
            </a:r>
            <a:r>
              <a:rPr lang="en-US" sz="2800" dirty="0">
                <a:latin typeface="+mn-lt"/>
              </a:rPr>
              <a:t> </a:t>
            </a:r>
            <a:r>
              <a:rPr lang="en-US" sz="2800" dirty="0" err="1">
                <a:latin typeface="+mn-lt"/>
              </a:rPr>
              <a:t>način</a:t>
            </a:r>
            <a:r>
              <a:rPr lang="en-US" sz="2800" dirty="0">
                <a:latin typeface="+mn-lt"/>
              </a:rPr>
              <a:t> </a:t>
            </a:r>
            <a:r>
              <a:rPr lang="en-US" sz="2800" dirty="0" err="1">
                <a:latin typeface="+mn-lt"/>
              </a:rPr>
              <a:t>kao</a:t>
            </a:r>
            <a:r>
              <a:rPr lang="en-US" sz="2800" dirty="0">
                <a:latin typeface="+mn-lt"/>
              </a:rPr>
              <a:t> </a:t>
            </a:r>
            <a:r>
              <a:rPr lang="en-US" sz="2800" dirty="0" err="1">
                <a:latin typeface="+mn-lt"/>
              </a:rPr>
              <a:t>za</a:t>
            </a:r>
            <a:r>
              <a:rPr lang="en-US" sz="2800" dirty="0">
                <a:latin typeface="+mn-lt"/>
              </a:rPr>
              <a:t> </a:t>
            </a:r>
            <a:r>
              <a:rPr lang="en-US" sz="2800" dirty="0" err="1">
                <a:latin typeface="+mn-lt"/>
              </a:rPr>
              <a:t>punoljetne</a:t>
            </a:r>
            <a:r>
              <a:rPr lang="en-US" sz="2800" dirty="0">
                <a:latin typeface="+mn-lt"/>
              </a:rPr>
              <a:t> </a:t>
            </a:r>
            <a:r>
              <a:rPr lang="en-US" sz="2800" dirty="0" err="1">
                <a:latin typeface="+mn-lt"/>
              </a:rPr>
              <a:t>zatvorenice</a:t>
            </a:r>
            <a:r>
              <a:rPr lang="en-US" sz="2800" dirty="0">
                <a:latin typeface="+mn-lt"/>
              </a:rPr>
              <a:t>.</a:t>
            </a:r>
            <a:br>
              <a:rPr lang="en-US" sz="2800" dirty="0">
                <a:latin typeface="+mn-lt"/>
              </a:rPr>
            </a:br>
            <a:r>
              <a:rPr lang="bs-Latn-BA" sz="2800" dirty="0">
                <a:latin typeface="+mn-lt"/>
              </a:rPr>
              <a:t>- </a:t>
            </a:r>
            <a:r>
              <a:rPr lang="en-US" sz="2800" dirty="0" err="1">
                <a:latin typeface="+mn-lt"/>
              </a:rPr>
              <a:t>Maloljetnim</a:t>
            </a:r>
            <a:r>
              <a:rPr lang="en-US" sz="2800" dirty="0">
                <a:latin typeface="+mn-lt"/>
              </a:rPr>
              <a:t> </a:t>
            </a:r>
            <a:r>
              <a:rPr lang="en-US" sz="2800" dirty="0" err="1">
                <a:latin typeface="+mn-lt"/>
              </a:rPr>
              <a:t>zatvorenicama</a:t>
            </a:r>
            <a:r>
              <a:rPr lang="en-US" sz="2800" dirty="0">
                <a:latin typeface="+mn-lt"/>
              </a:rPr>
              <a:t> </a:t>
            </a:r>
            <a:r>
              <a:rPr lang="en-US" sz="2800" dirty="0" err="1">
                <a:latin typeface="+mn-lt"/>
              </a:rPr>
              <a:t>trudnicama</a:t>
            </a:r>
            <a:r>
              <a:rPr lang="en-US" sz="2800" dirty="0">
                <a:latin typeface="+mn-lt"/>
              </a:rPr>
              <a:t> </a:t>
            </a:r>
            <a:r>
              <a:rPr lang="en-US" sz="2800" dirty="0" err="1">
                <a:latin typeface="+mn-lt"/>
              </a:rPr>
              <a:t>potrebno</a:t>
            </a:r>
            <a:r>
              <a:rPr lang="en-US" sz="2800" dirty="0">
                <a:latin typeface="+mn-lt"/>
              </a:rPr>
              <a:t> je </a:t>
            </a:r>
            <a:r>
              <a:rPr lang="en-US" sz="2800" dirty="0" err="1">
                <a:latin typeface="+mn-lt"/>
              </a:rPr>
              <a:t>pružiti</a:t>
            </a:r>
            <a:r>
              <a:rPr lang="en-US" sz="2800" dirty="0">
                <a:latin typeface="+mn-lt"/>
              </a:rPr>
              <a:t> </a:t>
            </a:r>
            <a:r>
              <a:rPr lang="bs-Latn-BA" sz="2800" dirty="0">
                <a:latin typeface="+mn-lt"/>
              </a:rPr>
              <a:t> </a:t>
            </a:r>
            <a:br>
              <a:rPr lang="bs-Latn-BA" sz="2800" dirty="0">
                <a:latin typeface="+mn-lt"/>
              </a:rPr>
            </a:br>
            <a:r>
              <a:rPr lang="bs-Latn-BA" sz="2800" dirty="0">
                <a:latin typeface="+mn-lt"/>
              </a:rPr>
              <a:t>  </a:t>
            </a:r>
            <a:r>
              <a:rPr lang="en-US" sz="2800" dirty="0" err="1">
                <a:latin typeface="+mn-lt"/>
              </a:rPr>
              <a:t>podršku</a:t>
            </a:r>
            <a:r>
              <a:rPr lang="en-US" sz="2800" dirty="0">
                <a:latin typeface="+mn-lt"/>
              </a:rPr>
              <a:t> i </a:t>
            </a:r>
            <a:r>
              <a:rPr lang="en-US" sz="2800" dirty="0" err="1">
                <a:latin typeface="+mn-lt"/>
              </a:rPr>
              <a:t>medicinsku</a:t>
            </a:r>
            <a:r>
              <a:rPr lang="en-US" sz="2800" dirty="0">
                <a:latin typeface="+mn-lt"/>
              </a:rPr>
              <a:t> </a:t>
            </a:r>
            <a:r>
              <a:rPr lang="en-US" sz="2800" dirty="0" err="1">
                <a:latin typeface="+mn-lt"/>
              </a:rPr>
              <a:t>zaštitu</a:t>
            </a:r>
            <a:r>
              <a:rPr lang="en-US" sz="2800" dirty="0">
                <a:latin typeface="+mn-lt"/>
              </a:rPr>
              <a:t>, </a:t>
            </a:r>
            <a:r>
              <a:rPr lang="en-US" sz="2800" dirty="0" err="1">
                <a:latin typeface="+mn-lt"/>
              </a:rPr>
              <a:t>jednaku</a:t>
            </a:r>
            <a:r>
              <a:rPr lang="en-US" sz="2800" dirty="0">
                <a:latin typeface="+mn-lt"/>
              </a:rPr>
              <a:t> </a:t>
            </a:r>
            <a:r>
              <a:rPr lang="en-US" sz="2800" dirty="0" err="1">
                <a:latin typeface="+mn-lt"/>
              </a:rPr>
              <a:t>zaštiti</a:t>
            </a:r>
            <a:r>
              <a:rPr lang="en-US" sz="2800" dirty="0">
                <a:latin typeface="+mn-lt"/>
              </a:rPr>
              <a:t> </a:t>
            </a:r>
            <a:r>
              <a:rPr lang="en-US" sz="2800" dirty="0" err="1">
                <a:latin typeface="+mn-lt"/>
              </a:rPr>
              <a:t>koja</a:t>
            </a:r>
            <a:r>
              <a:rPr lang="en-US" sz="2800" dirty="0">
                <a:latin typeface="+mn-lt"/>
              </a:rPr>
              <a:t> se </a:t>
            </a:r>
            <a:r>
              <a:rPr lang="en-US" sz="2800" dirty="0" err="1">
                <a:latin typeface="+mn-lt"/>
              </a:rPr>
              <a:t>pruža</a:t>
            </a:r>
            <a:r>
              <a:rPr lang="en-US" sz="2800" dirty="0">
                <a:latin typeface="+mn-lt"/>
              </a:rPr>
              <a:t> </a:t>
            </a:r>
            <a:r>
              <a:rPr lang="bs-Latn-BA" sz="2800" dirty="0">
                <a:latin typeface="+mn-lt"/>
              </a:rPr>
              <a:t/>
            </a:r>
            <a:br>
              <a:rPr lang="bs-Latn-BA" sz="2800" dirty="0">
                <a:latin typeface="+mn-lt"/>
              </a:rPr>
            </a:br>
            <a:r>
              <a:rPr lang="bs-Latn-BA" sz="2800" dirty="0">
                <a:latin typeface="+mn-lt"/>
              </a:rPr>
              <a:t>  </a:t>
            </a:r>
            <a:r>
              <a:rPr lang="en-US" sz="2800" dirty="0" err="1">
                <a:latin typeface="+mn-lt"/>
              </a:rPr>
              <a:t>punoljetnim</a:t>
            </a:r>
            <a:r>
              <a:rPr lang="en-US" sz="2800" dirty="0">
                <a:latin typeface="+mn-lt"/>
              </a:rPr>
              <a:t> </a:t>
            </a:r>
            <a:r>
              <a:rPr lang="en-US" sz="2800" dirty="0" err="1">
                <a:latin typeface="+mn-lt"/>
              </a:rPr>
              <a:t>zatvorenicama</a:t>
            </a:r>
            <a:r>
              <a:rPr lang="en-US" sz="2800" dirty="0">
                <a:latin typeface="+mn-lt"/>
              </a:rPr>
              <a:t> </a:t>
            </a:r>
            <a:r>
              <a:rPr lang="en-US" sz="2800" dirty="0" err="1">
                <a:latin typeface="+mn-lt"/>
              </a:rPr>
              <a:t>trudnicam</a:t>
            </a:r>
            <a:r>
              <a:rPr lang="bs-Latn-BA" sz="2800" dirty="0">
                <a:latin typeface="+mn-lt"/>
              </a:rPr>
              <a:t>a.</a:t>
            </a:r>
            <a:r>
              <a:rPr lang="en-US" sz="2800" dirty="0">
                <a:latin typeface="+mn-lt"/>
              </a:rPr>
              <a:t/>
            </a:r>
            <a:br>
              <a:rPr lang="en-US" sz="2800" dirty="0">
                <a:latin typeface="+mn-lt"/>
              </a:rPr>
            </a:br>
            <a:endParaRPr lang="en-US" sz="2800" dirty="0">
              <a:latin typeface="+mn-lt"/>
            </a:endParaRPr>
          </a:p>
        </p:txBody>
      </p:sp>
    </p:spTree>
    <p:extLst>
      <p:ext uri="{BB962C8B-B14F-4D97-AF65-F5344CB8AC3E}">
        <p14:creationId xmlns:p14="http://schemas.microsoft.com/office/powerpoint/2010/main" xmlns="" val="296708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20950" y="3318173"/>
            <a:ext cx="5038725" cy="769441"/>
          </a:xfrm>
          <a:prstGeom prst="rect">
            <a:avLst/>
          </a:prstGeom>
        </p:spPr>
        <p:txBody>
          <a:bodyPr>
            <a:spAutoFit/>
          </a:bodyPr>
          <a:lstStyle/>
          <a:p>
            <a:pPr algn="ctr"/>
            <a:r>
              <a:rPr lang="bs-Latn-BA" sz="4400" dirty="0">
                <a:effectLst/>
              </a:rPr>
              <a:t>Hvala na pažnji</a:t>
            </a:r>
            <a:r>
              <a:rPr lang="bs-Latn-BA" sz="4400" dirty="0"/>
              <a:t>!</a:t>
            </a:r>
            <a:endParaRPr lang="en-US" sz="4400" dirty="0">
              <a:effectLst/>
            </a:endParaRPr>
          </a:p>
        </p:txBody>
      </p:sp>
    </p:spTree>
    <p:extLst>
      <p:ext uri="{BB962C8B-B14F-4D97-AF65-F5344CB8AC3E}">
        <p14:creationId xmlns:p14="http://schemas.microsoft.com/office/powerpoint/2010/main" xmlns="" val="14998604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s-Latn-BA" dirty="0">
                <a:latin typeface="+mn-lt"/>
                <a:cs typeface="Times New Roman" pitchFamily="18" charset="0"/>
              </a:rPr>
              <a:t>Kazna maloljetničkog zatvora</a:t>
            </a:r>
            <a:endParaRPr lang="en-US" dirty="0">
              <a:latin typeface="+mn-lt"/>
              <a:cs typeface="Times New Roman" pitchFamily="18" charset="0"/>
            </a:endParaRPr>
          </a:p>
        </p:txBody>
      </p:sp>
      <p:sp>
        <p:nvSpPr>
          <p:cNvPr id="3" name="Content Placeholder 2"/>
          <p:cNvSpPr>
            <a:spLocks noGrp="1"/>
          </p:cNvSpPr>
          <p:nvPr>
            <p:ph idx="1"/>
          </p:nvPr>
        </p:nvSpPr>
        <p:spPr/>
        <p:txBody>
          <a:bodyPr/>
          <a:lstStyle/>
          <a:p>
            <a:pPr marL="108000" indent="0">
              <a:buNone/>
            </a:pPr>
            <a:r>
              <a:rPr lang="en-US" sz="2800" dirty="0" err="1">
                <a:latin typeface="+mn-lt"/>
                <a:cs typeface="Times New Roman" pitchFamily="18" charset="0"/>
              </a:rPr>
              <a:t>Kazna</a:t>
            </a:r>
            <a:r>
              <a:rPr lang="en-US" sz="2800" dirty="0">
                <a:latin typeface="+mn-lt"/>
                <a:cs typeface="Times New Roman" pitchFamily="18" charset="0"/>
              </a:rPr>
              <a:t> </a:t>
            </a:r>
            <a:r>
              <a:rPr lang="en-US" sz="2800" dirty="0" err="1">
                <a:latin typeface="+mn-lt"/>
                <a:cs typeface="Times New Roman" pitchFamily="18" charset="0"/>
              </a:rPr>
              <a:t>maloljetničkog</a:t>
            </a:r>
            <a:r>
              <a:rPr lang="en-US" sz="2800" dirty="0">
                <a:latin typeface="+mn-lt"/>
                <a:cs typeface="Times New Roman" pitchFamily="18" charset="0"/>
              </a:rPr>
              <a:t> </a:t>
            </a:r>
            <a:r>
              <a:rPr lang="en-US" sz="2800" dirty="0" err="1">
                <a:latin typeface="+mn-lt"/>
                <a:cs typeface="Times New Roman" pitchFamily="18" charset="0"/>
              </a:rPr>
              <a:t>zatvora</a:t>
            </a:r>
            <a:r>
              <a:rPr lang="en-US" sz="2800" dirty="0">
                <a:latin typeface="+mn-lt"/>
                <a:cs typeface="Times New Roman" pitchFamily="18" charset="0"/>
              </a:rPr>
              <a:t> </a:t>
            </a:r>
            <a:r>
              <a:rPr lang="en-US" sz="2800" dirty="0" err="1">
                <a:latin typeface="+mn-lt"/>
                <a:cs typeface="Times New Roman" pitchFamily="18" charset="0"/>
              </a:rPr>
              <a:t>izvršava</a:t>
            </a:r>
            <a:r>
              <a:rPr lang="en-US" sz="2800" dirty="0">
                <a:latin typeface="+mn-lt"/>
                <a:cs typeface="Times New Roman" pitchFamily="18" charset="0"/>
              </a:rPr>
              <a:t> se u </a:t>
            </a:r>
            <a:r>
              <a:rPr lang="en-US" sz="2800" dirty="0" err="1">
                <a:latin typeface="+mn-lt"/>
                <a:cs typeface="Times New Roman" pitchFamily="18" charset="0"/>
              </a:rPr>
              <a:t>posebnom</a:t>
            </a:r>
            <a:r>
              <a:rPr lang="en-US" sz="2800" dirty="0">
                <a:latin typeface="+mn-lt"/>
                <a:cs typeface="Times New Roman" pitchFamily="18" charset="0"/>
              </a:rPr>
              <a:t> </a:t>
            </a:r>
            <a:r>
              <a:rPr lang="en-US" sz="2800" dirty="0" err="1">
                <a:latin typeface="+mn-lt"/>
                <a:cs typeface="Times New Roman" pitchFamily="18" charset="0"/>
              </a:rPr>
              <a:t>odjeljenju</a:t>
            </a:r>
            <a:r>
              <a:rPr lang="en-US" sz="2800" dirty="0">
                <a:latin typeface="+mn-lt"/>
                <a:cs typeface="Times New Roman" pitchFamily="18" charset="0"/>
              </a:rPr>
              <a:t> </a:t>
            </a:r>
            <a:r>
              <a:rPr lang="en-US" sz="2800" dirty="0" err="1">
                <a:latin typeface="+mn-lt"/>
                <a:cs typeface="Times New Roman" pitchFamily="18" charset="0"/>
              </a:rPr>
              <a:t>za</a:t>
            </a:r>
            <a:r>
              <a:rPr lang="en-US" sz="2800" dirty="0">
                <a:latin typeface="+mn-lt"/>
                <a:cs typeface="Times New Roman" pitchFamily="18" charset="0"/>
              </a:rPr>
              <a:t> </a:t>
            </a:r>
            <a:r>
              <a:rPr lang="en-US" sz="2800" dirty="0" err="1">
                <a:latin typeface="+mn-lt"/>
                <a:cs typeface="Times New Roman" pitchFamily="18" charset="0"/>
              </a:rPr>
              <a:t>maloljetnike</a:t>
            </a:r>
            <a:r>
              <a:rPr lang="en-US" sz="2800" dirty="0">
                <a:latin typeface="+mn-lt"/>
                <a:cs typeface="Times New Roman" pitchFamily="18" charset="0"/>
              </a:rPr>
              <a:t> u </a:t>
            </a:r>
            <a:r>
              <a:rPr lang="en-US" sz="2800" dirty="0" err="1">
                <a:latin typeface="+mn-lt"/>
                <a:cs typeface="Times New Roman" pitchFamily="18" charset="0"/>
              </a:rPr>
              <a:t>zavodu</a:t>
            </a:r>
            <a:r>
              <a:rPr lang="en-US" sz="2800" dirty="0">
                <a:latin typeface="+mn-lt"/>
                <a:cs typeface="Times New Roman" pitchFamily="18" charset="0"/>
              </a:rPr>
              <a:t> </a:t>
            </a:r>
            <a:r>
              <a:rPr lang="en-US" sz="2800" dirty="0" err="1">
                <a:latin typeface="+mn-lt"/>
                <a:cs typeface="Times New Roman" pitchFamily="18" charset="0"/>
              </a:rPr>
              <a:t>ili</a:t>
            </a:r>
            <a:r>
              <a:rPr lang="en-US" sz="2800" dirty="0">
                <a:latin typeface="+mn-lt"/>
                <a:cs typeface="Times New Roman" pitchFamily="18" charset="0"/>
              </a:rPr>
              <a:t> u </a:t>
            </a:r>
            <a:r>
              <a:rPr lang="en-US" sz="2800" dirty="0" err="1">
                <a:latin typeface="+mn-lt"/>
                <a:cs typeface="Times New Roman" pitchFamily="18" charset="0"/>
              </a:rPr>
              <a:t>posebnom</a:t>
            </a:r>
            <a:r>
              <a:rPr lang="en-US" sz="2800" dirty="0">
                <a:latin typeface="+mn-lt"/>
                <a:cs typeface="Times New Roman" pitchFamily="18" charset="0"/>
              </a:rPr>
              <a:t> </a:t>
            </a:r>
            <a:r>
              <a:rPr lang="en-US" sz="2800" dirty="0" err="1">
                <a:latin typeface="+mn-lt"/>
                <a:cs typeface="Times New Roman" pitchFamily="18" charset="0"/>
              </a:rPr>
              <a:t>zavodu</a:t>
            </a:r>
            <a:r>
              <a:rPr lang="en-US" sz="2800" dirty="0">
                <a:latin typeface="+mn-lt"/>
                <a:cs typeface="Times New Roman" pitchFamily="18" charset="0"/>
              </a:rPr>
              <a:t> u </a:t>
            </a:r>
            <a:r>
              <a:rPr lang="en-US" sz="2800" dirty="0" err="1">
                <a:latin typeface="+mn-lt"/>
                <a:cs typeface="Times New Roman" pitchFamily="18" charset="0"/>
              </a:rPr>
              <a:t>entitetu</a:t>
            </a:r>
            <a:r>
              <a:rPr lang="en-US" sz="2800" dirty="0">
                <a:latin typeface="+mn-lt"/>
                <a:cs typeface="Times New Roman" pitchFamily="18" charset="0"/>
              </a:rPr>
              <a:t> u </a:t>
            </a:r>
            <a:r>
              <a:rPr lang="en-US" sz="2800" dirty="0" err="1">
                <a:latin typeface="+mn-lt"/>
                <a:cs typeface="Times New Roman" pitchFamily="18" charset="0"/>
              </a:rPr>
              <a:t>kome</a:t>
            </a:r>
            <a:r>
              <a:rPr lang="en-US" sz="2800" dirty="0">
                <a:latin typeface="+mn-lt"/>
                <a:cs typeface="Times New Roman" pitchFamily="18" charset="0"/>
              </a:rPr>
              <a:t> </a:t>
            </a:r>
            <a:r>
              <a:rPr lang="en-US" sz="2800" dirty="0" err="1">
                <a:latin typeface="+mn-lt"/>
                <a:cs typeface="Times New Roman" pitchFamily="18" charset="0"/>
              </a:rPr>
              <a:t>zatvoreno</a:t>
            </a:r>
            <a:r>
              <a:rPr lang="en-US" sz="2800" dirty="0">
                <a:latin typeface="+mn-lt"/>
                <a:cs typeface="Times New Roman" pitchFamily="18" charset="0"/>
              </a:rPr>
              <a:t> lice </a:t>
            </a:r>
            <a:r>
              <a:rPr lang="en-US" sz="2800" dirty="0" err="1">
                <a:latin typeface="+mn-lt"/>
                <a:cs typeface="Times New Roman" pitchFamily="18" charset="0"/>
              </a:rPr>
              <a:t>ima</a:t>
            </a:r>
            <a:r>
              <a:rPr lang="en-US" sz="2800" dirty="0">
                <a:latin typeface="+mn-lt"/>
                <a:cs typeface="Times New Roman" pitchFamily="18" charset="0"/>
              </a:rPr>
              <a:t> </a:t>
            </a:r>
            <a:r>
              <a:rPr lang="en-US" sz="2800" dirty="0" err="1">
                <a:latin typeface="+mn-lt"/>
                <a:cs typeface="Times New Roman" pitchFamily="18" charset="0"/>
              </a:rPr>
              <a:t>prebivalište</a:t>
            </a:r>
            <a:r>
              <a:rPr lang="en-US" sz="2800" dirty="0">
                <a:latin typeface="+mn-lt"/>
                <a:cs typeface="Times New Roman" pitchFamily="18" charset="0"/>
              </a:rPr>
              <a:t>, </a:t>
            </a:r>
            <a:r>
              <a:rPr lang="en-US" sz="2800" dirty="0" err="1">
                <a:latin typeface="+mn-lt"/>
                <a:cs typeface="Times New Roman" pitchFamily="18" charset="0"/>
              </a:rPr>
              <a:t>odnosno</a:t>
            </a:r>
            <a:r>
              <a:rPr lang="en-US" sz="2800" dirty="0">
                <a:latin typeface="+mn-lt"/>
                <a:cs typeface="Times New Roman" pitchFamily="18" charset="0"/>
              </a:rPr>
              <a:t> </a:t>
            </a:r>
            <a:r>
              <a:rPr lang="en-US" sz="2800" dirty="0" err="1">
                <a:latin typeface="+mn-lt"/>
                <a:cs typeface="Times New Roman" pitchFamily="18" charset="0"/>
              </a:rPr>
              <a:t>boravište</a:t>
            </a:r>
            <a:r>
              <a:rPr lang="en-US" sz="2800" dirty="0">
                <a:latin typeface="+mn-lt"/>
                <a:cs typeface="Times New Roman" pitchFamily="18" charset="0"/>
              </a:rPr>
              <a:t>, u </a:t>
            </a:r>
            <a:r>
              <a:rPr lang="en-US" sz="2800" dirty="0" err="1">
                <a:latin typeface="+mn-lt"/>
                <a:cs typeface="Times New Roman" pitchFamily="18" charset="0"/>
              </a:rPr>
              <a:t>kome</a:t>
            </a:r>
            <a:r>
              <a:rPr lang="en-US" sz="2800" dirty="0">
                <a:latin typeface="+mn-lt"/>
                <a:cs typeface="Times New Roman" pitchFamily="18" charset="0"/>
              </a:rPr>
              <a:t> </a:t>
            </a:r>
            <a:r>
              <a:rPr lang="en-US" sz="2800" dirty="0" err="1">
                <a:latin typeface="+mn-lt"/>
                <a:cs typeface="Times New Roman" pitchFamily="18" charset="0"/>
              </a:rPr>
              <a:t>maloljetna</a:t>
            </a:r>
            <a:r>
              <a:rPr lang="en-US" sz="2800" dirty="0">
                <a:latin typeface="+mn-lt"/>
                <a:cs typeface="Times New Roman" pitchFamily="18" charset="0"/>
              </a:rPr>
              <a:t> </a:t>
            </a:r>
            <a:r>
              <a:rPr lang="en-US" sz="2800" dirty="0" err="1">
                <a:latin typeface="+mn-lt"/>
                <a:cs typeface="Times New Roman" pitchFamily="18" charset="0"/>
              </a:rPr>
              <a:t>lica</a:t>
            </a:r>
            <a:r>
              <a:rPr lang="en-US" sz="2800" dirty="0">
                <a:latin typeface="+mn-lt"/>
                <a:cs typeface="Times New Roman" pitchFamily="18" charset="0"/>
              </a:rPr>
              <a:t> </a:t>
            </a:r>
            <a:r>
              <a:rPr lang="en-US" sz="2800" dirty="0" err="1">
                <a:latin typeface="+mn-lt"/>
                <a:cs typeface="Times New Roman" pitchFamily="18" charset="0"/>
              </a:rPr>
              <a:t>mogu</a:t>
            </a:r>
            <a:r>
              <a:rPr lang="en-US" sz="2800" dirty="0">
                <a:latin typeface="+mn-lt"/>
                <a:cs typeface="Times New Roman" pitchFamily="18" charset="0"/>
              </a:rPr>
              <a:t> </a:t>
            </a:r>
            <a:r>
              <a:rPr lang="en-US" sz="2800" dirty="0" err="1">
                <a:latin typeface="+mn-lt"/>
                <a:cs typeface="Times New Roman" pitchFamily="18" charset="0"/>
              </a:rPr>
              <a:t>ostati</a:t>
            </a:r>
            <a:r>
              <a:rPr lang="en-US" sz="2800" dirty="0">
                <a:latin typeface="+mn-lt"/>
                <a:cs typeface="Times New Roman" pitchFamily="18" charset="0"/>
              </a:rPr>
              <a:t> do </a:t>
            </a:r>
            <a:r>
              <a:rPr lang="en-US" sz="2800" dirty="0" err="1">
                <a:latin typeface="+mn-lt"/>
                <a:cs typeface="Times New Roman" pitchFamily="18" charset="0"/>
              </a:rPr>
              <a:t>navršene</a:t>
            </a:r>
            <a:r>
              <a:rPr lang="en-US" sz="2800" dirty="0">
                <a:latin typeface="+mn-lt"/>
                <a:cs typeface="Times New Roman" pitchFamily="18" charset="0"/>
              </a:rPr>
              <a:t> 23. </a:t>
            </a:r>
            <a:r>
              <a:rPr lang="en-US" sz="2800" dirty="0" err="1">
                <a:latin typeface="+mn-lt"/>
                <a:cs typeface="Times New Roman" pitchFamily="18" charset="0"/>
              </a:rPr>
              <a:t>godine</a:t>
            </a:r>
            <a:r>
              <a:rPr lang="en-US" sz="2800" dirty="0">
                <a:latin typeface="+mn-lt"/>
                <a:cs typeface="Times New Roman" pitchFamily="18" charset="0"/>
              </a:rPr>
              <a:t> </a:t>
            </a:r>
            <a:r>
              <a:rPr lang="en-US" sz="2800" dirty="0" err="1">
                <a:latin typeface="+mn-lt"/>
                <a:cs typeface="Times New Roman" pitchFamily="18" charset="0"/>
              </a:rPr>
              <a:t>života</a:t>
            </a:r>
            <a:r>
              <a:rPr lang="en-US" sz="2800" dirty="0">
                <a:latin typeface="+mn-lt"/>
                <a:cs typeface="Times New Roman" pitchFamily="18" charset="0"/>
              </a:rPr>
              <a:t>, a </a:t>
            </a:r>
            <a:r>
              <a:rPr lang="en-US" sz="2800" dirty="0" err="1">
                <a:latin typeface="+mn-lt"/>
                <a:cs typeface="Times New Roman" pitchFamily="18" charset="0"/>
              </a:rPr>
              <a:t>ako</a:t>
            </a:r>
            <a:r>
              <a:rPr lang="en-US" sz="2800" dirty="0">
                <a:latin typeface="+mn-lt"/>
                <a:cs typeface="Times New Roman" pitchFamily="18" charset="0"/>
              </a:rPr>
              <a:t> do </a:t>
            </a:r>
            <a:r>
              <a:rPr lang="en-US" sz="2800" dirty="0" err="1">
                <a:latin typeface="+mn-lt"/>
                <a:cs typeface="Times New Roman" pitchFamily="18" charset="0"/>
              </a:rPr>
              <a:t>tada</a:t>
            </a:r>
            <a:r>
              <a:rPr lang="en-US" sz="2800" dirty="0">
                <a:latin typeface="+mn-lt"/>
                <a:cs typeface="Times New Roman" pitchFamily="18" charset="0"/>
              </a:rPr>
              <a:t> ne </a:t>
            </a:r>
            <a:r>
              <a:rPr lang="en-US" sz="2800" dirty="0" err="1">
                <a:latin typeface="+mn-lt"/>
                <a:cs typeface="Times New Roman" pitchFamily="18" charset="0"/>
              </a:rPr>
              <a:t>budu</a:t>
            </a:r>
            <a:r>
              <a:rPr lang="en-US" sz="2800" dirty="0">
                <a:latin typeface="+mn-lt"/>
                <a:cs typeface="Times New Roman" pitchFamily="18" charset="0"/>
              </a:rPr>
              <a:t> </a:t>
            </a:r>
            <a:r>
              <a:rPr lang="en-US" sz="2800" dirty="0" err="1">
                <a:latin typeface="+mn-lt"/>
                <a:cs typeface="Times New Roman" pitchFamily="18" charset="0"/>
              </a:rPr>
              <a:t>izdržala</a:t>
            </a:r>
            <a:r>
              <a:rPr lang="en-US" sz="2800" dirty="0">
                <a:latin typeface="+mn-lt"/>
                <a:cs typeface="Times New Roman" pitchFamily="18" charset="0"/>
              </a:rPr>
              <a:t> </a:t>
            </a:r>
            <a:r>
              <a:rPr lang="en-US" sz="2800" dirty="0" err="1">
                <a:latin typeface="+mn-lt"/>
                <a:cs typeface="Times New Roman" pitchFamily="18" charset="0"/>
              </a:rPr>
              <a:t>kaznu</a:t>
            </a:r>
            <a:r>
              <a:rPr lang="en-US" sz="2800" dirty="0">
                <a:latin typeface="+mn-lt"/>
                <a:cs typeface="Times New Roman" pitchFamily="18" charset="0"/>
              </a:rPr>
              <a:t>, </a:t>
            </a:r>
            <a:r>
              <a:rPr lang="en-US" sz="2800" dirty="0" err="1">
                <a:latin typeface="+mn-lt"/>
                <a:cs typeface="Times New Roman" pitchFamily="18" charset="0"/>
              </a:rPr>
              <a:t>uputit</a:t>
            </a:r>
            <a:r>
              <a:rPr lang="en-US" sz="2800" dirty="0">
                <a:latin typeface="+mn-lt"/>
                <a:cs typeface="Times New Roman" pitchFamily="18" charset="0"/>
              </a:rPr>
              <a:t> </a:t>
            </a:r>
            <a:r>
              <a:rPr lang="en-US" sz="2800" dirty="0" err="1">
                <a:latin typeface="+mn-lt"/>
                <a:cs typeface="Times New Roman" pitchFamily="18" charset="0"/>
              </a:rPr>
              <a:t>će</a:t>
            </a:r>
            <a:r>
              <a:rPr lang="en-US" sz="2800" dirty="0">
                <a:latin typeface="+mn-lt"/>
                <a:cs typeface="Times New Roman" pitchFamily="18" charset="0"/>
              </a:rPr>
              <a:t> se u </a:t>
            </a:r>
            <a:r>
              <a:rPr lang="en-US" sz="2800" dirty="0" err="1">
                <a:latin typeface="+mn-lt"/>
                <a:cs typeface="Times New Roman" pitchFamily="18" charset="0"/>
              </a:rPr>
              <a:t>zavod</a:t>
            </a:r>
            <a:r>
              <a:rPr lang="en-US" sz="2800" dirty="0">
                <a:latin typeface="+mn-lt"/>
                <a:cs typeface="Times New Roman" pitchFamily="18" charset="0"/>
              </a:rPr>
              <a:t> u </a:t>
            </a:r>
            <a:r>
              <a:rPr lang="en-US" sz="2800" dirty="0" err="1">
                <a:latin typeface="+mn-lt"/>
                <a:cs typeface="Times New Roman" pitchFamily="18" charset="0"/>
              </a:rPr>
              <a:t>kome</a:t>
            </a:r>
            <a:r>
              <a:rPr lang="en-US" sz="2800" dirty="0">
                <a:latin typeface="+mn-lt"/>
                <a:cs typeface="Times New Roman" pitchFamily="18" charset="0"/>
              </a:rPr>
              <a:t> </a:t>
            </a:r>
            <a:r>
              <a:rPr lang="en-US" sz="2800" dirty="0" err="1">
                <a:latin typeface="+mn-lt"/>
                <a:cs typeface="Times New Roman" pitchFamily="18" charset="0"/>
              </a:rPr>
              <a:t>punoljetni</a:t>
            </a:r>
            <a:r>
              <a:rPr lang="en-US" sz="2800" dirty="0">
                <a:latin typeface="+mn-lt"/>
                <a:cs typeface="Times New Roman" pitchFamily="18" charset="0"/>
              </a:rPr>
              <a:t> </a:t>
            </a:r>
            <a:r>
              <a:rPr lang="en-US" sz="2800" dirty="0" err="1">
                <a:latin typeface="+mn-lt"/>
                <a:cs typeface="Times New Roman" pitchFamily="18" charset="0"/>
              </a:rPr>
              <a:t>zatvorenici</a:t>
            </a:r>
            <a:r>
              <a:rPr lang="en-US" sz="2800" dirty="0">
                <a:latin typeface="+mn-lt"/>
                <a:cs typeface="Times New Roman" pitchFamily="18" charset="0"/>
              </a:rPr>
              <a:t> </a:t>
            </a:r>
            <a:r>
              <a:rPr lang="en-US" sz="2800" dirty="0" err="1">
                <a:latin typeface="+mn-lt"/>
                <a:cs typeface="Times New Roman" pitchFamily="18" charset="0"/>
              </a:rPr>
              <a:t>izdržavaju</a:t>
            </a:r>
            <a:r>
              <a:rPr lang="en-US" sz="2800" dirty="0">
                <a:latin typeface="+mn-lt"/>
                <a:cs typeface="Times New Roman" pitchFamily="18" charset="0"/>
              </a:rPr>
              <a:t> </a:t>
            </a:r>
            <a:r>
              <a:rPr lang="en-US" sz="2800" dirty="0" err="1">
                <a:latin typeface="+mn-lt"/>
                <a:cs typeface="Times New Roman" pitchFamily="18" charset="0"/>
              </a:rPr>
              <a:t>kaznu</a:t>
            </a:r>
            <a:r>
              <a:rPr lang="en-US" sz="2800" dirty="0">
                <a:latin typeface="+mn-lt"/>
                <a:cs typeface="Times New Roman" pitchFamily="18" charset="0"/>
              </a:rPr>
              <a:t> </a:t>
            </a:r>
            <a:r>
              <a:rPr lang="en-US" sz="2800" dirty="0" err="1">
                <a:latin typeface="+mn-lt"/>
                <a:cs typeface="Times New Roman" pitchFamily="18" charset="0"/>
              </a:rPr>
              <a:t>zatvora</a:t>
            </a:r>
            <a:r>
              <a:rPr lang="en-US" sz="2800" dirty="0">
                <a:latin typeface="+mn-lt"/>
                <a:cs typeface="Times New Roman" pitchFamily="18" charset="0"/>
              </a:rPr>
              <a:t>.</a:t>
            </a:r>
            <a:endParaRPr lang="en-US" sz="2800" dirty="0">
              <a:effectLst/>
              <a:latin typeface="+mn-lt"/>
              <a:cs typeface="Times New Roman" pitchFamily="18" charset="0"/>
            </a:endParaRPr>
          </a:p>
        </p:txBody>
      </p:sp>
    </p:spTree>
    <p:extLst>
      <p:ext uri="{BB962C8B-B14F-4D97-AF65-F5344CB8AC3E}">
        <p14:creationId xmlns:p14="http://schemas.microsoft.com/office/powerpoint/2010/main" xmlns="" val="3850596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s-Latn-BA" dirty="0">
                <a:latin typeface="+mn-lt"/>
              </a:rPr>
              <a:t>Kazna maloljetničkog zatvora</a:t>
            </a:r>
            <a:endParaRPr lang="en-US" dirty="0">
              <a:latin typeface="+mn-lt"/>
            </a:endParaRPr>
          </a:p>
        </p:txBody>
      </p:sp>
      <p:sp>
        <p:nvSpPr>
          <p:cNvPr id="3" name="Content Placeholder 2"/>
          <p:cNvSpPr>
            <a:spLocks noGrp="1"/>
          </p:cNvSpPr>
          <p:nvPr>
            <p:ph idx="1"/>
          </p:nvPr>
        </p:nvSpPr>
        <p:spPr>
          <a:xfrm>
            <a:off x="503998" y="1769039"/>
            <a:ext cx="9108313" cy="4906397"/>
          </a:xfrm>
        </p:spPr>
        <p:txBody>
          <a:bodyPr/>
          <a:lstStyle/>
          <a:p>
            <a:r>
              <a:rPr lang="en-US" sz="2800" dirty="0" err="1">
                <a:latin typeface="+mn-lt"/>
              </a:rPr>
              <a:t>Zakonskim</a:t>
            </a:r>
            <a:r>
              <a:rPr lang="en-US" sz="2800" dirty="0">
                <a:latin typeface="+mn-lt"/>
              </a:rPr>
              <a:t> </a:t>
            </a:r>
            <a:r>
              <a:rPr lang="en-US" sz="2800" dirty="0" err="1">
                <a:latin typeface="+mn-lt"/>
              </a:rPr>
              <a:t>određenjem</a:t>
            </a:r>
            <a:r>
              <a:rPr lang="en-US" sz="2800" dirty="0">
                <a:latin typeface="+mn-lt"/>
              </a:rPr>
              <a:t> u </a:t>
            </a:r>
            <a:r>
              <a:rPr lang="en-US" sz="2800" dirty="0" err="1">
                <a:latin typeface="+mn-lt"/>
              </a:rPr>
              <a:t>Republici</a:t>
            </a:r>
            <a:r>
              <a:rPr lang="en-US" sz="2800" dirty="0">
                <a:latin typeface="+mn-lt"/>
              </a:rPr>
              <a:t> </a:t>
            </a:r>
            <a:r>
              <a:rPr lang="en-US" sz="2800" dirty="0" err="1">
                <a:latin typeface="+mn-lt"/>
              </a:rPr>
              <a:t>Srpskoj</a:t>
            </a:r>
            <a:r>
              <a:rPr lang="en-US" sz="2800" dirty="0">
                <a:latin typeface="+mn-lt"/>
              </a:rPr>
              <a:t> i </a:t>
            </a:r>
            <a:r>
              <a:rPr lang="en-US" sz="2800" dirty="0" err="1">
                <a:latin typeface="+mn-lt"/>
              </a:rPr>
              <a:t>Brčko</a:t>
            </a:r>
            <a:r>
              <a:rPr lang="en-US" sz="2800" dirty="0">
                <a:latin typeface="+mn-lt"/>
              </a:rPr>
              <a:t> </a:t>
            </a:r>
            <a:r>
              <a:rPr lang="en-US" sz="2800" dirty="0" err="1">
                <a:latin typeface="+mn-lt"/>
              </a:rPr>
              <a:t>Distriktu</a:t>
            </a:r>
            <a:r>
              <a:rPr lang="en-US" sz="2800" dirty="0">
                <a:latin typeface="+mn-lt"/>
              </a:rPr>
              <a:t> </a:t>
            </a:r>
            <a:r>
              <a:rPr lang="en-US" sz="2800" dirty="0" err="1">
                <a:latin typeface="+mn-lt"/>
              </a:rPr>
              <a:t>propisano</a:t>
            </a:r>
            <a:r>
              <a:rPr lang="en-US" sz="2800" dirty="0">
                <a:latin typeface="+mn-lt"/>
              </a:rPr>
              <a:t> je da </a:t>
            </a:r>
            <a:r>
              <a:rPr lang="en-US" sz="2800" dirty="0" err="1">
                <a:latin typeface="+mn-lt"/>
              </a:rPr>
              <a:t>kazna</a:t>
            </a:r>
            <a:r>
              <a:rPr lang="en-US" sz="2800" dirty="0">
                <a:latin typeface="+mn-lt"/>
              </a:rPr>
              <a:t> </a:t>
            </a:r>
            <a:r>
              <a:rPr lang="en-US" sz="2800" dirty="0" err="1">
                <a:latin typeface="+mn-lt"/>
              </a:rPr>
              <a:t>maloljetničkog</a:t>
            </a:r>
            <a:r>
              <a:rPr lang="en-US" sz="2800" dirty="0">
                <a:latin typeface="+mn-lt"/>
              </a:rPr>
              <a:t> </a:t>
            </a:r>
            <a:r>
              <a:rPr lang="en-US" sz="2800" dirty="0" err="1">
                <a:latin typeface="+mn-lt"/>
              </a:rPr>
              <a:t>zatvora</a:t>
            </a:r>
            <a:r>
              <a:rPr lang="en-US" sz="2800" dirty="0">
                <a:latin typeface="+mn-lt"/>
              </a:rPr>
              <a:t> ne </a:t>
            </a:r>
            <a:r>
              <a:rPr lang="en-US" sz="2800" dirty="0" err="1">
                <a:latin typeface="+mn-lt"/>
              </a:rPr>
              <a:t>može</a:t>
            </a:r>
            <a:r>
              <a:rPr lang="en-US" sz="2800" dirty="0">
                <a:latin typeface="+mn-lt"/>
              </a:rPr>
              <a:t> </a:t>
            </a:r>
            <a:r>
              <a:rPr lang="en-US" sz="2800" dirty="0" err="1">
                <a:latin typeface="+mn-lt"/>
              </a:rPr>
              <a:t>biti</a:t>
            </a:r>
            <a:r>
              <a:rPr lang="en-US" sz="2800" dirty="0">
                <a:latin typeface="+mn-lt"/>
              </a:rPr>
              <a:t> </a:t>
            </a:r>
            <a:r>
              <a:rPr lang="en-US" sz="2800" dirty="0" err="1">
                <a:latin typeface="+mn-lt"/>
              </a:rPr>
              <a:t>duža</a:t>
            </a:r>
            <a:r>
              <a:rPr lang="en-US" sz="2800" dirty="0">
                <a:latin typeface="+mn-lt"/>
              </a:rPr>
              <a:t> od pet </a:t>
            </a:r>
            <a:r>
              <a:rPr lang="en-US" sz="2800" dirty="0" err="1">
                <a:latin typeface="+mn-lt"/>
              </a:rPr>
              <a:t>godina</a:t>
            </a:r>
            <a:r>
              <a:rPr lang="en-US" sz="2800" dirty="0">
                <a:latin typeface="+mn-lt"/>
              </a:rPr>
              <a:t>( </a:t>
            </a:r>
            <a:r>
              <a:rPr lang="en-US" sz="2800" dirty="0" err="1">
                <a:latin typeface="+mn-lt"/>
              </a:rPr>
              <a:t>Osim</a:t>
            </a:r>
            <a:r>
              <a:rPr lang="en-US" sz="2800" dirty="0">
                <a:latin typeface="+mn-lt"/>
              </a:rPr>
              <a:t> </a:t>
            </a:r>
            <a:r>
              <a:rPr lang="en-US" sz="2800" dirty="0" err="1">
                <a:latin typeface="+mn-lt"/>
              </a:rPr>
              <a:t>za</a:t>
            </a:r>
            <a:r>
              <a:rPr lang="en-US" sz="2800" dirty="0">
                <a:latin typeface="+mn-lt"/>
              </a:rPr>
              <a:t> </a:t>
            </a:r>
            <a:r>
              <a:rPr lang="en-US" sz="2800" dirty="0" err="1">
                <a:latin typeface="+mn-lt"/>
              </a:rPr>
              <a:t>krivično</a:t>
            </a:r>
            <a:r>
              <a:rPr lang="en-US" sz="2800" dirty="0">
                <a:latin typeface="+mn-lt"/>
              </a:rPr>
              <a:t> </a:t>
            </a:r>
            <a:r>
              <a:rPr lang="en-US" sz="2800" dirty="0" err="1">
                <a:latin typeface="+mn-lt"/>
              </a:rPr>
              <a:t>djelo</a:t>
            </a:r>
            <a:r>
              <a:rPr lang="en-US" sz="2800" dirty="0">
                <a:latin typeface="+mn-lt"/>
              </a:rPr>
              <a:t> </a:t>
            </a:r>
            <a:r>
              <a:rPr lang="en-US" sz="2800" dirty="0" err="1">
                <a:latin typeface="+mn-lt"/>
              </a:rPr>
              <a:t>za</a:t>
            </a:r>
            <a:r>
              <a:rPr lang="en-US" sz="2800" dirty="0">
                <a:latin typeface="+mn-lt"/>
              </a:rPr>
              <a:t> </a:t>
            </a:r>
            <a:r>
              <a:rPr lang="en-US" sz="2800" dirty="0" err="1">
                <a:latin typeface="+mn-lt"/>
              </a:rPr>
              <a:t>koje</a:t>
            </a:r>
            <a:r>
              <a:rPr lang="en-US" sz="2800" dirty="0">
                <a:latin typeface="+mn-lt"/>
              </a:rPr>
              <a:t> je </a:t>
            </a:r>
            <a:r>
              <a:rPr lang="en-US" sz="2800" dirty="0" err="1">
                <a:latin typeface="+mn-lt"/>
              </a:rPr>
              <a:t>propisana</a:t>
            </a:r>
            <a:r>
              <a:rPr lang="en-US" sz="2800" dirty="0">
                <a:latin typeface="+mn-lt"/>
              </a:rPr>
              <a:t> </a:t>
            </a:r>
            <a:r>
              <a:rPr lang="en-US" sz="2800" dirty="0" err="1">
                <a:latin typeface="+mn-lt"/>
              </a:rPr>
              <a:t>kazna</a:t>
            </a:r>
            <a:r>
              <a:rPr lang="en-US" sz="2800" dirty="0">
                <a:latin typeface="+mn-lt"/>
              </a:rPr>
              <a:t> </a:t>
            </a:r>
            <a:r>
              <a:rPr lang="en-US" sz="2800" dirty="0" err="1">
                <a:latin typeface="+mn-lt"/>
              </a:rPr>
              <a:t>dugotrajnog</a:t>
            </a:r>
            <a:r>
              <a:rPr lang="en-US" sz="2800" dirty="0">
                <a:latin typeface="+mn-lt"/>
              </a:rPr>
              <a:t> </a:t>
            </a:r>
            <a:r>
              <a:rPr lang="en-US" sz="2800" dirty="0" err="1">
                <a:latin typeface="+mn-lt"/>
              </a:rPr>
              <a:t>zatvora</a:t>
            </a:r>
            <a:r>
              <a:rPr lang="en-US" sz="2800" dirty="0">
                <a:latin typeface="+mn-lt"/>
              </a:rPr>
              <a:t> </a:t>
            </a:r>
            <a:r>
              <a:rPr lang="en-US" sz="2800" dirty="0" err="1">
                <a:latin typeface="+mn-lt"/>
              </a:rPr>
              <a:t>ili</a:t>
            </a:r>
            <a:r>
              <a:rPr lang="en-US" sz="2800" dirty="0">
                <a:latin typeface="+mn-lt"/>
              </a:rPr>
              <a:t> </a:t>
            </a:r>
            <a:r>
              <a:rPr lang="en-US" sz="2800" dirty="0" err="1">
                <a:latin typeface="+mn-lt"/>
              </a:rPr>
              <a:t>za</a:t>
            </a:r>
            <a:r>
              <a:rPr lang="en-US" sz="2800" dirty="0">
                <a:latin typeface="+mn-lt"/>
              </a:rPr>
              <a:t> </a:t>
            </a:r>
            <a:r>
              <a:rPr lang="en-US" sz="2800" dirty="0" err="1">
                <a:latin typeface="+mn-lt"/>
              </a:rPr>
              <a:t>sticaj</a:t>
            </a:r>
            <a:r>
              <a:rPr lang="en-US" sz="2800" dirty="0">
                <a:latin typeface="+mn-lt"/>
              </a:rPr>
              <a:t> </a:t>
            </a:r>
            <a:r>
              <a:rPr lang="en-US" sz="2800" dirty="0" err="1">
                <a:latin typeface="+mn-lt"/>
              </a:rPr>
              <a:t>najmanje</a:t>
            </a:r>
            <a:r>
              <a:rPr lang="en-US" sz="2800" dirty="0">
                <a:latin typeface="+mn-lt"/>
              </a:rPr>
              <a:t> </a:t>
            </a:r>
            <a:r>
              <a:rPr lang="en-US" sz="2800" dirty="0" err="1">
                <a:latin typeface="+mn-lt"/>
              </a:rPr>
              <a:t>dva</a:t>
            </a:r>
            <a:r>
              <a:rPr lang="en-US" sz="2800" dirty="0">
                <a:latin typeface="+mn-lt"/>
              </a:rPr>
              <a:t> </a:t>
            </a:r>
            <a:r>
              <a:rPr lang="en-US" sz="2800" dirty="0" err="1">
                <a:latin typeface="+mn-lt"/>
              </a:rPr>
              <a:t>krivična</a:t>
            </a:r>
            <a:r>
              <a:rPr lang="en-US" sz="2800" dirty="0">
                <a:latin typeface="+mn-lt"/>
              </a:rPr>
              <a:t> </a:t>
            </a:r>
            <a:r>
              <a:rPr lang="en-US" sz="2800" dirty="0" err="1">
                <a:latin typeface="+mn-lt"/>
              </a:rPr>
              <a:t>djela</a:t>
            </a:r>
            <a:r>
              <a:rPr lang="en-US" sz="2800" dirty="0">
                <a:latin typeface="+mn-lt"/>
              </a:rPr>
              <a:t> </a:t>
            </a:r>
            <a:r>
              <a:rPr lang="en-US" sz="2800" dirty="0" err="1">
                <a:latin typeface="+mn-lt"/>
              </a:rPr>
              <a:t>za</a:t>
            </a:r>
            <a:r>
              <a:rPr lang="en-US" sz="2800" dirty="0">
                <a:latin typeface="+mn-lt"/>
              </a:rPr>
              <a:t> </a:t>
            </a:r>
            <a:r>
              <a:rPr lang="en-US" sz="2800" dirty="0" err="1">
                <a:latin typeface="+mn-lt"/>
              </a:rPr>
              <a:t>koja</a:t>
            </a:r>
            <a:r>
              <a:rPr lang="en-US" sz="2800" dirty="0">
                <a:latin typeface="+mn-lt"/>
              </a:rPr>
              <a:t> je </a:t>
            </a:r>
            <a:r>
              <a:rPr lang="en-US" sz="2800" dirty="0" err="1">
                <a:latin typeface="+mn-lt"/>
              </a:rPr>
              <a:t>propisana</a:t>
            </a:r>
            <a:r>
              <a:rPr lang="en-US" sz="2800" dirty="0">
                <a:latin typeface="+mn-lt"/>
              </a:rPr>
              <a:t> </a:t>
            </a:r>
            <a:r>
              <a:rPr lang="en-US" sz="2800" dirty="0" err="1">
                <a:latin typeface="+mn-lt"/>
              </a:rPr>
              <a:t>kazna</a:t>
            </a:r>
            <a:r>
              <a:rPr lang="en-US" sz="2800" dirty="0">
                <a:latin typeface="+mn-lt"/>
              </a:rPr>
              <a:t> </a:t>
            </a:r>
            <a:r>
              <a:rPr lang="en-US" sz="2800" dirty="0" err="1">
                <a:latin typeface="+mn-lt"/>
              </a:rPr>
              <a:t>zatvora</a:t>
            </a:r>
            <a:r>
              <a:rPr lang="en-US" sz="2800" dirty="0">
                <a:latin typeface="+mn-lt"/>
              </a:rPr>
              <a:t> </a:t>
            </a:r>
            <a:r>
              <a:rPr lang="en-US" sz="2800" dirty="0" err="1">
                <a:latin typeface="+mn-lt"/>
              </a:rPr>
              <a:t>teža</a:t>
            </a:r>
            <a:r>
              <a:rPr lang="en-US" sz="2800" dirty="0">
                <a:latin typeface="+mn-lt"/>
              </a:rPr>
              <a:t> od 10 </a:t>
            </a:r>
            <a:r>
              <a:rPr lang="en-US" sz="2800" dirty="0" err="1">
                <a:latin typeface="+mn-lt"/>
              </a:rPr>
              <a:t>godina</a:t>
            </a:r>
            <a:r>
              <a:rPr lang="en-US" sz="2800" dirty="0">
                <a:latin typeface="+mn-lt"/>
              </a:rPr>
              <a:t>, u </a:t>
            </a:r>
            <a:r>
              <a:rPr lang="en-US" sz="2800" dirty="0" err="1">
                <a:latin typeface="+mn-lt"/>
              </a:rPr>
              <a:t>kojim</a:t>
            </a:r>
            <a:r>
              <a:rPr lang="en-US" sz="2800" dirty="0">
                <a:latin typeface="+mn-lt"/>
              </a:rPr>
              <a:t> </a:t>
            </a:r>
            <a:r>
              <a:rPr lang="en-US" sz="2800" dirty="0" err="1">
                <a:latin typeface="+mn-lt"/>
              </a:rPr>
              <a:t>slučajevima</a:t>
            </a:r>
            <a:r>
              <a:rPr lang="en-US" sz="2800" dirty="0">
                <a:latin typeface="+mn-lt"/>
              </a:rPr>
              <a:t> </a:t>
            </a:r>
            <a:r>
              <a:rPr lang="en-US" sz="2800" dirty="0" err="1">
                <a:latin typeface="+mn-lt"/>
              </a:rPr>
              <a:t>kazna</a:t>
            </a:r>
            <a:r>
              <a:rPr lang="en-US" sz="2800" dirty="0">
                <a:latin typeface="+mn-lt"/>
              </a:rPr>
              <a:t> </a:t>
            </a:r>
            <a:r>
              <a:rPr lang="en-US" sz="2800" dirty="0" err="1">
                <a:latin typeface="+mn-lt"/>
              </a:rPr>
              <a:t>maloljetničkog</a:t>
            </a:r>
            <a:r>
              <a:rPr lang="en-US" sz="2800" dirty="0">
                <a:latin typeface="+mn-lt"/>
              </a:rPr>
              <a:t> </a:t>
            </a:r>
            <a:r>
              <a:rPr lang="en-US" sz="2800" dirty="0" err="1">
                <a:latin typeface="+mn-lt"/>
              </a:rPr>
              <a:t>zatvora</a:t>
            </a:r>
            <a:r>
              <a:rPr lang="en-US" sz="2800" dirty="0">
                <a:latin typeface="+mn-lt"/>
              </a:rPr>
              <a:t> </a:t>
            </a:r>
            <a:r>
              <a:rPr lang="en-US" sz="2800" dirty="0" err="1">
                <a:latin typeface="+mn-lt"/>
              </a:rPr>
              <a:t>može</a:t>
            </a:r>
            <a:r>
              <a:rPr lang="en-US" sz="2800" dirty="0">
                <a:latin typeface="+mn-lt"/>
              </a:rPr>
              <a:t> </a:t>
            </a:r>
            <a:r>
              <a:rPr lang="en-US" sz="2800" dirty="0" err="1">
                <a:latin typeface="+mn-lt"/>
              </a:rPr>
              <a:t>trajati</a:t>
            </a:r>
            <a:r>
              <a:rPr lang="en-US" sz="2800" dirty="0">
                <a:latin typeface="+mn-lt"/>
              </a:rPr>
              <a:t> do 10 </a:t>
            </a:r>
            <a:r>
              <a:rPr lang="en-US" sz="2800" dirty="0" err="1">
                <a:latin typeface="+mn-lt"/>
              </a:rPr>
              <a:t>godina</a:t>
            </a:r>
            <a:r>
              <a:rPr lang="en-US" sz="2800" dirty="0">
                <a:latin typeface="+mn-lt"/>
              </a:rPr>
              <a:t>. )</a:t>
            </a:r>
            <a:r>
              <a:rPr lang="bs-Latn-BA" sz="2800" dirty="0">
                <a:latin typeface="+mn-lt"/>
              </a:rPr>
              <a:t/>
            </a:r>
            <a:br>
              <a:rPr lang="bs-Latn-BA" sz="2800" dirty="0">
                <a:latin typeface="+mn-lt"/>
              </a:rPr>
            </a:br>
            <a:r>
              <a:rPr lang="bs-Latn-BA" sz="2800" dirty="0">
                <a:latin typeface="+mn-lt"/>
              </a:rPr>
              <a:t/>
            </a:r>
            <a:br>
              <a:rPr lang="bs-Latn-BA" sz="2800" dirty="0">
                <a:latin typeface="+mn-lt"/>
              </a:rPr>
            </a:br>
            <a:r>
              <a:rPr lang="en-US" sz="2800" dirty="0">
                <a:latin typeface="+mn-lt"/>
              </a:rPr>
              <a:t> </a:t>
            </a:r>
            <a:r>
              <a:rPr lang="en-US" sz="2800" dirty="0" err="1">
                <a:latin typeface="+mn-lt"/>
              </a:rPr>
              <a:t>Zakonom</a:t>
            </a:r>
            <a:r>
              <a:rPr lang="en-US" sz="2800" dirty="0">
                <a:latin typeface="+mn-lt"/>
              </a:rPr>
              <a:t> </a:t>
            </a:r>
            <a:r>
              <a:rPr lang="en-US" sz="2800" dirty="0" err="1">
                <a:latin typeface="+mn-lt"/>
              </a:rPr>
              <a:t>Federacije</a:t>
            </a:r>
            <a:r>
              <a:rPr lang="en-US" sz="2800" dirty="0">
                <a:latin typeface="+mn-lt"/>
              </a:rPr>
              <a:t> </a:t>
            </a:r>
            <a:r>
              <a:rPr lang="en-US" sz="2800" dirty="0" err="1">
                <a:latin typeface="+mn-lt"/>
              </a:rPr>
              <a:t>Bosne</a:t>
            </a:r>
            <a:r>
              <a:rPr lang="en-US" sz="2800" dirty="0">
                <a:latin typeface="+mn-lt"/>
              </a:rPr>
              <a:t> i </a:t>
            </a:r>
            <a:r>
              <a:rPr lang="en-US" sz="2800" dirty="0" err="1">
                <a:latin typeface="+mn-lt"/>
              </a:rPr>
              <a:t>Hercegovine</a:t>
            </a:r>
            <a:r>
              <a:rPr lang="en-US" sz="2800" dirty="0">
                <a:latin typeface="+mn-lt"/>
              </a:rPr>
              <a:t> </a:t>
            </a:r>
            <a:r>
              <a:rPr lang="en-US" sz="2800" dirty="0" err="1">
                <a:latin typeface="+mn-lt"/>
              </a:rPr>
              <a:t>propisano</a:t>
            </a:r>
            <a:r>
              <a:rPr lang="bs-Latn-BA" sz="2800" dirty="0">
                <a:latin typeface="+mn-lt"/>
              </a:rPr>
              <a:t> je</a:t>
            </a:r>
            <a:r>
              <a:rPr lang="en-US" sz="2800" dirty="0">
                <a:latin typeface="+mn-lt"/>
              </a:rPr>
              <a:t> da </a:t>
            </a:r>
            <a:r>
              <a:rPr lang="en-US" sz="2800" dirty="0" err="1">
                <a:latin typeface="+mn-lt"/>
              </a:rPr>
              <a:t>kazna</a:t>
            </a:r>
            <a:r>
              <a:rPr lang="en-US" sz="2800" dirty="0">
                <a:latin typeface="+mn-lt"/>
              </a:rPr>
              <a:t> </a:t>
            </a:r>
            <a:r>
              <a:rPr lang="en-US" sz="2800" dirty="0" err="1">
                <a:latin typeface="+mn-lt"/>
              </a:rPr>
              <a:t>maloljetničkog</a:t>
            </a:r>
            <a:r>
              <a:rPr lang="en-US" sz="2800" dirty="0">
                <a:latin typeface="+mn-lt"/>
              </a:rPr>
              <a:t> </a:t>
            </a:r>
            <a:r>
              <a:rPr lang="en-US" sz="2800" dirty="0" err="1">
                <a:latin typeface="+mn-lt"/>
              </a:rPr>
              <a:t>zatvora</a:t>
            </a:r>
            <a:r>
              <a:rPr lang="en-US" sz="2800" dirty="0">
                <a:latin typeface="+mn-lt"/>
              </a:rPr>
              <a:t> </a:t>
            </a:r>
            <a:r>
              <a:rPr lang="en-US" sz="2800" dirty="0" err="1">
                <a:latin typeface="+mn-lt"/>
              </a:rPr>
              <a:t>koja</a:t>
            </a:r>
            <a:r>
              <a:rPr lang="en-US" sz="2800" dirty="0">
                <a:latin typeface="+mn-lt"/>
              </a:rPr>
              <a:t> se </a:t>
            </a:r>
            <a:r>
              <a:rPr lang="en-US" sz="2800" dirty="0" err="1">
                <a:latin typeface="+mn-lt"/>
              </a:rPr>
              <a:t>izriče</a:t>
            </a:r>
            <a:r>
              <a:rPr lang="en-US" sz="2800" dirty="0">
                <a:latin typeface="+mn-lt"/>
              </a:rPr>
              <a:t> </a:t>
            </a:r>
            <a:r>
              <a:rPr lang="en-US" sz="2800" dirty="0" err="1">
                <a:latin typeface="+mn-lt"/>
              </a:rPr>
              <a:t>maloljetnom</a:t>
            </a:r>
            <a:r>
              <a:rPr lang="en-US" sz="2800" dirty="0">
                <a:latin typeface="+mn-lt"/>
              </a:rPr>
              <a:t> </a:t>
            </a:r>
            <a:r>
              <a:rPr lang="en-US" sz="2800" dirty="0" err="1">
                <a:latin typeface="+mn-lt"/>
              </a:rPr>
              <a:t>učioniocu</a:t>
            </a:r>
            <a:r>
              <a:rPr lang="en-US" sz="2800" dirty="0">
                <a:latin typeface="+mn-lt"/>
              </a:rPr>
              <a:t> </a:t>
            </a:r>
            <a:r>
              <a:rPr lang="en-US" sz="2800" dirty="0" err="1">
                <a:latin typeface="+mn-lt"/>
              </a:rPr>
              <a:t>krivičnog</a:t>
            </a:r>
            <a:r>
              <a:rPr lang="en-US" sz="2800" dirty="0">
                <a:latin typeface="+mn-lt"/>
              </a:rPr>
              <a:t> </a:t>
            </a:r>
            <a:r>
              <a:rPr lang="en-US" sz="2800" dirty="0" err="1">
                <a:latin typeface="+mn-lt"/>
              </a:rPr>
              <a:t>djela</a:t>
            </a:r>
            <a:r>
              <a:rPr lang="en-US" sz="2800" dirty="0">
                <a:latin typeface="+mn-lt"/>
              </a:rPr>
              <a:t> ne </a:t>
            </a:r>
            <a:r>
              <a:rPr lang="en-US" sz="2800" dirty="0" err="1">
                <a:latin typeface="+mn-lt"/>
              </a:rPr>
              <a:t>može</a:t>
            </a:r>
            <a:r>
              <a:rPr lang="en-US" sz="2800" dirty="0">
                <a:latin typeface="+mn-lt"/>
              </a:rPr>
              <a:t> </a:t>
            </a:r>
            <a:r>
              <a:rPr lang="en-US" sz="2800" dirty="0" err="1">
                <a:latin typeface="+mn-lt"/>
              </a:rPr>
              <a:t>biti</a:t>
            </a:r>
            <a:r>
              <a:rPr lang="en-US" sz="2800" dirty="0">
                <a:latin typeface="+mn-lt"/>
              </a:rPr>
              <a:t> </a:t>
            </a:r>
            <a:r>
              <a:rPr lang="en-US" sz="2800" dirty="0" err="1">
                <a:latin typeface="+mn-lt"/>
              </a:rPr>
              <a:t>duža</a:t>
            </a:r>
            <a:r>
              <a:rPr lang="en-US" sz="2800" dirty="0">
                <a:latin typeface="+mn-lt"/>
              </a:rPr>
              <a:t> od </a:t>
            </a:r>
            <a:r>
              <a:rPr lang="en-US" sz="2800" dirty="0" err="1">
                <a:latin typeface="+mn-lt"/>
              </a:rPr>
              <a:t>deset</a:t>
            </a:r>
            <a:r>
              <a:rPr lang="en-US" sz="2800" dirty="0">
                <a:latin typeface="+mn-lt"/>
              </a:rPr>
              <a:t> </a:t>
            </a:r>
            <a:r>
              <a:rPr lang="en-US" sz="2800" dirty="0" err="1">
                <a:latin typeface="+mn-lt"/>
              </a:rPr>
              <a:t>godin</a:t>
            </a:r>
            <a:r>
              <a:rPr lang="bs-Latn-BA" sz="2800" dirty="0">
                <a:latin typeface="+mn-lt"/>
              </a:rPr>
              <a:t>a.</a:t>
            </a:r>
            <a:endParaRPr lang="en-US" sz="2800" dirty="0">
              <a:latin typeface="+mn-lt"/>
            </a:endParaRPr>
          </a:p>
          <a:p>
            <a:endParaRPr lang="en-US" dirty="0"/>
          </a:p>
        </p:txBody>
      </p:sp>
    </p:spTree>
    <p:extLst>
      <p:ext uri="{BB962C8B-B14F-4D97-AF65-F5344CB8AC3E}">
        <p14:creationId xmlns:p14="http://schemas.microsoft.com/office/powerpoint/2010/main" xmlns="" val="33614207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0712" y="350837"/>
            <a:ext cx="8229600" cy="1138680"/>
          </a:xfrm>
        </p:spPr>
        <p:txBody>
          <a:bodyPr/>
          <a:lstStyle/>
          <a:p>
            <a:r>
              <a:rPr lang="bs-Latn-BA" dirty="0">
                <a:latin typeface="+mn-lt"/>
              </a:rPr>
              <a:t>Uslovi za izricanje kazne maloljetničkog zatvora</a:t>
            </a:r>
            <a:endParaRPr lang="en-US" dirty="0">
              <a:latin typeface="+mn-lt"/>
            </a:endParaRPr>
          </a:p>
        </p:txBody>
      </p:sp>
      <p:sp>
        <p:nvSpPr>
          <p:cNvPr id="3" name="Content Placeholder 2"/>
          <p:cNvSpPr>
            <a:spLocks noGrp="1"/>
          </p:cNvSpPr>
          <p:nvPr>
            <p:ph idx="1"/>
          </p:nvPr>
        </p:nvSpPr>
        <p:spPr/>
        <p:txBody>
          <a:bodyPr/>
          <a:lstStyle/>
          <a:p>
            <a:pPr marL="274320" lvl="0" indent="-274320" algn="l" hangingPunct="1">
              <a:spcBef>
                <a:spcPct val="20000"/>
              </a:spcBef>
              <a:spcAft>
                <a:spcPts val="0"/>
              </a:spcAft>
              <a:buClr>
                <a:srgbClr val="AD0101"/>
              </a:buClr>
              <a:buSzTx/>
              <a:buFont typeface="Arial" pitchFamily="34" charset="0"/>
              <a:buChar char="•"/>
            </a:pPr>
            <a:r>
              <a:rPr lang="bs-Latn-BA" sz="2800" dirty="0">
                <a:solidFill>
                  <a:schemeClr val="tx1"/>
                </a:solidFill>
                <a:latin typeface="+mn-lt"/>
                <a:ea typeface="+mn-ea"/>
                <a:cs typeface="+mn-cs"/>
              </a:rPr>
              <a:t>d</a:t>
            </a:r>
            <a:r>
              <a:rPr lang="en-US" sz="2800" dirty="0">
                <a:solidFill>
                  <a:schemeClr val="tx1"/>
                </a:solidFill>
                <a:latin typeface="+mn-lt"/>
                <a:ea typeface="+mn-ea"/>
                <a:cs typeface="+mn-cs"/>
              </a:rPr>
              <a:t>a je </a:t>
            </a:r>
            <a:r>
              <a:rPr lang="en-US" sz="2800" dirty="0" err="1">
                <a:solidFill>
                  <a:schemeClr val="tx1"/>
                </a:solidFill>
                <a:latin typeface="+mn-lt"/>
                <a:ea typeface="+mn-ea"/>
                <a:cs typeface="+mn-cs"/>
              </a:rPr>
              <a:t>učinilac</a:t>
            </a:r>
            <a:r>
              <a:rPr lang="en-US" sz="2800" dirty="0">
                <a:solidFill>
                  <a:schemeClr val="tx1"/>
                </a:solidFill>
                <a:latin typeface="+mn-lt"/>
                <a:ea typeface="+mn-ea"/>
                <a:cs typeface="+mn-cs"/>
              </a:rPr>
              <a:t> </a:t>
            </a:r>
            <a:r>
              <a:rPr lang="en-US" sz="2800" dirty="0" err="1">
                <a:solidFill>
                  <a:schemeClr val="tx1"/>
                </a:solidFill>
                <a:latin typeface="+mn-lt"/>
                <a:ea typeface="+mn-ea"/>
                <a:cs typeface="+mn-cs"/>
              </a:rPr>
              <a:t>krivičnog</a:t>
            </a:r>
            <a:r>
              <a:rPr lang="en-US" sz="2800" dirty="0">
                <a:solidFill>
                  <a:schemeClr val="tx1"/>
                </a:solidFill>
                <a:latin typeface="+mn-lt"/>
                <a:ea typeface="+mn-ea"/>
                <a:cs typeface="+mn-cs"/>
              </a:rPr>
              <a:t> </a:t>
            </a:r>
            <a:r>
              <a:rPr lang="en-US" sz="2800" dirty="0" err="1">
                <a:solidFill>
                  <a:schemeClr val="tx1"/>
                </a:solidFill>
                <a:latin typeface="+mn-lt"/>
                <a:ea typeface="+mn-ea"/>
                <a:cs typeface="+mn-cs"/>
              </a:rPr>
              <a:t>djela</a:t>
            </a:r>
            <a:r>
              <a:rPr lang="en-US" sz="2800" dirty="0">
                <a:solidFill>
                  <a:schemeClr val="tx1"/>
                </a:solidFill>
                <a:latin typeface="+mn-lt"/>
                <a:ea typeface="+mn-ea"/>
                <a:cs typeface="+mn-cs"/>
              </a:rPr>
              <a:t> </a:t>
            </a:r>
            <a:r>
              <a:rPr lang="en-US" sz="2800" dirty="0" err="1">
                <a:solidFill>
                  <a:schemeClr val="tx1"/>
                </a:solidFill>
                <a:latin typeface="+mn-lt"/>
                <a:ea typeface="+mn-ea"/>
                <a:cs typeface="+mn-cs"/>
              </a:rPr>
              <a:t>stariji</a:t>
            </a:r>
            <a:r>
              <a:rPr lang="en-US" sz="2800" dirty="0">
                <a:solidFill>
                  <a:schemeClr val="tx1"/>
                </a:solidFill>
                <a:latin typeface="+mn-lt"/>
                <a:ea typeface="+mn-ea"/>
                <a:cs typeface="+mn-cs"/>
              </a:rPr>
              <a:t> </a:t>
            </a:r>
            <a:r>
              <a:rPr lang="en-US" sz="2800" dirty="0" err="1">
                <a:solidFill>
                  <a:schemeClr val="tx1"/>
                </a:solidFill>
                <a:latin typeface="+mn-lt"/>
                <a:ea typeface="+mn-ea"/>
                <a:cs typeface="+mn-cs"/>
              </a:rPr>
              <a:t>maloljetnik</a:t>
            </a:r>
            <a:r>
              <a:rPr lang="en-US" sz="2800" dirty="0">
                <a:solidFill>
                  <a:schemeClr val="tx1"/>
                </a:solidFill>
                <a:latin typeface="+mn-lt"/>
                <a:ea typeface="+mn-ea"/>
                <a:cs typeface="+mn-cs"/>
              </a:rPr>
              <a:t>, </a:t>
            </a:r>
            <a:r>
              <a:rPr lang="en-US" sz="2800" dirty="0" err="1">
                <a:solidFill>
                  <a:schemeClr val="tx1"/>
                </a:solidFill>
                <a:latin typeface="+mn-lt"/>
                <a:ea typeface="+mn-ea"/>
                <a:cs typeface="+mn-cs"/>
              </a:rPr>
              <a:t>tj</a:t>
            </a:r>
            <a:r>
              <a:rPr lang="en-US" sz="2800" dirty="0">
                <a:solidFill>
                  <a:schemeClr val="tx1"/>
                </a:solidFill>
                <a:latin typeface="+mn-lt"/>
                <a:ea typeface="+mn-ea"/>
                <a:cs typeface="+mn-cs"/>
              </a:rPr>
              <a:t>. lice </a:t>
            </a:r>
            <a:r>
              <a:rPr lang="en-US" sz="2800" dirty="0" err="1">
                <a:solidFill>
                  <a:schemeClr val="tx1"/>
                </a:solidFill>
                <a:latin typeface="+mn-lt"/>
                <a:ea typeface="+mn-ea"/>
                <a:cs typeface="+mn-cs"/>
              </a:rPr>
              <a:t>koje</a:t>
            </a:r>
            <a:r>
              <a:rPr lang="en-US" sz="2800" dirty="0">
                <a:solidFill>
                  <a:schemeClr val="tx1"/>
                </a:solidFill>
                <a:latin typeface="+mn-lt"/>
                <a:ea typeface="+mn-ea"/>
                <a:cs typeface="+mn-cs"/>
              </a:rPr>
              <a:t> je u </a:t>
            </a:r>
            <a:r>
              <a:rPr lang="en-US" sz="2800" dirty="0" err="1">
                <a:solidFill>
                  <a:schemeClr val="tx1"/>
                </a:solidFill>
                <a:latin typeface="+mn-lt"/>
                <a:ea typeface="+mn-ea"/>
                <a:cs typeface="+mn-cs"/>
              </a:rPr>
              <a:t>vrijeme</a:t>
            </a:r>
            <a:r>
              <a:rPr lang="en-US" sz="2800" dirty="0">
                <a:solidFill>
                  <a:schemeClr val="tx1"/>
                </a:solidFill>
                <a:latin typeface="+mn-lt"/>
                <a:ea typeface="+mn-ea"/>
                <a:cs typeface="+mn-cs"/>
              </a:rPr>
              <a:t> </a:t>
            </a:r>
            <a:r>
              <a:rPr lang="en-US" sz="2800" dirty="0" err="1">
                <a:solidFill>
                  <a:schemeClr val="tx1"/>
                </a:solidFill>
                <a:latin typeface="+mn-lt"/>
                <a:ea typeface="+mn-ea"/>
                <a:cs typeface="+mn-cs"/>
              </a:rPr>
              <a:t>izvršenja</a:t>
            </a:r>
            <a:r>
              <a:rPr lang="en-US" sz="2800" dirty="0">
                <a:solidFill>
                  <a:schemeClr val="tx1"/>
                </a:solidFill>
                <a:latin typeface="+mn-lt"/>
                <a:ea typeface="+mn-ea"/>
                <a:cs typeface="+mn-cs"/>
              </a:rPr>
              <a:t> </a:t>
            </a:r>
            <a:r>
              <a:rPr lang="en-US" sz="2800" dirty="0" err="1">
                <a:solidFill>
                  <a:schemeClr val="tx1"/>
                </a:solidFill>
                <a:latin typeface="+mn-lt"/>
                <a:ea typeface="+mn-ea"/>
                <a:cs typeface="+mn-cs"/>
              </a:rPr>
              <a:t>krivičnog</a:t>
            </a:r>
            <a:r>
              <a:rPr lang="en-US" sz="2800" dirty="0">
                <a:solidFill>
                  <a:schemeClr val="tx1"/>
                </a:solidFill>
                <a:latin typeface="+mn-lt"/>
                <a:ea typeface="+mn-ea"/>
                <a:cs typeface="+mn-cs"/>
              </a:rPr>
              <a:t> </a:t>
            </a:r>
            <a:r>
              <a:rPr lang="en-US" sz="2800" dirty="0" err="1">
                <a:solidFill>
                  <a:schemeClr val="tx1"/>
                </a:solidFill>
                <a:latin typeface="+mn-lt"/>
                <a:ea typeface="+mn-ea"/>
                <a:cs typeface="+mn-cs"/>
              </a:rPr>
              <a:t>djela</a:t>
            </a:r>
            <a:r>
              <a:rPr lang="en-US" sz="2800" dirty="0">
                <a:solidFill>
                  <a:schemeClr val="tx1"/>
                </a:solidFill>
                <a:latin typeface="+mn-lt"/>
                <a:ea typeface="+mn-ea"/>
                <a:cs typeface="+mn-cs"/>
              </a:rPr>
              <a:t> </a:t>
            </a:r>
            <a:r>
              <a:rPr lang="en-US" sz="2800" dirty="0" err="1">
                <a:solidFill>
                  <a:schemeClr val="tx1"/>
                </a:solidFill>
                <a:latin typeface="+mn-lt"/>
                <a:ea typeface="+mn-ea"/>
                <a:cs typeface="+mn-cs"/>
              </a:rPr>
              <a:t>navršilo</a:t>
            </a:r>
            <a:r>
              <a:rPr lang="en-US" sz="2800" dirty="0">
                <a:solidFill>
                  <a:schemeClr val="tx1"/>
                </a:solidFill>
                <a:latin typeface="+mn-lt"/>
                <a:ea typeface="+mn-ea"/>
                <a:cs typeface="+mn-cs"/>
              </a:rPr>
              <a:t> 16, a </a:t>
            </a:r>
            <a:r>
              <a:rPr lang="en-US" sz="2800" dirty="0" err="1">
                <a:solidFill>
                  <a:schemeClr val="tx1"/>
                </a:solidFill>
                <a:latin typeface="+mn-lt"/>
                <a:ea typeface="+mn-ea"/>
                <a:cs typeface="+mn-cs"/>
              </a:rPr>
              <a:t>nije</a:t>
            </a:r>
            <a:r>
              <a:rPr lang="en-US" sz="2800" dirty="0">
                <a:solidFill>
                  <a:schemeClr val="tx1"/>
                </a:solidFill>
                <a:latin typeface="+mn-lt"/>
                <a:ea typeface="+mn-ea"/>
                <a:cs typeface="+mn-cs"/>
              </a:rPr>
              <a:t> </a:t>
            </a:r>
            <a:r>
              <a:rPr lang="en-US" sz="2800" dirty="0" err="1">
                <a:solidFill>
                  <a:schemeClr val="tx1"/>
                </a:solidFill>
                <a:latin typeface="+mn-lt"/>
                <a:ea typeface="+mn-ea"/>
                <a:cs typeface="+mn-cs"/>
              </a:rPr>
              <a:t>navršilo</a:t>
            </a:r>
            <a:r>
              <a:rPr lang="en-US" sz="2800" dirty="0">
                <a:solidFill>
                  <a:schemeClr val="tx1"/>
                </a:solidFill>
                <a:latin typeface="+mn-lt"/>
                <a:ea typeface="+mn-ea"/>
                <a:cs typeface="+mn-cs"/>
              </a:rPr>
              <a:t> 18 </a:t>
            </a:r>
            <a:r>
              <a:rPr lang="en-US" sz="2800" dirty="0" err="1">
                <a:solidFill>
                  <a:schemeClr val="tx1"/>
                </a:solidFill>
                <a:latin typeface="+mn-lt"/>
                <a:ea typeface="+mn-ea"/>
                <a:cs typeface="+mn-cs"/>
              </a:rPr>
              <a:t>godina</a:t>
            </a:r>
            <a:r>
              <a:rPr lang="en-US" sz="2800" dirty="0">
                <a:solidFill>
                  <a:schemeClr val="tx1"/>
                </a:solidFill>
                <a:latin typeface="+mn-lt"/>
                <a:ea typeface="+mn-ea"/>
                <a:cs typeface="+mn-cs"/>
              </a:rPr>
              <a:t>,</a:t>
            </a:r>
          </a:p>
          <a:p>
            <a:pPr marL="274320" lvl="0" indent="-274320" algn="l" hangingPunct="1">
              <a:spcBef>
                <a:spcPct val="20000"/>
              </a:spcBef>
              <a:spcAft>
                <a:spcPts val="0"/>
              </a:spcAft>
              <a:buClr>
                <a:srgbClr val="AD0101"/>
              </a:buClr>
              <a:buSzTx/>
              <a:buFont typeface="Arial" pitchFamily="34" charset="0"/>
              <a:buChar char="•"/>
            </a:pPr>
            <a:r>
              <a:rPr lang="bs-Latn-BA" sz="2800" dirty="0">
                <a:solidFill>
                  <a:schemeClr val="tx1"/>
                </a:solidFill>
                <a:latin typeface="+mn-lt"/>
                <a:ea typeface="+mn-ea"/>
                <a:cs typeface="+mn-cs"/>
              </a:rPr>
              <a:t>d</a:t>
            </a:r>
            <a:r>
              <a:rPr lang="en-US" sz="2800" dirty="0">
                <a:solidFill>
                  <a:schemeClr val="tx1"/>
                </a:solidFill>
                <a:latin typeface="+mn-lt"/>
                <a:ea typeface="+mn-ea"/>
                <a:cs typeface="+mn-cs"/>
              </a:rPr>
              <a:t>a je </a:t>
            </a:r>
            <a:r>
              <a:rPr lang="en-US" sz="2800" dirty="0" err="1">
                <a:solidFill>
                  <a:schemeClr val="tx1"/>
                </a:solidFill>
                <a:latin typeface="+mn-lt"/>
                <a:ea typeface="+mn-ea"/>
                <a:cs typeface="+mn-cs"/>
              </a:rPr>
              <a:t>maloljetnik</a:t>
            </a:r>
            <a:r>
              <a:rPr lang="en-US" sz="2800" dirty="0">
                <a:solidFill>
                  <a:schemeClr val="tx1"/>
                </a:solidFill>
                <a:latin typeface="+mn-lt"/>
                <a:ea typeface="+mn-ea"/>
                <a:cs typeface="+mn-cs"/>
              </a:rPr>
              <a:t> </a:t>
            </a:r>
            <a:r>
              <a:rPr lang="en-US" sz="2800" dirty="0" err="1">
                <a:solidFill>
                  <a:schemeClr val="tx1"/>
                </a:solidFill>
                <a:latin typeface="+mn-lt"/>
                <a:ea typeface="+mn-ea"/>
                <a:cs typeface="+mn-cs"/>
              </a:rPr>
              <a:t>učinio</a:t>
            </a:r>
            <a:r>
              <a:rPr lang="en-US" sz="2800" dirty="0">
                <a:solidFill>
                  <a:schemeClr val="tx1"/>
                </a:solidFill>
                <a:latin typeface="+mn-lt"/>
                <a:ea typeface="+mn-ea"/>
                <a:cs typeface="+mn-cs"/>
              </a:rPr>
              <a:t> </a:t>
            </a:r>
            <a:r>
              <a:rPr lang="en-US" sz="2800" dirty="0" err="1">
                <a:solidFill>
                  <a:schemeClr val="tx1"/>
                </a:solidFill>
                <a:latin typeface="+mn-lt"/>
                <a:ea typeface="+mn-ea"/>
                <a:cs typeface="+mn-cs"/>
              </a:rPr>
              <a:t>krivično</a:t>
            </a:r>
            <a:r>
              <a:rPr lang="en-US" sz="2800" dirty="0">
                <a:solidFill>
                  <a:schemeClr val="tx1"/>
                </a:solidFill>
                <a:latin typeface="+mn-lt"/>
                <a:ea typeface="+mn-ea"/>
                <a:cs typeface="+mn-cs"/>
              </a:rPr>
              <a:t> </a:t>
            </a:r>
            <a:r>
              <a:rPr lang="en-US" sz="2800" dirty="0" err="1">
                <a:solidFill>
                  <a:schemeClr val="tx1"/>
                </a:solidFill>
                <a:latin typeface="+mn-lt"/>
                <a:ea typeface="+mn-ea"/>
                <a:cs typeface="+mn-cs"/>
              </a:rPr>
              <a:t>djelo</a:t>
            </a:r>
            <a:r>
              <a:rPr lang="en-US" sz="2800" dirty="0">
                <a:solidFill>
                  <a:schemeClr val="tx1"/>
                </a:solidFill>
                <a:latin typeface="+mn-lt"/>
                <a:ea typeface="+mn-ea"/>
                <a:cs typeface="+mn-cs"/>
              </a:rPr>
              <a:t> </a:t>
            </a:r>
            <a:r>
              <a:rPr lang="en-US" sz="2800" dirty="0" err="1">
                <a:solidFill>
                  <a:schemeClr val="tx1"/>
                </a:solidFill>
                <a:latin typeface="+mn-lt"/>
                <a:ea typeface="+mn-ea"/>
                <a:cs typeface="+mn-cs"/>
              </a:rPr>
              <a:t>za</a:t>
            </a:r>
            <a:r>
              <a:rPr lang="en-US" sz="2800" dirty="0">
                <a:solidFill>
                  <a:schemeClr val="tx1"/>
                </a:solidFill>
                <a:latin typeface="+mn-lt"/>
                <a:ea typeface="+mn-ea"/>
                <a:cs typeface="+mn-cs"/>
              </a:rPr>
              <a:t> </a:t>
            </a:r>
            <a:r>
              <a:rPr lang="en-US" sz="2800" dirty="0" err="1">
                <a:solidFill>
                  <a:schemeClr val="tx1"/>
                </a:solidFill>
                <a:latin typeface="+mn-lt"/>
                <a:ea typeface="+mn-ea"/>
                <a:cs typeface="+mn-cs"/>
              </a:rPr>
              <a:t>koje</a:t>
            </a:r>
            <a:r>
              <a:rPr lang="en-US" sz="2800" dirty="0">
                <a:solidFill>
                  <a:schemeClr val="tx1"/>
                </a:solidFill>
                <a:latin typeface="+mn-lt"/>
                <a:ea typeface="+mn-ea"/>
                <a:cs typeface="+mn-cs"/>
              </a:rPr>
              <a:t> je u </a:t>
            </a:r>
            <a:r>
              <a:rPr lang="en-US" sz="2800" dirty="0" err="1">
                <a:solidFill>
                  <a:schemeClr val="tx1"/>
                </a:solidFill>
                <a:latin typeface="+mn-lt"/>
                <a:ea typeface="+mn-ea"/>
                <a:cs typeface="+mn-cs"/>
              </a:rPr>
              <a:t>zakonu</a:t>
            </a:r>
            <a:r>
              <a:rPr lang="en-US" sz="2800" dirty="0">
                <a:solidFill>
                  <a:schemeClr val="tx1"/>
                </a:solidFill>
                <a:latin typeface="+mn-lt"/>
                <a:ea typeface="+mn-ea"/>
                <a:cs typeface="+mn-cs"/>
              </a:rPr>
              <a:t> </a:t>
            </a:r>
            <a:r>
              <a:rPr lang="en-US" sz="2800" dirty="0" err="1">
                <a:solidFill>
                  <a:schemeClr val="tx1"/>
                </a:solidFill>
                <a:latin typeface="+mn-lt"/>
                <a:ea typeface="+mn-ea"/>
                <a:cs typeface="+mn-cs"/>
              </a:rPr>
              <a:t>propisana</a:t>
            </a:r>
            <a:r>
              <a:rPr lang="en-US" sz="2800" dirty="0">
                <a:solidFill>
                  <a:schemeClr val="tx1"/>
                </a:solidFill>
                <a:latin typeface="+mn-lt"/>
                <a:ea typeface="+mn-ea"/>
                <a:cs typeface="+mn-cs"/>
              </a:rPr>
              <a:t> </a:t>
            </a:r>
            <a:r>
              <a:rPr lang="en-US" sz="2800" dirty="0" err="1">
                <a:solidFill>
                  <a:schemeClr val="tx1"/>
                </a:solidFill>
                <a:latin typeface="+mn-lt"/>
                <a:ea typeface="+mn-ea"/>
                <a:cs typeface="+mn-cs"/>
              </a:rPr>
              <a:t>kazna</a:t>
            </a:r>
            <a:r>
              <a:rPr lang="en-US" sz="2800" dirty="0">
                <a:solidFill>
                  <a:schemeClr val="tx1"/>
                </a:solidFill>
                <a:latin typeface="+mn-lt"/>
                <a:ea typeface="+mn-ea"/>
                <a:cs typeface="+mn-cs"/>
              </a:rPr>
              <a:t> </a:t>
            </a:r>
            <a:r>
              <a:rPr lang="en-US" sz="2800" dirty="0" err="1">
                <a:solidFill>
                  <a:schemeClr val="tx1"/>
                </a:solidFill>
                <a:latin typeface="+mn-lt"/>
                <a:ea typeface="+mn-ea"/>
                <a:cs typeface="+mn-cs"/>
              </a:rPr>
              <a:t>zatvora</a:t>
            </a:r>
            <a:r>
              <a:rPr lang="en-US" sz="2800" dirty="0">
                <a:solidFill>
                  <a:schemeClr val="tx1"/>
                </a:solidFill>
                <a:latin typeface="+mn-lt"/>
                <a:ea typeface="+mn-ea"/>
                <a:cs typeface="+mn-cs"/>
              </a:rPr>
              <a:t> </a:t>
            </a:r>
            <a:r>
              <a:rPr lang="en-US" sz="2800" dirty="0" err="1">
                <a:solidFill>
                  <a:schemeClr val="tx1"/>
                </a:solidFill>
                <a:latin typeface="+mn-lt"/>
                <a:ea typeface="+mn-ea"/>
                <a:cs typeface="+mn-cs"/>
              </a:rPr>
              <a:t>teža</a:t>
            </a:r>
            <a:r>
              <a:rPr lang="en-US" sz="2800" dirty="0">
                <a:solidFill>
                  <a:schemeClr val="tx1"/>
                </a:solidFill>
                <a:latin typeface="+mn-lt"/>
                <a:ea typeface="+mn-ea"/>
                <a:cs typeface="+mn-cs"/>
              </a:rPr>
              <a:t> od pet </a:t>
            </a:r>
            <a:r>
              <a:rPr lang="en-US" sz="2800" dirty="0" err="1">
                <a:solidFill>
                  <a:schemeClr val="tx1"/>
                </a:solidFill>
                <a:latin typeface="+mn-lt"/>
                <a:ea typeface="+mn-ea"/>
                <a:cs typeface="+mn-cs"/>
              </a:rPr>
              <a:t>godina</a:t>
            </a:r>
            <a:r>
              <a:rPr lang="en-US" sz="2800" dirty="0">
                <a:solidFill>
                  <a:schemeClr val="tx1"/>
                </a:solidFill>
                <a:latin typeface="+mn-lt"/>
                <a:ea typeface="+mn-ea"/>
                <a:cs typeface="+mn-cs"/>
              </a:rPr>
              <a:t>,</a:t>
            </a:r>
          </a:p>
          <a:p>
            <a:pPr marL="274320" lvl="0" indent="-274320" algn="l" hangingPunct="1">
              <a:spcBef>
                <a:spcPct val="20000"/>
              </a:spcBef>
              <a:spcAft>
                <a:spcPts val="0"/>
              </a:spcAft>
              <a:buClr>
                <a:srgbClr val="AD0101"/>
              </a:buClr>
              <a:buSzTx/>
              <a:buFont typeface="Arial" pitchFamily="34" charset="0"/>
              <a:buChar char="•"/>
            </a:pPr>
            <a:r>
              <a:rPr lang="bs-Latn-BA" sz="2800" dirty="0">
                <a:solidFill>
                  <a:schemeClr val="tx1"/>
                </a:solidFill>
                <a:latin typeface="+mn-lt"/>
                <a:ea typeface="+mn-ea"/>
                <a:cs typeface="+mn-cs"/>
              </a:rPr>
              <a:t>d</a:t>
            </a:r>
            <a:r>
              <a:rPr lang="en-US" sz="2800" dirty="0">
                <a:solidFill>
                  <a:schemeClr val="tx1"/>
                </a:solidFill>
                <a:latin typeface="+mn-lt"/>
                <a:ea typeface="+mn-ea"/>
                <a:cs typeface="+mn-cs"/>
              </a:rPr>
              <a:t>a je </a:t>
            </a:r>
            <a:r>
              <a:rPr lang="en-US" sz="2800" dirty="0" err="1">
                <a:solidFill>
                  <a:schemeClr val="tx1"/>
                </a:solidFill>
                <a:latin typeface="+mn-lt"/>
                <a:ea typeface="+mn-ea"/>
                <a:cs typeface="+mn-cs"/>
              </a:rPr>
              <a:t>maloljetnik</a:t>
            </a:r>
            <a:r>
              <a:rPr lang="en-US" sz="2800" dirty="0">
                <a:solidFill>
                  <a:schemeClr val="tx1"/>
                </a:solidFill>
                <a:latin typeface="+mn-lt"/>
                <a:ea typeface="+mn-ea"/>
                <a:cs typeface="+mn-cs"/>
              </a:rPr>
              <a:t> </a:t>
            </a:r>
            <a:r>
              <a:rPr lang="en-US" sz="2800" dirty="0" err="1">
                <a:solidFill>
                  <a:schemeClr val="tx1"/>
                </a:solidFill>
                <a:latin typeface="+mn-lt"/>
                <a:ea typeface="+mn-ea"/>
                <a:cs typeface="+mn-cs"/>
              </a:rPr>
              <a:t>izvršio</a:t>
            </a:r>
            <a:r>
              <a:rPr lang="en-US" sz="2800" dirty="0">
                <a:solidFill>
                  <a:schemeClr val="tx1"/>
                </a:solidFill>
                <a:latin typeface="+mn-lt"/>
                <a:ea typeface="+mn-ea"/>
                <a:cs typeface="+mn-cs"/>
              </a:rPr>
              <a:t> </a:t>
            </a:r>
            <a:r>
              <a:rPr lang="en-US" sz="2800" dirty="0" err="1">
                <a:solidFill>
                  <a:schemeClr val="tx1"/>
                </a:solidFill>
                <a:latin typeface="+mn-lt"/>
                <a:ea typeface="+mn-ea"/>
                <a:cs typeface="+mn-cs"/>
              </a:rPr>
              <a:t>krivično</a:t>
            </a:r>
            <a:r>
              <a:rPr lang="en-US" sz="2800" dirty="0">
                <a:solidFill>
                  <a:schemeClr val="tx1"/>
                </a:solidFill>
                <a:latin typeface="+mn-lt"/>
                <a:ea typeface="+mn-ea"/>
                <a:cs typeface="+mn-cs"/>
              </a:rPr>
              <a:t> </a:t>
            </a:r>
            <a:r>
              <a:rPr lang="en-US" sz="2800" dirty="0" err="1">
                <a:solidFill>
                  <a:schemeClr val="tx1"/>
                </a:solidFill>
                <a:latin typeface="+mn-lt"/>
                <a:ea typeface="+mn-ea"/>
                <a:cs typeface="+mn-cs"/>
              </a:rPr>
              <a:t>djelo</a:t>
            </a:r>
            <a:r>
              <a:rPr lang="en-US" sz="2800" dirty="0">
                <a:solidFill>
                  <a:schemeClr val="tx1"/>
                </a:solidFill>
                <a:latin typeface="+mn-lt"/>
                <a:ea typeface="+mn-ea"/>
                <a:cs typeface="+mn-cs"/>
              </a:rPr>
              <a:t> s </a:t>
            </a:r>
            <a:r>
              <a:rPr lang="en-US" sz="2800" dirty="0" err="1">
                <a:solidFill>
                  <a:schemeClr val="tx1"/>
                </a:solidFill>
                <a:latin typeface="+mn-lt"/>
                <a:ea typeface="+mn-ea"/>
                <a:cs typeface="+mn-cs"/>
              </a:rPr>
              <a:t>visokim</a:t>
            </a:r>
            <a:r>
              <a:rPr lang="en-US" sz="2800" dirty="0">
                <a:solidFill>
                  <a:schemeClr val="tx1"/>
                </a:solidFill>
                <a:latin typeface="+mn-lt"/>
                <a:ea typeface="+mn-ea"/>
                <a:cs typeface="+mn-cs"/>
              </a:rPr>
              <a:t> </a:t>
            </a:r>
            <a:r>
              <a:rPr lang="en-US" sz="2800" dirty="0" err="1">
                <a:solidFill>
                  <a:schemeClr val="tx1"/>
                </a:solidFill>
                <a:latin typeface="+mn-lt"/>
                <a:ea typeface="+mn-ea"/>
                <a:cs typeface="+mn-cs"/>
              </a:rPr>
              <a:t>stepenom</a:t>
            </a:r>
            <a:r>
              <a:rPr lang="en-US" sz="2800" dirty="0">
                <a:solidFill>
                  <a:schemeClr val="tx1"/>
                </a:solidFill>
                <a:latin typeface="+mn-lt"/>
                <a:ea typeface="+mn-ea"/>
                <a:cs typeface="+mn-cs"/>
              </a:rPr>
              <a:t> </a:t>
            </a:r>
            <a:r>
              <a:rPr lang="en-US" sz="2800" dirty="0" err="1">
                <a:solidFill>
                  <a:schemeClr val="tx1"/>
                </a:solidFill>
                <a:latin typeface="+mn-lt"/>
                <a:ea typeface="+mn-ea"/>
                <a:cs typeface="+mn-cs"/>
              </a:rPr>
              <a:t>krivice</a:t>
            </a:r>
            <a:r>
              <a:rPr lang="en-US" sz="2800" dirty="0">
                <a:solidFill>
                  <a:schemeClr val="tx1"/>
                </a:solidFill>
                <a:latin typeface="+mn-lt"/>
                <a:ea typeface="+mn-ea"/>
                <a:cs typeface="+mn-cs"/>
              </a:rPr>
              <a:t> i</a:t>
            </a:r>
            <a:r>
              <a:rPr lang="hr-BA" sz="2800" dirty="0">
                <a:solidFill>
                  <a:schemeClr val="tx1"/>
                </a:solidFill>
                <a:latin typeface="+mn-lt"/>
                <a:ea typeface="+mn-ea"/>
                <a:cs typeface="+mn-cs"/>
              </a:rPr>
              <a:t>,</a:t>
            </a:r>
            <a:endParaRPr lang="en-US" sz="2800" dirty="0">
              <a:solidFill>
                <a:schemeClr val="tx1"/>
              </a:solidFill>
              <a:latin typeface="+mn-lt"/>
              <a:ea typeface="+mn-ea"/>
              <a:cs typeface="+mn-cs"/>
            </a:endParaRPr>
          </a:p>
          <a:p>
            <a:pPr marL="274320" lvl="0" indent="-274320" algn="l" hangingPunct="1">
              <a:spcBef>
                <a:spcPct val="20000"/>
              </a:spcBef>
              <a:spcAft>
                <a:spcPts val="0"/>
              </a:spcAft>
              <a:buClr>
                <a:srgbClr val="AD0101"/>
              </a:buClr>
              <a:buSzTx/>
              <a:buFont typeface="Arial" pitchFamily="34" charset="0"/>
              <a:buChar char="•"/>
            </a:pPr>
            <a:r>
              <a:rPr lang="bs-Latn-BA" sz="2800" dirty="0">
                <a:solidFill>
                  <a:schemeClr val="tx1"/>
                </a:solidFill>
                <a:latin typeface="+mn-lt"/>
                <a:ea typeface="+mn-ea"/>
                <a:cs typeface="+mn-cs"/>
              </a:rPr>
              <a:t>d</a:t>
            </a:r>
            <a:r>
              <a:rPr lang="en-US" sz="2800" dirty="0">
                <a:solidFill>
                  <a:schemeClr val="tx1"/>
                </a:solidFill>
                <a:latin typeface="+mn-lt"/>
                <a:ea typeface="+mn-ea"/>
                <a:cs typeface="+mn-cs"/>
              </a:rPr>
              <a:t>a je </a:t>
            </a:r>
            <a:r>
              <a:rPr lang="en-US" sz="2800" dirty="0" err="1">
                <a:solidFill>
                  <a:schemeClr val="tx1"/>
                </a:solidFill>
                <a:latin typeface="+mn-lt"/>
                <a:ea typeface="+mn-ea"/>
                <a:cs typeface="+mn-cs"/>
              </a:rPr>
              <a:t>sud</a:t>
            </a:r>
            <a:r>
              <a:rPr lang="en-US" sz="2800" dirty="0">
                <a:solidFill>
                  <a:schemeClr val="tx1"/>
                </a:solidFill>
                <a:latin typeface="+mn-lt"/>
                <a:ea typeface="+mn-ea"/>
                <a:cs typeface="+mn-cs"/>
              </a:rPr>
              <a:t> </a:t>
            </a:r>
            <a:r>
              <a:rPr lang="en-US" sz="2800" dirty="0" err="1">
                <a:solidFill>
                  <a:schemeClr val="tx1"/>
                </a:solidFill>
                <a:latin typeface="+mn-lt"/>
                <a:ea typeface="+mn-ea"/>
                <a:cs typeface="+mn-cs"/>
              </a:rPr>
              <a:t>došao</a:t>
            </a:r>
            <a:r>
              <a:rPr lang="en-US" sz="2800" dirty="0">
                <a:solidFill>
                  <a:schemeClr val="tx1"/>
                </a:solidFill>
                <a:latin typeface="+mn-lt"/>
                <a:ea typeface="+mn-ea"/>
                <a:cs typeface="+mn-cs"/>
              </a:rPr>
              <a:t> do </a:t>
            </a:r>
            <a:r>
              <a:rPr lang="en-US" sz="2800" dirty="0" err="1">
                <a:solidFill>
                  <a:schemeClr val="tx1"/>
                </a:solidFill>
                <a:latin typeface="+mn-lt"/>
                <a:ea typeface="+mn-ea"/>
                <a:cs typeface="+mn-cs"/>
              </a:rPr>
              <a:t>uvjerenja</a:t>
            </a:r>
            <a:r>
              <a:rPr lang="en-US" sz="2800" dirty="0">
                <a:solidFill>
                  <a:schemeClr val="tx1"/>
                </a:solidFill>
                <a:latin typeface="+mn-lt"/>
                <a:ea typeface="+mn-ea"/>
                <a:cs typeface="+mn-cs"/>
              </a:rPr>
              <a:t> da </a:t>
            </a:r>
            <a:r>
              <a:rPr lang="en-US" sz="2800" dirty="0" err="1">
                <a:solidFill>
                  <a:schemeClr val="tx1"/>
                </a:solidFill>
                <a:latin typeface="+mn-lt"/>
                <a:ea typeface="+mn-ea"/>
                <a:cs typeface="+mn-cs"/>
              </a:rPr>
              <a:t>zbog</a:t>
            </a:r>
            <a:r>
              <a:rPr lang="en-US" sz="2800" dirty="0">
                <a:solidFill>
                  <a:schemeClr val="tx1"/>
                </a:solidFill>
                <a:latin typeface="+mn-lt"/>
                <a:ea typeface="+mn-ea"/>
                <a:cs typeface="+mn-cs"/>
              </a:rPr>
              <a:t> </a:t>
            </a:r>
            <a:r>
              <a:rPr lang="en-US" sz="2800" dirty="0" err="1">
                <a:solidFill>
                  <a:schemeClr val="tx1"/>
                </a:solidFill>
                <a:latin typeface="+mn-lt"/>
                <a:ea typeface="+mn-ea"/>
                <a:cs typeface="+mn-cs"/>
              </a:rPr>
              <a:t>teških</a:t>
            </a:r>
            <a:r>
              <a:rPr lang="en-US" sz="2800" dirty="0">
                <a:solidFill>
                  <a:schemeClr val="tx1"/>
                </a:solidFill>
                <a:latin typeface="+mn-lt"/>
                <a:ea typeface="+mn-ea"/>
                <a:cs typeface="+mn-cs"/>
              </a:rPr>
              <a:t> </a:t>
            </a:r>
            <a:r>
              <a:rPr lang="en-US" sz="2800" dirty="0" err="1">
                <a:solidFill>
                  <a:schemeClr val="tx1"/>
                </a:solidFill>
                <a:latin typeface="+mn-lt"/>
                <a:ea typeface="+mn-ea"/>
                <a:cs typeface="+mn-cs"/>
              </a:rPr>
              <a:t>posljedica</a:t>
            </a:r>
            <a:r>
              <a:rPr lang="en-US" sz="2800" dirty="0">
                <a:solidFill>
                  <a:schemeClr val="tx1"/>
                </a:solidFill>
                <a:latin typeface="+mn-lt"/>
                <a:ea typeface="+mn-ea"/>
                <a:cs typeface="+mn-cs"/>
              </a:rPr>
              <a:t> </a:t>
            </a:r>
            <a:r>
              <a:rPr lang="en-US" sz="2800" dirty="0" err="1">
                <a:solidFill>
                  <a:schemeClr val="tx1"/>
                </a:solidFill>
                <a:latin typeface="+mn-lt"/>
                <a:ea typeface="+mn-ea"/>
                <a:cs typeface="+mn-cs"/>
              </a:rPr>
              <a:t>učinjenog</a:t>
            </a:r>
            <a:r>
              <a:rPr lang="en-US" sz="2800" dirty="0">
                <a:solidFill>
                  <a:schemeClr val="tx1"/>
                </a:solidFill>
                <a:latin typeface="+mn-lt"/>
                <a:ea typeface="+mn-ea"/>
                <a:cs typeface="+mn-cs"/>
              </a:rPr>
              <a:t> </a:t>
            </a:r>
            <a:r>
              <a:rPr lang="en-US" sz="2800" dirty="0" err="1">
                <a:solidFill>
                  <a:schemeClr val="tx1"/>
                </a:solidFill>
                <a:latin typeface="+mn-lt"/>
                <a:ea typeface="+mn-ea"/>
                <a:cs typeface="+mn-cs"/>
              </a:rPr>
              <a:t>krivičnog</a:t>
            </a:r>
            <a:r>
              <a:rPr lang="en-US" sz="2800" dirty="0">
                <a:solidFill>
                  <a:schemeClr val="tx1"/>
                </a:solidFill>
                <a:latin typeface="+mn-lt"/>
                <a:ea typeface="+mn-ea"/>
                <a:cs typeface="+mn-cs"/>
              </a:rPr>
              <a:t> </a:t>
            </a:r>
            <a:r>
              <a:rPr lang="en-US" sz="2800" dirty="0" err="1">
                <a:solidFill>
                  <a:schemeClr val="tx1"/>
                </a:solidFill>
                <a:latin typeface="+mn-lt"/>
                <a:ea typeface="+mn-ea"/>
                <a:cs typeface="+mn-cs"/>
              </a:rPr>
              <a:t>djela</a:t>
            </a:r>
            <a:r>
              <a:rPr lang="en-US" sz="2800" dirty="0">
                <a:solidFill>
                  <a:schemeClr val="tx1"/>
                </a:solidFill>
                <a:latin typeface="+mn-lt"/>
                <a:ea typeface="+mn-ea"/>
                <a:cs typeface="+mn-cs"/>
              </a:rPr>
              <a:t> (</a:t>
            </a:r>
            <a:r>
              <a:rPr lang="en-US" sz="2800" dirty="0" err="1">
                <a:solidFill>
                  <a:schemeClr val="tx1"/>
                </a:solidFill>
                <a:latin typeface="+mn-lt"/>
                <a:ea typeface="+mn-ea"/>
                <a:cs typeface="+mn-cs"/>
              </a:rPr>
              <a:t>obim</a:t>
            </a:r>
            <a:r>
              <a:rPr lang="en-US" sz="2800" dirty="0">
                <a:solidFill>
                  <a:schemeClr val="tx1"/>
                </a:solidFill>
                <a:latin typeface="+mn-lt"/>
                <a:ea typeface="+mn-ea"/>
                <a:cs typeface="+mn-cs"/>
              </a:rPr>
              <a:t>, </a:t>
            </a:r>
            <a:r>
              <a:rPr lang="en-US" sz="2800" dirty="0" err="1">
                <a:solidFill>
                  <a:schemeClr val="tx1"/>
                </a:solidFill>
                <a:latin typeface="+mn-lt"/>
                <a:ea typeface="+mn-ea"/>
                <a:cs typeface="+mn-cs"/>
              </a:rPr>
              <a:t>stepen</a:t>
            </a:r>
            <a:r>
              <a:rPr lang="en-US" sz="2800" dirty="0">
                <a:solidFill>
                  <a:schemeClr val="tx1"/>
                </a:solidFill>
                <a:latin typeface="+mn-lt"/>
                <a:ea typeface="+mn-ea"/>
                <a:cs typeface="+mn-cs"/>
              </a:rPr>
              <a:t> i </a:t>
            </a:r>
            <a:r>
              <a:rPr lang="en-US" sz="2800" dirty="0" err="1">
                <a:solidFill>
                  <a:schemeClr val="tx1"/>
                </a:solidFill>
                <a:latin typeface="+mn-lt"/>
                <a:ea typeface="+mn-ea"/>
                <a:cs typeface="+mn-cs"/>
              </a:rPr>
              <a:t>intenzitet</a:t>
            </a:r>
            <a:r>
              <a:rPr lang="en-US" sz="2800" dirty="0">
                <a:solidFill>
                  <a:schemeClr val="tx1"/>
                </a:solidFill>
                <a:latin typeface="+mn-lt"/>
                <a:ea typeface="+mn-ea"/>
                <a:cs typeface="+mn-cs"/>
              </a:rPr>
              <a:t> </a:t>
            </a:r>
            <a:r>
              <a:rPr lang="en-US" sz="2800" dirty="0" err="1">
                <a:solidFill>
                  <a:schemeClr val="tx1"/>
                </a:solidFill>
                <a:latin typeface="+mn-lt"/>
                <a:ea typeface="+mn-ea"/>
                <a:cs typeface="+mn-cs"/>
              </a:rPr>
              <a:t>posljedic</a:t>
            </a:r>
            <a:r>
              <a:rPr lang="hr-BA" sz="2800" dirty="0">
                <a:solidFill>
                  <a:schemeClr val="tx1"/>
                </a:solidFill>
                <a:latin typeface="+mn-lt"/>
                <a:ea typeface="+mn-ea"/>
                <a:cs typeface="+mn-cs"/>
              </a:rPr>
              <a:t>a</a:t>
            </a:r>
            <a:r>
              <a:rPr lang="en-US" sz="2800" dirty="0">
                <a:solidFill>
                  <a:schemeClr val="tx1"/>
                </a:solidFill>
                <a:latin typeface="+mn-lt"/>
                <a:ea typeface="+mn-ea"/>
                <a:cs typeface="+mn-cs"/>
              </a:rPr>
              <a:t>) i </a:t>
            </a:r>
            <a:r>
              <a:rPr lang="en-US" sz="2800" dirty="0" err="1">
                <a:solidFill>
                  <a:schemeClr val="tx1"/>
                </a:solidFill>
                <a:latin typeface="+mn-lt"/>
                <a:ea typeface="+mn-ea"/>
                <a:cs typeface="+mn-cs"/>
              </a:rPr>
              <a:t>visokog</a:t>
            </a:r>
            <a:r>
              <a:rPr lang="en-US" sz="2800" dirty="0">
                <a:solidFill>
                  <a:schemeClr val="tx1"/>
                </a:solidFill>
                <a:latin typeface="+mn-lt"/>
                <a:ea typeface="+mn-ea"/>
                <a:cs typeface="+mn-cs"/>
              </a:rPr>
              <a:t> </a:t>
            </a:r>
            <a:r>
              <a:rPr lang="en-US" sz="2800" dirty="0" err="1">
                <a:solidFill>
                  <a:schemeClr val="tx1"/>
                </a:solidFill>
                <a:latin typeface="+mn-lt"/>
                <a:ea typeface="+mn-ea"/>
                <a:cs typeface="+mn-cs"/>
              </a:rPr>
              <a:t>stepena</a:t>
            </a:r>
            <a:r>
              <a:rPr lang="en-US" sz="2800" dirty="0">
                <a:solidFill>
                  <a:schemeClr val="tx1"/>
                </a:solidFill>
                <a:latin typeface="+mn-lt"/>
                <a:ea typeface="+mn-ea"/>
                <a:cs typeface="+mn-cs"/>
              </a:rPr>
              <a:t> </a:t>
            </a:r>
            <a:r>
              <a:rPr lang="en-US" sz="2800" dirty="0" err="1">
                <a:solidFill>
                  <a:schemeClr val="tx1"/>
                </a:solidFill>
                <a:latin typeface="+mn-lt"/>
                <a:ea typeface="+mn-ea"/>
                <a:cs typeface="+mn-cs"/>
              </a:rPr>
              <a:t>krivice</a:t>
            </a:r>
            <a:r>
              <a:rPr lang="en-US" sz="2800" dirty="0">
                <a:solidFill>
                  <a:schemeClr val="tx1"/>
                </a:solidFill>
                <a:latin typeface="+mn-lt"/>
                <a:ea typeface="+mn-ea"/>
                <a:cs typeface="+mn-cs"/>
              </a:rPr>
              <a:t> </a:t>
            </a:r>
            <a:r>
              <a:rPr lang="en-US" sz="2800" dirty="0" err="1">
                <a:solidFill>
                  <a:schemeClr val="tx1"/>
                </a:solidFill>
                <a:latin typeface="+mn-lt"/>
                <a:ea typeface="+mn-ea"/>
                <a:cs typeface="+mn-cs"/>
              </a:rPr>
              <a:t>maloljetnika</a:t>
            </a:r>
            <a:r>
              <a:rPr lang="en-US" sz="2800" dirty="0">
                <a:solidFill>
                  <a:schemeClr val="tx1"/>
                </a:solidFill>
                <a:latin typeface="+mn-lt"/>
                <a:ea typeface="+mn-ea"/>
                <a:cs typeface="+mn-cs"/>
              </a:rPr>
              <a:t> </a:t>
            </a:r>
            <a:r>
              <a:rPr lang="en-US" sz="2800" dirty="0" err="1">
                <a:solidFill>
                  <a:schemeClr val="tx1"/>
                </a:solidFill>
                <a:latin typeface="+mn-lt"/>
                <a:ea typeface="+mn-ea"/>
                <a:cs typeface="+mn-cs"/>
              </a:rPr>
              <a:t>nije</a:t>
            </a:r>
            <a:r>
              <a:rPr lang="en-US" sz="2800" dirty="0">
                <a:solidFill>
                  <a:schemeClr val="tx1"/>
                </a:solidFill>
                <a:latin typeface="+mn-lt"/>
                <a:ea typeface="+mn-ea"/>
                <a:cs typeface="+mn-cs"/>
              </a:rPr>
              <a:t> </a:t>
            </a:r>
            <a:r>
              <a:rPr lang="en-US" sz="2800" dirty="0" err="1">
                <a:solidFill>
                  <a:schemeClr val="tx1"/>
                </a:solidFill>
                <a:latin typeface="+mn-lt"/>
                <a:ea typeface="+mn-ea"/>
                <a:cs typeface="+mn-cs"/>
              </a:rPr>
              <a:t>opravdano</a:t>
            </a:r>
            <a:r>
              <a:rPr lang="en-US" sz="2800" dirty="0">
                <a:solidFill>
                  <a:schemeClr val="tx1"/>
                </a:solidFill>
                <a:latin typeface="+mn-lt"/>
                <a:ea typeface="+mn-ea"/>
                <a:cs typeface="+mn-cs"/>
              </a:rPr>
              <a:t> da mu se </a:t>
            </a:r>
            <a:r>
              <a:rPr lang="en-US" sz="2800" dirty="0" err="1">
                <a:solidFill>
                  <a:schemeClr val="tx1"/>
                </a:solidFill>
                <a:latin typeface="+mn-lt"/>
                <a:ea typeface="+mn-ea"/>
                <a:cs typeface="+mn-cs"/>
              </a:rPr>
              <a:t>izrekne</a:t>
            </a:r>
            <a:r>
              <a:rPr lang="en-US" sz="2800" dirty="0">
                <a:solidFill>
                  <a:schemeClr val="tx1"/>
                </a:solidFill>
                <a:latin typeface="+mn-lt"/>
                <a:ea typeface="+mn-ea"/>
                <a:cs typeface="+mn-cs"/>
              </a:rPr>
              <a:t> </a:t>
            </a:r>
            <a:r>
              <a:rPr lang="en-US" sz="2800" dirty="0" err="1">
                <a:solidFill>
                  <a:schemeClr val="tx1"/>
                </a:solidFill>
                <a:latin typeface="+mn-lt"/>
                <a:ea typeface="+mn-ea"/>
                <a:cs typeface="+mn-cs"/>
              </a:rPr>
              <a:t>vaspitna</a:t>
            </a:r>
            <a:r>
              <a:rPr lang="en-US" sz="2800" dirty="0">
                <a:solidFill>
                  <a:schemeClr val="tx1"/>
                </a:solidFill>
                <a:latin typeface="+mn-lt"/>
                <a:ea typeface="+mn-ea"/>
                <a:cs typeface="+mn-cs"/>
              </a:rPr>
              <a:t> </a:t>
            </a:r>
            <a:r>
              <a:rPr lang="en-US" sz="2800" dirty="0" err="1">
                <a:solidFill>
                  <a:schemeClr val="tx1"/>
                </a:solidFill>
                <a:latin typeface="+mn-lt"/>
                <a:ea typeface="+mn-ea"/>
                <a:cs typeface="+mn-cs"/>
              </a:rPr>
              <a:t>mjera</a:t>
            </a:r>
            <a:r>
              <a:rPr lang="en-US" sz="2800" dirty="0">
                <a:solidFill>
                  <a:schemeClr val="tx1"/>
                </a:solidFill>
                <a:latin typeface="+mn-lt"/>
                <a:ea typeface="+mn-ea"/>
                <a:cs typeface="+mn-cs"/>
              </a:rPr>
              <a:t>.</a:t>
            </a:r>
          </a:p>
          <a:p>
            <a:endParaRPr lang="en-US" dirty="0"/>
          </a:p>
        </p:txBody>
      </p:sp>
    </p:spTree>
    <p:extLst>
      <p:ext uri="{BB962C8B-B14F-4D97-AF65-F5344CB8AC3E}">
        <p14:creationId xmlns:p14="http://schemas.microsoft.com/office/powerpoint/2010/main" xmlns="" val="30937074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s-Latn-BA" dirty="0">
                <a:latin typeface="+mn-lt"/>
              </a:rPr>
              <a:t>Faze izvršenja kazne zatvora</a:t>
            </a:r>
            <a:endParaRPr lang="en-US" dirty="0">
              <a:latin typeface="+mn-lt"/>
            </a:endParaRPr>
          </a:p>
        </p:txBody>
      </p:sp>
      <p:sp>
        <p:nvSpPr>
          <p:cNvPr id="3" name="Content Placeholder 2"/>
          <p:cNvSpPr>
            <a:spLocks noGrp="1"/>
          </p:cNvSpPr>
          <p:nvPr>
            <p:ph idx="1"/>
          </p:nvPr>
        </p:nvSpPr>
        <p:spPr/>
        <p:txBody>
          <a:bodyPr/>
          <a:lstStyle/>
          <a:p>
            <a:pPr marL="108000" indent="0">
              <a:buNone/>
            </a:pPr>
            <a:r>
              <a:rPr lang="bs-Latn-BA" sz="2800" dirty="0">
                <a:latin typeface="+mn-lt"/>
              </a:rPr>
              <a:t>1.) Upućivanje</a:t>
            </a:r>
            <a:br>
              <a:rPr lang="bs-Latn-BA" sz="2800" dirty="0">
                <a:latin typeface="+mn-lt"/>
              </a:rPr>
            </a:br>
            <a:r>
              <a:rPr lang="bs-Latn-BA" sz="2800" dirty="0">
                <a:latin typeface="+mn-lt"/>
              </a:rPr>
              <a:t>2.)Prijem u prijemno odjeljenje te vršenje opservacije i dijagnostike ličnosti</a:t>
            </a:r>
            <a:br>
              <a:rPr lang="bs-Latn-BA" sz="2800" dirty="0">
                <a:latin typeface="+mn-lt"/>
              </a:rPr>
            </a:br>
            <a:r>
              <a:rPr lang="bs-Latn-BA" sz="2800" dirty="0">
                <a:latin typeface="+mn-lt"/>
              </a:rPr>
              <a:t>3.)Služba tretmana</a:t>
            </a:r>
            <a:br>
              <a:rPr lang="bs-Latn-BA" sz="2800" dirty="0">
                <a:latin typeface="+mn-lt"/>
              </a:rPr>
            </a:br>
            <a:r>
              <a:rPr lang="bs-Latn-BA" sz="2800" dirty="0">
                <a:latin typeface="+mn-lt"/>
              </a:rPr>
              <a:t>4.) Postpenalna pomoć</a:t>
            </a:r>
            <a:r>
              <a:rPr lang="bs-Latn-BA" dirty="0"/>
              <a:t/>
            </a:r>
            <a:br>
              <a:rPr lang="bs-Latn-BA" dirty="0"/>
            </a:br>
            <a:endParaRPr lang="en-US" dirty="0"/>
          </a:p>
        </p:txBody>
      </p:sp>
    </p:spTree>
    <p:extLst>
      <p:ext uri="{BB962C8B-B14F-4D97-AF65-F5344CB8AC3E}">
        <p14:creationId xmlns:p14="http://schemas.microsoft.com/office/powerpoint/2010/main" xmlns="" val="26151823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745B858-AE10-4EF9-A76E-68360365A159}"/>
              </a:ext>
            </a:extLst>
          </p:cNvPr>
          <p:cNvSpPr>
            <a:spLocks noGrp="1"/>
          </p:cNvSpPr>
          <p:nvPr>
            <p:ph type="title"/>
          </p:nvPr>
        </p:nvSpPr>
        <p:spPr/>
        <p:txBody>
          <a:bodyPr/>
          <a:lstStyle/>
          <a:p>
            <a:r>
              <a:rPr lang="bs-Latn-BA" dirty="0">
                <a:latin typeface="+mn-lt"/>
              </a:rPr>
              <a:t>U</a:t>
            </a:r>
            <a:r>
              <a:rPr lang="bs-Latn-BA" sz="4000" dirty="0">
                <a:latin typeface="+mn-lt"/>
              </a:rPr>
              <a:t>pućivanje zatvorenika u kazneno-popravni zavod</a:t>
            </a:r>
          </a:p>
        </p:txBody>
      </p:sp>
      <p:sp>
        <p:nvSpPr>
          <p:cNvPr id="3" name="Content Placeholder 2">
            <a:extLst>
              <a:ext uri="{FF2B5EF4-FFF2-40B4-BE49-F238E27FC236}">
                <a16:creationId xmlns:a16="http://schemas.microsoft.com/office/drawing/2014/main" xmlns="" id="{FB071DE7-D32E-476A-9857-0E445C58DBA8}"/>
              </a:ext>
            </a:extLst>
          </p:cNvPr>
          <p:cNvSpPr>
            <a:spLocks noGrp="1"/>
          </p:cNvSpPr>
          <p:nvPr>
            <p:ph idx="1"/>
          </p:nvPr>
        </p:nvSpPr>
        <p:spPr>
          <a:xfrm>
            <a:off x="544512" y="2027237"/>
            <a:ext cx="8870040" cy="4384440"/>
          </a:xfrm>
        </p:spPr>
        <p:txBody>
          <a:bodyPr/>
          <a:lstStyle/>
          <a:p>
            <a:r>
              <a:rPr lang="bs-Latn-BA" sz="2800" dirty="0">
                <a:latin typeface="+mn-lt"/>
              </a:rPr>
              <a:t>Ova faza podrazumijeva izdavanje uputnog akta i nametanje obaveze osuđeniku da se u određenom roku dobrovljno javi u kazneno-popravni zavod.</a:t>
            </a:r>
          </a:p>
          <a:p>
            <a:r>
              <a:rPr lang="bs-Latn-BA" sz="2800" dirty="0">
                <a:latin typeface="+mn-lt"/>
              </a:rPr>
              <a:t>Početkom izvršenja kazne zatvora računa se dan kada se osuđenik sam javi radi izdržavanja kazne zatvora.</a:t>
            </a:r>
          </a:p>
        </p:txBody>
      </p:sp>
    </p:spTree>
    <p:extLst>
      <p:ext uri="{BB962C8B-B14F-4D97-AF65-F5344CB8AC3E}">
        <p14:creationId xmlns:p14="http://schemas.microsoft.com/office/powerpoint/2010/main" xmlns="" val="30435322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47587F0-E1A4-4FE0-8C15-D6D8A2AF240C}"/>
              </a:ext>
            </a:extLst>
          </p:cNvPr>
          <p:cNvSpPr>
            <a:spLocks noGrp="1"/>
          </p:cNvSpPr>
          <p:nvPr>
            <p:ph type="title"/>
          </p:nvPr>
        </p:nvSpPr>
        <p:spPr/>
        <p:txBody>
          <a:bodyPr/>
          <a:lstStyle/>
          <a:p>
            <a:r>
              <a:rPr lang="bs-Latn-BA" dirty="0">
                <a:latin typeface="+mn-lt"/>
              </a:rPr>
              <a:t>Prijem u prijemno odjeljenje</a:t>
            </a:r>
          </a:p>
        </p:txBody>
      </p:sp>
      <p:sp>
        <p:nvSpPr>
          <p:cNvPr id="3" name="Content Placeholder 2">
            <a:extLst>
              <a:ext uri="{FF2B5EF4-FFF2-40B4-BE49-F238E27FC236}">
                <a16:creationId xmlns:a16="http://schemas.microsoft.com/office/drawing/2014/main" xmlns="" id="{A4B457E4-72FE-4DAD-8C25-ED709AA73AC1}"/>
              </a:ext>
            </a:extLst>
          </p:cNvPr>
          <p:cNvSpPr>
            <a:spLocks noGrp="1"/>
          </p:cNvSpPr>
          <p:nvPr>
            <p:ph idx="1"/>
          </p:nvPr>
        </p:nvSpPr>
        <p:spPr>
          <a:xfrm>
            <a:off x="696912" y="1798637"/>
            <a:ext cx="8870040" cy="5410200"/>
          </a:xfrm>
        </p:spPr>
        <p:txBody>
          <a:bodyPr/>
          <a:lstStyle/>
          <a:p>
            <a:r>
              <a:rPr lang="bs-Latn-BA" sz="2800" dirty="0">
                <a:latin typeface="+mn-lt"/>
              </a:rPr>
              <a:t>U prijemnom odjeljenju odvija se proces opservacije zatvorenika u kojem zatvorenik provode jedan kraći period – period opservacije.</a:t>
            </a:r>
          </a:p>
          <a:p>
            <a:r>
              <a:rPr lang="bs-Latn-BA" sz="2800" dirty="0">
                <a:latin typeface="+mn-lt"/>
              </a:rPr>
              <a:t>Osuđenik na kaznu zatvora do jedne godine u prijemnom odjeljenju ostaje do 15 dana, a osuđenik osuđen na kaznu zatvora preko jedne godine najduže 30 dana.</a:t>
            </a:r>
          </a:p>
          <a:p>
            <a:r>
              <a:rPr lang="bs-Latn-BA" sz="2800" dirty="0">
                <a:latin typeface="+mn-lt"/>
              </a:rPr>
              <a:t>Nakon formalnog prijema u kazneno-popravni zavod, odnosno u prijemno odjeljenje, tim stručnjaka vrši procjenu ličnosti zatvorenika. Na osnovu te procjene  pravi se individualni plan tretmana zatvorenika, prema kojem se određuje klasifikaciona grupa u koju će se zatvorenik                                                     svrstati.</a:t>
            </a:r>
          </a:p>
        </p:txBody>
      </p:sp>
    </p:spTree>
    <p:extLst>
      <p:ext uri="{BB962C8B-B14F-4D97-AF65-F5344CB8AC3E}">
        <p14:creationId xmlns:p14="http://schemas.microsoft.com/office/powerpoint/2010/main" xmlns="" val="1083361756"/>
      </p:ext>
    </p:extLst>
  </p:cSld>
  <p:clrMapOvr>
    <a:masterClrMapping/>
  </p:clrMapOvr>
</p:sld>
</file>

<file path=ppt/theme/theme1.xml><?xml version="1.0" encoding="utf-8"?>
<a:theme xmlns:a="http://schemas.openxmlformats.org/drawingml/2006/main" name="Vinta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tandard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tandard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418</TotalTime>
  <Words>1115</Words>
  <Application>Microsoft Office PowerPoint</Application>
  <PresentationFormat>Custom</PresentationFormat>
  <Paragraphs>70</Paragraphs>
  <Slides>33</Slides>
  <Notes>6</Notes>
  <HiddenSlides>0</HiddenSlides>
  <MMClips>0</MMClips>
  <ScaleCrop>false</ScaleCrop>
  <HeadingPairs>
    <vt:vector size="4" baseType="variant">
      <vt:variant>
        <vt:lpstr>Theme</vt:lpstr>
      </vt:variant>
      <vt:variant>
        <vt:i4>3</vt:i4>
      </vt:variant>
      <vt:variant>
        <vt:lpstr>Slide Titles</vt:lpstr>
      </vt:variant>
      <vt:variant>
        <vt:i4>33</vt:i4>
      </vt:variant>
    </vt:vector>
  </HeadingPairs>
  <TitlesOfParts>
    <vt:vector size="36" baseType="lpstr">
      <vt:lpstr>Vintage</vt:lpstr>
      <vt:lpstr>Standard 1</vt:lpstr>
      <vt:lpstr>Standard 2</vt:lpstr>
      <vt:lpstr>  Izvršenje kazne maloljetničkog zatvora u BiH i SAD-u                                          Sarajevo, april 2020</vt:lpstr>
      <vt:lpstr>Maloljetnici</vt:lpstr>
      <vt:lpstr>Maloljetnici</vt:lpstr>
      <vt:lpstr>Kazna maloljetničkog zatvora</vt:lpstr>
      <vt:lpstr>Kazna maloljetničkog zatvora</vt:lpstr>
      <vt:lpstr>Uslovi za izricanje kazne maloljetničkog zatvora</vt:lpstr>
      <vt:lpstr>Faze izvršenja kazne zatvora</vt:lpstr>
      <vt:lpstr>Upućivanje zatvorenika u kazneno-popravni zavod</vt:lpstr>
      <vt:lpstr>Prijem u prijemno odjeljenje</vt:lpstr>
      <vt:lpstr>Opservacija</vt:lpstr>
      <vt:lpstr>Dijagostika</vt:lpstr>
      <vt:lpstr>Služba tretmana</vt:lpstr>
      <vt:lpstr>Prava maloljetnika u zatvoru </vt:lpstr>
      <vt:lpstr> Fizička aktivnost   Fizička aktivnost bi trebala predstavljati važan dio dnevnog programa maloljetnika. Svim maloljetnicima bi trebalo biti dopušteno da redovno vježbaju, najmanje dva sata svaki dan, od čega bi najmanje jedan sat trebalo provesti na otvorenom, a po mogućnosti, i znatno više.   </vt:lpstr>
      <vt:lpstr>Dnevna aktivnost  Tokom dana maloljetnici imaju radne obaveze. Rade u biblioteci, kuhinji ili imaju druga zaduženja unutar Zatvora. Na raspolaganju im je teretana (jednom u pet dana) što redovno koriste, maloljetnici se u zatvoru pretežno bave sportom, te su teretanu i fudbal istaknuli kao sportove kojima se maloljetnici najviše bave.  </vt:lpstr>
      <vt:lpstr>Zdravstvena zaštita   Maloljetnicima je na raspolaganju medicinska i stomatološka ambulanta. Svi bi maloljetnici trebali biti na odgovarajući način intervjuisani i medicinski pregledani od strane ljekara ili kvalifikovane medicinske sestre koja je odgovorna ljekaru, što je prije moguće nakon prijema u pritvorski centar, na sam dan  prijema.   </vt:lpstr>
      <vt:lpstr>Slide 17</vt:lpstr>
      <vt:lpstr>Slide 18</vt:lpstr>
      <vt:lpstr>Postpenalna pomoć</vt:lpstr>
      <vt:lpstr>Slide 20</vt:lpstr>
      <vt:lpstr>RELEVANTNI PROPISI </vt:lpstr>
      <vt:lpstr>Slide 22</vt:lpstr>
      <vt:lpstr>Slide 23</vt:lpstr>
      <vt:lpstr>Evropska zatvorska pravila </vt:lpstr>
      <vt:lpstr>Zatvorski sistem u BiH</vt:lpstr>
      <vt:lpstr>Kazneno popravni zavod Orašje</vt:lpstr>
      <vt:lpstr>Slide 27</vt:lpstr>
      <vt:lpstr>          Zatvorski sistem u SAD-u  Sjedinjene Američke Države zatvaraju više mladih nego bilo koja druga država na svijetu. U 2010. godini, oko 70.800 maloljetnika zatvoreno je samo u zatvorima za mlade. U pojedinim državama u SAD-u, suprotno Konvenciji o pravima djeteta, maloljetnim učiniteljima može se izreći čak i kazna doživotnog zatvora bez mogućnosti pomilovanja (eng. sentences of life without possibility of parole)    </vt:lpstr>
      <vt:lpstr>Slide 29</vt:lpstr>
      <vt:lpstr>Slide 30</vt:lpstr>
      <vt:lpstr>Slide 31</vt:lpstr>
      <vt:lpstr>- Maloljetnim zatvorenicama potrebno je osigurati pristup starosno i spolno određenim programima i uslugama, kao što su savjetovanja u slučajevima seksualnog zlostavljanja i nasilja. -- -- - Maloljetnim zatvorenicama je, također, potrebno omogućiti edukaciju o zdravstvenoj zaštiti žena, te redovan pristup ginekološkim pregledima, na sličan način kao za punoljetne zatvorenice. - Maloljetnim zatvorenicama trudnicama potrebno je pružiti     podršku i medicinsku zaštitu, jednaku zaštiti koja se pruža    punoljetnim zatvorenicama trudnicama. </vt:lpstr>
      <vt:lpstr>Slide 33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Vintage</dc:title>
  <dc:creator>Nejra</dc:creator>
  <dc:description>Those creative commons textures have been used:
http://www.flickr.com/photos/kellyloveswhales/3505365913/ by 'Kelly Loves Whales'
http://www.flickr.com/photos/digitalyardsale/4806075532/in/photostream/ by Nick Merritt
License: https://creativecommons.org/licenses/by-sa/3.0/</dc:description>
  <cp:lastModifiedBy>Berin</cp:lastModifiedBy>
  <cp:revision>42</cp:revision>
  <dcterms:created xsi:type="dcterms:W3CDTF">2020-03-31T21:01:53Z</dcterms:created>
  <dcterms:modified xsi:type="dcterms:W3CDTF">2020-05-28T08:46:24Z</dcterms:modified>
</cp:coreProperties>
</file>