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95" r:id="rId4"/>
    <p:sldId id="276" r:id="rId5"/>
    <p:sldId id="280" r:id="rId6"/>
    <p:sldId id="282" r:id="rId7"/>
    <p:sldId id="285" r:id="rId8"/>
    <p:sldId id="287" r:id="rId9"/>
    <p:sldId id="289" r:id="rId10"/>
    <p:sldId id="291" r:id="rId11"/>
    <p:sldId id="292" r:id="rId12"/>
    <p:sldId id="293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451652-27A4-4375-B514-4EBC25C9477A}" type="doc">
      <dgm:prSet loTypeId="urn:microsoft.com/office/officeart/2005/8/layout/hList7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bs-Latn-BA"/>
        </a:p>
      </dgm:t>
    </dgm:pt>
    <dgm:pt modelId="{A5DEDF25-917E-440F-AC8A-88793391005F}">
      <dgm:prSet/>
      <dgm:spPr/>
      <dgm:t>
        <a:bodyPr/>
        <a:lstStyle/>
        <a:p>
          <a:pPr rtl="0"/>
          <a:r>
            <a:rPr lang="hr-HR" smtClean="0"/>
            <a:t>1997.</a:t>
          </a:r>
          <a:endParaRPr lang="bs-Latn-BA"/>
        </a:p>
      </dgm:t>
    </dgm:pt>
    <dgm:pt modelId="{4D070830-D930-4203-BD80-4868E11D6510}" type="parTrans" cxnId="{2A3BCD4C-F2E7-48DE-A98E-04E955DC894F}">
      <dgm:prSet/>
      <dgm:spPr/>
      <dgm:t>
        <a:bodyPr/>
        <a:lstStyle/>
        <a:p>
          <a:endParaRPr lang="bs-Latn-BA"/>
        </a:p>
      </dgm:t>
    </dgm:pt>
    <dgm:pt modelId="{70F07773-40AF-487C-A8C2-04DE17B0E0D1}" type="sibTrans" cxnId="{2A3BCD4C-F2E7-48DE-A98E-04E955DC894F}">
      <dgm:prSet/>
      <dgm:spPr/>
      <dgm:t>
        <a:bodyPr/>
        <a:lstStyle/>
        <a:p>
          <a:endParaRPr lang="bs-Latn-BA"/>
        </a:p>
      </dgm:t>
    </dgm:pt>
    <dgm:pt modelId="{824475AE-DDE1-4361-9B74-AE6E39C7E0EE}">
      <dgm:prSet/>
      <dgm:spPr/>
      <dgm:t>
        <a:bodyPr/>
        <a:lstStyle/>
        <a:p>
          <a:pPr rtl="0"/>
          <a:r>
            <a:rPr lang="hr-HR" smtClean="0"/>
            <a:t>„Corpus Juris 2000“ - najsnažniji primjer širenja nadležnosti EU na krivičnopravnom području</a:t>
          </a:r>
          <a:endParaRPr lang="bs-Latn-BA"/>
        </a:p>
      </dgm:t>
    </dgm:pt>
    <dgm:pt modelId="{F24F7CDD-BD11-49CD-96DE-EF8D05240BB4}" type="parTrans" cxnId="{92CFE08B-0AF1-427B-A5FE-CF2A0C540806}">
      <dgm:prSet/>
      <dgm:spPr/>
      <dgm:t>
        <a:bodyPr/>
        <a:lstStyle/>
        <a:p>
          <a:endParaRPr lang="bs-Latn-BA"/>
        </a:p>
      </dgm:t>
    </dgm:pt>
    <dgm:pt modelId="{723682D0-2442-40C9-93AE-07C93C848AED}" type="sibTrans" cxnId="{92CFE08B-0AF1-427B-A5FE-CF2A0C540806}">
      <dgm:prSet/>
      <dgm:spPr/>
      <dgm:t>
        <a:bodyPr/>
        <a:lstStyle/>
        <a:p>
          <a:endParaRPr lang="bs-Latn-BA"/>
        </a:p>
      </dgm:t>
    </dgm:pt>
    <dgm:pt modelId="{9B9B9136-06CB-4336-B66B-3BD7DD774109}" type="pres">
      <dgm:prSet presAssocID="{75451652-27A4-4375-B514-4EBC25C947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0CD0F58C-4630-4C43-97BD-1D7A88B99820}" type="pres">
      <dgm:prSet presAssocID="{75451652-27A4-4375-B514-4EBC25C9477A}" presName="fgShape" presStyleLbl="fgShp" presStyleIdx="0" presStyleCnt="1"/>
      <dgm:spPr/>
    </dgm:pt>
    <dgm:pt modelId="{874AF750-7306-41E0-B234-44A627EE62CC}" type="pres">
      <dgm:prSet presAssocID="{75451652-27A4-4375-B514-4EBC25C9477A}" presName="linComp" presStyleCnt="0"/>
      <dgm:spPr/>
    </dgm:pt>
    <dgm:pt modelId="{A9BD4F0E-378E-4D59-BA41-2EB8E76E1419}" type="pres">
      <dgm:prSet presAssocID="{A5DEDF25-917E-440F-AC8A-88793391005F}" presName="compNode" presStyleCnt="0"/>
      <dgm:spPr/>
    </dgm:pt>
    <dgm:pt modelId="{B5B29632-9D15-47F9-ADF4-58247BBBDDBA}" type="pres">
      <dgm:prSet presAssocID="{A5DEDF25-917E-440F-AC8A-88793391005F}" presName="bkgdShape" presStyleLbl="node1" presStyleIdx="0" presStyleCnt="2"/>
      <dgm:spPr/>
      <dgm:t>
        <a:bodyPr/>
        <a:lstStyle/>
        <a:p>
          <a:endParaRPr lang="bs-Latn-BA"/>
        </a:p>
      </dgm:t>
    </dgm:pt>
    <dgm:pt modelId="{0FD6091D-2C98-4419-8D42-70E03E2B04FF}" type="pres">
      <dgm:prSet presAssocID="{A5DEDF25-917E-440F-AC8A-88793391005F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08D4B4B8-09A7-4762-89A6-1CA070FBD1BE}" type="pres">
      <dgm:prSet presAssocID="{A5DEDF25-917E-440F-AC8A-88793391005F}" presName="invisiNode" presStyleLbl="node1" presStyleIdx="0" presStyleCnt="2"/>
      <dgm:spPr/>
    </dgm:pt>
    <dgm:pt modelId="{0E91736D-B61C-4394-8018-06D5A6D59FF3}" type="pres">
      <dgm:prSet presAssocID="{A5DEDF25-917E-440F-AC8A-88793391005F}" presName="imagNode" presStyleLbl="fgImgPlace1" presStyleIdx="0" presStyleCnt="2"/>
      <dgm:spPr/>
    </dgm:pt>
    <dgm:pt modelId="{38A953C9-A310-4719-B5B1-679020B96093}" type="pres">
      <dgm:prSet presAssocID="{70F07773-40AF-487C-A8C2-04DE17B0E0D1}" presName="sibTrans" presStyleLbl="sibTrans2D1" presStyleIdx="0" presStyleCnt="0"/>
      <dgm:spPr/>
      <dgm:t>
        <a:bodyPr/>
        <a:lstStyle/>
        <a:p>
          <a:endParaRPr lang="bs-Latn-BA"/>
        </a:p>
      </dgm:t>
    </dgm:pt>
    <dgm:pt modelId="{BB079BC2-A84C-4641-9976-92DBBDF1E4EB}" type="pres">
      <dgm:prSet presAssocID="{824475AE-DDE1-4361-9B74-AE6E39C7E0EE}" presName="compNode" presStyleCnt="0"/>
      <dgm:spPr/>
    </dgm:pt>
    <dgm:pt modelId="{6B81C4B1-D221-4BD2-BF67-30E9A5A6F2DE}" type="pres">
      <dgm:prSet presAssocID="{824475AE-DDE1-4361-9B74-AE6E39C7E0EE}" presName="bkgdShape" presStyleLbl="node1" presStyleIdx="1" presStyleCnt="2"/>
      <dgm:spPr/>
      <dgm:t>
        <a:bodyPr/>
        <a:lstStyle/>
        <a:p>
          <a:endParaRPr lang="bs-Latn-BA"/>
        </a:p>
      </dgm:t>
    </dgm:pt>
    <dgm:pt modelId="{24BBAC17-CEC7-4C76-A65B-EAAD235635AE}" type="pres">
      <dgm:prSet presAssocID="{824475AE-DDE1-4361-9B74-AE6E39C7E0EE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C101FF93-7209-437D-88B5-AE465D84E196}" type="pres">
      <dgm:prSet presAssocID="{824475AE-DDE1-4361-9B74-AE6E39C7E0EE}" presName="invisiNode" presStyleLbl="node1" presStyleIdx="1" presStyleCnt="2"/>
      <dgm:spPr/>
    </dgm:pt>
    <dgm:pt modelId="{0A4ED3CD-DCBB-4BBE-A704-F232EA08F62B}" type="pres">
      <dgm:prSet presAssocID="{824475AE-DDE1-4361-9B74-AE6E39C7E0EE}" presName="imagNode" presStyleLbl="fgImgPlace1" presStyleIdx="1" presStyleCnt="2"/>
      <dgm:spPr/>
    </dgm:pt>
  </dgm:ptLst>
  <dgm:cxnLst>
    <dgm:cxn modelId="{1F89F0E7-B8A3-4175-97B0-9FEEB51F0841}" type="presOf" srcId="{824475AE-DDE1-4361-9B74-AE6E39C7E0EE}" destId="{6B81C4B1-D221-4BD2-BF67-30E9A5A6F2DE}" srcOrd="0" destOrd="0" presId="urn:microsoft.com/office/officeart/2005/8/layout/hList7"/>
    <dgm:cxn modelId="{2A3BCD4C-F2E7-48DE-A98E-04E955DC894F}" srcId="{75451652-27A4-4375-B514-4EBC25C9477A}" destId="{A5DEDF25-917E-440F-AC8A-88793391005F}" srcOrd="0" destOrd="0" parTransId="{4D070830-D930-4203-BD80-4868E11D6510}" sibTransId="{70F07773-40AF-487C-A8C2-04DE17B0E0D1}"/>
    <dgm:cxn modelId="{92CFE08B-0AF1-427B-A5FE-CF2A0C540806}" srcId="{75451652-27A4-4375-B514-4EBC25C9477A}" destId="{824475AE-DDE1-4361-9B74-AE6E39C7E0EE}" srcOrd="1" destOrd="0" parTransId="{F24F7CDD-BD11-49CD-96DE-EF8D05240BB4}" sibTransId="{723682D0-2442-40C9-93AE-07C93C848AED}"/>
    <dgm:cxn modelId="{A0BBFFC5-3E47-4494-9674-7D3C82E11022}" type="presOf" srcId="{A5DEDF25-917E-440F-AC8A-88793391005F}" destId="{B5B29632-9D15-47F9-ADF4-58247BBBDDBA}" srcOrd="0" destOrd="0" presId="urn:microsoft.com/office/officeart/2005/8/layout/hList7"/>
    <dgm:cxn modelId="{2A71702F-C217-4DC1-8761-E310F392A63B}" type="presOf" srcId="{75451652-27A4-4375-B514-4EBC25C9477A}" destId="{9B9B9136-06CB-4336-B66B-3BD7DD774109}" srcOrd="0" destOrd="0" presId="urn:microsoft.com/office/officeart/2005/8/layout/hList7"/>
    <dgm:cxn modelId="{78ED50D8-712C-4AEB-B6D6-88438FF8EC81}" type="presOf" srcId="{A5DEDF25-917E-440F-AC8A-88793391005F}" destId="{0FD6091D-2C98-4419-8D42-70E03E2B04FF}" srcOrd="1" destOrd="0" presId="urn:microsoft.com/office/officeart/2005/8/layout/hList7"/>
    <dgm:cxn modelId="{4F4901A1-F3F1-4C89-A5BC-38C0E5E9F771}" type="presOf" srcId="{70F07773-40AF-487C-A8C2-04DE17B0E0D1}" destId="{38A953C9-A310-4719-B5B1-679020B96093}" srcOrd="0" destOrd="0" presId="urn:microsoft.com/office/officeart/2005/8/layout/hList7"/>
    <dgm:cxn modelId="{E8BEF5F2-5111-49E9-AD08-8D22FC111430}" type="presOf" srcId="{824475AE-DDE1-4361-9B74-AE6E39C7E0EE}" destId="{24BBAC17-CEC7-4C76-A65B-EAAD235635AE}" srcOrd="1" destOrd="0" presId="urn:microsoft.com/office/officeart/2005/8/layout/hList7"/>
    <dgm:cxn modelId="{882A7EED-56CD-4220-8F8A-0A369CEC6205}" type="presParOf" srcId="{9B9B9136-06CB-4336-B66B-3BD7DD774109}" destId="{0CD0F58C-4630-4C43-97BD-1D7A88B99820}" srcOrd="0" destOrd="0" presId="urn:microsoft.com/office/officeart/2005/8/layout/hList7"/>
    <dgm:cxn modelId="{57CF984A-387E-44E4-9685-A3C162A2EA5B}" type="presParOf" srcId="{9B9B9136-06CB-4336-B66B-3BD7DD774109}" destId="{874AF750-7306-41E0-B234-44A627EE62CC}" srcOrd="1" destOrd="0" presId="urn:microsoft.com/office/officeart/2005/8/layout/hList7"/>
    <dgm:cxn modelId="{764A28CC-1D00-4C22-9CC3-E911931BC447}" type="presParOf" srcId="{874AF750-7306-41E0-B234-44A627EE62CC}" destId="{A9BD4F0E-378E-4D59-BA41-2EB8E76E1419}" srcOrd="0" destOrd="0" presId="urn:microsoft.com/office/officeart/2005/8/layout/hList7"/>
    <dgm:cxn modelId="{D1F77170-04B7-466E-A00B-CCB936A23AD5}" type="presParOf" srcId="{A9BD4F0E-378E-4D59-BA41-2EB8E76E1419}" destId="{B5B29632-9D15-47F9-ADF4-58247BBBDDBA}" srcOrd="0" destOrd="0" presId="urn:microsoft.com/office/officeart/2005/8/layout/hList7"/>
    <dgm:cxn modelId="{FE04A18F-0CF5-48E2-ADBE-D285148B5D5F}" type="presParOf" srcId="{A9BD4F0E-378E-4D59-BA41-2EB8E76E1419}" destId="{0FD6091D-2C98-4419-8D42-70E03E2B04FF}" srcOrd="1" destOrd="0" presId="urn:microsoft.com/office/officeart/2005/8/layout/hList7"/>
    <dgm:cxn modelId="{59498553-99EB-4598-8F8B-C0E9DDB7A9EF}" type="presParOf" srcId="{A9BD4F0E-378E-4D59-BA41-2EB8E76E1419}" destId="{08D4B4B8-09A7-4762-89A6-1CA070FBD1BE}" srcOrd="2" destOrd="0" presId="urn:microsoft.com/office/officeart/2005/8/layout/hList7"/>
    <dgm:cxn modelId="{A6F4F2AE-1CAB-494C-9964-BFE22AE3F435}" type="presParOf" srcId="{A9BD4F0E-378E-4D59-BA41-2EB8E76E1419}" destId="{0E91736D-B61C-4394-8018-06D5A6D59FF3}" srcOrd="3" destOrd="0" presId="urn:microsoft.com/office/officeart/2005/8/layout/hList7"/>
    <dgm:cxn modelId="{97AD02E5-A38C-43A7-B146-2B2569E6FE29}" type="presParOf" srcId="{874AF750-7306-41E0-B234-44A627EE62CC}" destId="{38A953C9-A310-4719-B5B1-679020B96093}" srcOrd="1" destOrd="0" presId="urn:microsoft.com/office/officeart/2005/8/layout/hList7"/>
    <dgm:cxn modelId="{E358FEF6-7BC2-4D1F-85A2-ABA497451FCF}" type="presParOf" srcId="{874AF750-7306-41E0-B234-44A627EE62CC}" destId="{BB079BC2-A84C-4641-9976-92DBBDF1E4EB}" srcOrd="2" destOrd="0" presId="urn:microsoft.com/office/officeart/2005/8/layout/hList7"/>
    <dgm:cxn modelId="{C4AA6316-B65C-433E-9748-FE5448C35AC7}" type="presParOf" srcId="{BB079BC2-A84C-4641-9976-92DBBDF1E4EB}" destId="{6B81C4B1-D221-4BD2-BF67-30E9A5A6F2DE}" srcOrd="0" destOrd="0" presId="urn:microsoft.com/office/officeart/2005/8/layout/hList7"/>
    <dgm:cxn modelId="{934F6465-1556-4B3D-812A-A014A6F21343}" type="presParOf" srcId="{BB079BC2-A84C-4641-9976-92DBBDF1E4EB}" destId="{24BBAC17-CEC7-4C76-A65B-EAAD235635AE}" srcOrd="1" destOrd="0" presId="urn:microsoft.com/office/officeart/2005/8/layout/hList7"/>
    <dgm:cxn modelId="{5CF48FBC-D005-4EC0-9C37-BD05B64AD719}" type="presParOf" srcId="{BB079BC2-A84C-4641-9976-92DBBDF1E4EB}" destId="{C101FF93-7209-437D-88B5-AE465D84E196}" srcOrd="2" destOrd="0" presId="urn:microsoft.com/office/officeart/2005/8/layout/hList7"/>
    <dgm:cxn modelId="{1C4D5088-2324-4CE6-8E04-931C84AD5C9E}" type="presParOf" srcId="{BB079BC2-A84C-4641-9976-92DBBDF1E4EB}" destId="{0A4ED3CD-DCBB-4BBE-A704-F232EA08F62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8F8227-562C-4B99-B86D-74EC20510689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bs-Latn-BA"/>
        </a:p>
      </dgm:t>
    </dgm:pt>
    <dgm:pt modelId="{3E619D12-35AD-4681-815B-0A88E95C3625}">
      <dgm:prSet/>
      <dgm:spPr/>
      <dgm:t>
        <a:bodyPr/>
        <a:lstStyle/>
        <a:p>
          <a:pPr rtl="0"/>
          <a:r>
            <a:rPr lang="hr-HR" dirty="0" smtClean="0"/>
            <a:t>„Corpus Juris 2000“ obuhvata materijalnopravni dio, i to posebni (čl. 1. – 8.) i opšti (čl. 9. – 17.), zatim procesnopravne odredbe (čl. 18. – 34.) i odredbe o komplementarnosti nacionalnog prava (čl. 35.)</a:t>
          </a:r>
          <a:endParaRPr lang="bs-Latn-BA" dirty="0"/>
        </a:p>
      </dgm:t>
    </dgm:pt>
    <dgm:pt modelId="{BA24D89E-C590-4D1F-9C6B-7A1604BB1869}" type="parTrans" cxnId="{DB1923B3-F722-40ED-95DC-C2D1F5A5E517}">
      <dgm:prSet/>
      <dgm:spPr/>
      <dgm:t>
        <a:bodyPr/>
        <a:lstStyle/>
        <a:p>
          <a:endParaRPr lang="bs-Latn-BA"/>
        </a:p>
      </dgm:t>
    </dgm:pt>
    <dgm:pt modelId="{974B120E-FD5A-434A-B1E5-D391CE020816}" type="sibTrans" cxnId="{DB1923B3-F722-40ED-95DC-C2D1F5A5E517}">
      <dgm:prSet/>
      <dgm:spPr/>
      <dgm:t>
        <a:bodyPr/>
        <a:lstStyle/>
        <a:p>
          <a:endParaRPr lang="bs-Latn-BA"/>
        </a:p>
      </dgm:t>
    </dgm:pt>
    <dgm:pt modelId="{33AE9D97-78F4-4ED9-968C-50E956DAF260}">
      <dgm:prSet/>
      <dgm:spPr/>
      <dgm:t>
        <a:bodyPr/>
        <a:lstStyle/>
        <a:p>
          <a:pPr rtl="0"/>
          <a:r>
            <a:rPr lang="hr-HR" smtClean="0"/>
            <a:t>KP: osam krivičnih djela, po prirodi takve inkriminacije koje dopiru do finansijskih interesa Evropske unije. Kao model evropskog krivičnog zakona, „Corpus Juris 2000“ sadrži i odredbe o krivičnoj odgovornosti fizičkih i pravnih osoba, te sankcije i pravila za njihovo odmjeravanje</a:t>
          </a:r>
          <a:endParaRPr lang="bs-Latn-BA"/>
        </a:p>
      </dgm:t>
    </dgm:pt>
    <dgm:pt modelId="{B7A2D616-3E84-4541-8F4A-9573F66C5029}" type="parTrans" cxnId="{7359F8FC-A2C0-4259-AD04-3F0AC58C29B6}">
      <dgm:prSet/>
      <dgm:spPr/>
      <dgm:t>
        <a:bodyPr/>
        <a:lstStyle/>
        <a:p>
          <a:endParaRPr lang="bs-Latn-BA"/>
        </a:p>
      </dgm:t>
    </dgm:pt>
    <dgm:pt modelId="{2382D8A0-56C9-4DE7-AD06-A22A48A90678}" type="sibTrans" cxnId="{7359F8FC-A2C0-4259-AD04-3F0AC58C29B6}">
      <dgm:prSet/>
      <dgm:spPr/>
      <dgm:t>
        <a:bodyPr/>
        <a:lstStyle/>
        <a:p>
          <a:endParaRPr lang="bs-Latn-BA"/>
        </a:p>
      </dgm:t>
    </dgm:pt>
    <dgm:pt modelId="{90D9A7B1-52AA-44D6-B1BC-27851824F9BA}" type="pres">
      <dgm:prSet presAssocID="{1E8F8227-562C-4B99-B86D-74EC2051068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BBFD81CB-E828-4A08-A012-C683F87C3031}" type="pres">
      <dgm:prSet presAssocID="{3E619D12-35AD-4681-815B-0A88E95C3625}" presName="circle1" presStyleLbl="node1" presStyleIdx="0" presStyleCnt="2"/>
      <dgm:spPr/>
    </dgm:pt>
    <dgm:pt modelId="{97FAF1CE-416D-45CF-90DC-CF2F638D3737}" type="pres">
      <dgm:prSet presAssocID="{3E619D12-35AD-4681-815B-0A88E95C3625}" presName="space" presStyleCnt="0"/>
      <dgm:spPr/>
    </dgm:pt>
    <dgm:pt modelId="{415E5D23-82A5-427D-B302-026346A20EDA}" type="pres">
      <dgm:prSet presAssocID="{3E619D12-35AD-4681-815B-0A88E95C3625}" presName="rect1" presStyleLbl="alignAcc1" presStyleIdx="0" presStyleCnt="2"/>
      <dgm:spPr/>
      <dgm:t>
        <a:bodyPr/>
        <a:lstStyle/>
        <a:p>
          <a:endParaRPr lang="bs-Latn-BA"/>
        </a:p>
      </dgm:t>
    </dgm:pt>
    <dgm:pt modelId="{220477C6-004C-41B9-B40F-963BD9F7C87C}" type="pres">
      <dgm:prSet presAssocID="{33AE9D97-78F4-4ED9-968C-50E956DAF260}" presName="vertSpace2" presStyleLbl="node1" presStyleIdx="0" presStyleCnt="2"/>
      <dgm:spPr/>
    </dgm:pt>
    <dgm:pt modelId="{95F962CC-767B-4530-B2CA-8DDD2649A8D0}" type="pres">
      <dgm:prSet presAssocID="{33AE9D97-78F4-4ED9-968C-50E956DAF260}" presName="circle2" presStyleLbl="node1" presStyleIdx="1" presStyleCnt="2"/>
      <dgm:spPr/>
    </dgm:pt>
    <dgm:pt modelId="{86834E25-1F5F-4A80-870A-6D503D376EBA}" type="pres">
      <dgm:prSet presAssocID="{33AE9D97-78F4-4ED9-968C-50E956DAF260}" presName="rect2" presStyleLbl="alignAcc1" presStyleIdx="1" presStyleCnt="2"/>
      <dgm:spPr/>
      <dgm:t>
        <a:bodyPr/>
        <a:lstStyle/>
        <a:p>
          <a:endParaRPr lang="bs-Latn-BA"/>
        </a:p>
      </dgm:t>
    </dgm:pt>
    <dgm:pt modelId="{CF8564CE-94A5-403B-A648-1999E18E30D9}" type="pres">
      <dgm:prSet presAssocID="{3E619D12-35AD-4681-815B-0A88E95C3625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B2968DE4-827E-45C3-85A8-187BF698F354}" type="pres">
      <dgm:prSet presAssocID="{33AE9D97-78F4-4ED9-968C-50E956DAF260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C11B82A2-90D1-4819-BA2D-11713A44ED6F}" type="presOf" srcId="{3E619D12-35AD-4681-815B-0A88E95C3625}" destId="{CF8564CE-94A5-403B-A648-1999E18E30D9}" srcOrd="1" destOrd="0" presId="urn:microsoft.com/office/officeart/2005/8/layout/target3"/>
    <dgm:cxn modelId="{9EC3519F-2AC1-44C2-A319-8AB64FD6AD13}" type="presOf" srcId="{1E8F8227-562C-4B99-B86D-74EC20510689}" destId="{90D9A7B1-52AA-44D6-B1BC-27851824F9BA}" srcOrd="0" destOrd="0" presId="urn:microsoft.com/office/officeart/2005/8/layout/target3"/>
    <dgm:cxn modelId="{B92AB268-E62E-4FB7-A3D4-850EA761C181}" type="presOf" srcId="{33AE9D97-78F4-4ED9-968C-50E956DAF260}" destId="{86834E25-1F5F-4A80-870A-6D503D376EBA}" srcOrd="0" destOrd="0" presId="urn:microsoft.com/office/officeart/2005/8/layout/target3"/>
    <dgm:cxn modelId="{DB1923B3-F722-40ED-95DC-C2D1F5A5E517}" srcId="{1E8F8227-562C-4B99-B86D-74EC20510689}" destId="{3E619D12-35AD-4681-815B-0A88E95C3625}" srcOrd="0" destOrd="0" parTransId="{BA24D89E-C590-4D1F-9C6B-7A1604BB1869}" sibTransId="{974B120E-FD5A-434A-B1E5-D391CE020816}"/>
    <dgm:cxn modelId="{F2ABBCA9-DEC9-4AC3-AD70-2E14250DD931}" type="presOf" srcId="{33AE9D97-78F4-4ED9-968C-50E956DAF260}" destId="{B2968DE4-827E-45C3-85A8-187BF698F354}" srcOrd="1" destOrd="0" presId="urn:microsoft.com/office/officeart/2005/8/layout/target3"/>
    <dgm:cxn modelId="{7359F8FC-A2C0-4259-AD04-3F0AC58C29B6}" srcId="{1E8F8227-562C-4B99-B86D-74EC20510689}" destId="{33AE9D97-78F4-4ED9-968C-50E956DAF260}" srcOrd="1" destOrd="0" parTransId="{B7A2D616-3E84-4541-8F4A-9573F66C5029}" sibTransId="{2382D8A0-56C9-4DE7-AD06-A22A48A90678}"/>
    <dgm:cxn modelId="{2E17D79F-C295-4094-AB1B-B2C86538FB35}" type="presOf" srcId="{3E619D12-35AD-4681-815B-0A88E95C3625}" destId="{415E5D23-82A5-427D-B302-026346A20EDA}" srcOrd="0" destOrd="0" presId="urn:microsoft.com/office/officeart/2005/8/layout/target3"/>
    <dgm:cxn modelId="{87A363D9-3A40-4D56-AA26-25D0AEE45F63}" type="presParOf" srcId="{90D9A7B1-52AA-44D6-B1BC-27851824F9BA}" destId="{BBFD81CB-E828-4A08-A012-C683F87C3031}" srcOrd="0" destOrd="0" presId="urn:microsoft.com/office/officeart/2005/8/layout/target3"/>
    <dgm:cxn modelId="{771775E3-864F-40C2-874D-21A68CC14A84}" type="presParOf" srcId="{90D9A7B1-52AA-44D6-B1BC-27851824F9BA}" destId="{97FAF1CE-416D-45CF-90DC-CF2F638D3737}" srcOrd="1" destOrd="0" presId="urn:microsoft.com/office/officeart/2005/8/layout/target3"/>
    <dgm:cxn modelId="{E375757F-BB5E-4635-86C6-DB5695E24E17}" type="presParOf" srcId="{90D9A7B1-52AA-44D6-B1BC-27851824F9BA}" destId="{415E5D23-82A5-427D-B302-026346A20EDA}" srcOrd="2" destOrd="0" presId="urn:microsoft.com/office/officeart/2005/8/layout/target3"/>
    <dgm:cxn modelId="{2A3390A4-D984-4DB6-BE3A-9CF83F08F459}" type="presParOf" srcId="{90D9A7B1-52AA-44D6-B1BC-27851824F9BA}" destId="{220477C6-004C-41B9-B40F-963BD9F7C87C}" srcOrd="3" destOrd="0" presId="urn:microsoft.com/office/officeart/2005/8/layout/target3"/>
    <dgm:cxn modelId="{BF0C957E-E524-45F3-B0FA-34984AE97FF5}" type="presParOf" srcId="{90D9A7B1-52AA-44D6-B1BC-27851824F9BA}" destId="{95F962CC-767B-4530-B2CA-8DDD2649A8D0}" srcOrd="4" destOrd="0" presId="urn:microsoft.com/office/officeart/2005/8/layout/target3"/>
    <dgm:cxn modelId="{E82AA33E-6C09-4192-9E8B-425F35D44A1B}" type="presParOf" srcId="{90D9A7B1-52AA-44D6-B1BC-27851824F9BA}" destId="{86834E25-1F5F-4A80-870A-6D503D376EBA}" srcOrd="5" destOrd="0" presId="urn:microsoft.com/office/officeart/2005/8/layout/target3"/>
    <dgm:cxn modelId="{EF8C9638-2344-4B89-B6E7-153735228121}" type="presParOf" srcId="{90D9A7B1-52AA-44D6-B1BC-27851824F9BA}" destId="{CF8564CE-94A5-403B-A648-1999E18E30D9}" srcOrd="6" destOrd="0" presId="urn:microsoft.com/office/officeart/2005/8/layout/target3"/>
    <dgm:cxn modelId="{44458AA6-B0F9-40F7-A133-D27D90217DE5}" type="presParOf" srcId="{90D9A7B1-52AA-44D6-B1BC-27851824F9BA}" destId="{B2968DE4-827E-45C3-85A8-187BF698F354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385538-1D7A-4421-87D9-9CB4B35B4A9D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bs-Latn-BA"/>
        </a:p>
      </dgm:t>
    </dgm:pt>
    <dgm:pt modelId="{AAC7D76C-906A-4FE1-A72D-ACD686543686}">
      <dgm:prSet/>
      <dgm:spPr/>
      <dgm:t>
        <a:bodyPr/>
        <a:lstStyle/>
        <a:p>
          <a:pPr rtl="0"/>
          <a:r>
            <a:rPr lang="hr-HR" smtClean="0"/>
            <a:t>Područje država članica Evropske unije uzima kao jedinstveno pravno područje</a:t>
          </a:r>
          <a:endParaRPr lang="bs-Latn-BA"/>
        </a:p>
      </dgm:t>
    </dgm:pt>
    <dgm:pt modelId="{3953F5FC-17DB-405B-8ADF-CA67394489FE}" type="parTrans" cxnId="{297145BA-2366-4B89-A17E-C3E699ADF7BA}">
      <dgm:prSet/>
      <dgm:spPr/>
      <dgm:t>
        <a:bodyPr/>
        <a:lstStyle/>
        <a:p>
          <a:endParaRPr lang="bs-Latn-BA"/>
        </a:p>
      </dgm:t>
    </dgm:pt>
    <dgm:pt modelId="{CC234929-B145-48A4-A0C5-3216FB85FC22}" type="sibTrans" cxnId="{297145BA-2366-4B89-A17E-C3E699ADF7BA}">
      <dgm:prSet/>
      <dgm:spPr/>
      <dgm:t>
        <a:bodyPr/>
        <a:lstStyle/>
        <a:p>
          <a:endParaRPr lang="bs-Latn-BA"/>
        </a:p>
      </dgm:t>
    </dgm:pt>
    <dgm:pt modelId="{037806DA-AD85-4DEE-8ABD-9C02C5A789AE}">
      <dgm:prSet/>
      <dgm:spPr/>
      <dgm:t>
        <a:bodyPr/>
        <a:lstStyle/>
        <a:p>
          <a:pPr rtl="0"/>
          <a:r>
            <a:rPr lang="hr-HR" smtClean="0"/>
            <a:t>Evropski javni tužilac („Zelena knjiga o krivičnopravnoj zaštiti finansijskih interesa Unije i ustanovaljavnju Evropskog javnog tužioca“ od 11. 12. 2001.)</a:t>
          </a:r>
          <a:endParaRPr lang="bs-Latn-BA"/>
        </a:p>
      </dgm:t>
    </dgm:pt>
    <dgm:pt modelId="{78555B04-7D03-4BA5-B06F-E4FE0DB256A2}" type="parTrans" cxnId="{FD75E7D8-ABE1-4AC1-A600-1CB61DE67A14}">
      <dgm:prSet/>
      <dgm:spPr/>
      <dgm:t>
        <a:bodyPr/>
        <a:lstStyle/>
        <a:p>
          <a:endParaRPr lang="bs-Latn-BA"/>
        </a:p>
      </dgm:t>
    </dgm:pt>
    <dgm:pt modelId="{34132330-F686-4B90-A70C-5BA2702221E5}" type="sibTrans" cxnId="{FD75E7D8-ABE1-4AC1-A600-1CB61DE67A14}">
      <dgm:prSet/>
      <dgm:spPr/>
      <dgm:t>
        <a:bodyPr/>
        <a:lstStyle/>
        <a:p>
          <a:endParaRPr lang="bs-Latn-BA"/>
        </a:p>
      </dgm:t>
    </dgm:pt>
    <dgm:pt modelId="{1616F034-E1C2-49D9-872D-EA5669636120}">
      <dgm:prSet/>
      <dgm:spPr/>
      <dgm:t>
        <a:bodyPr/>
        <a:lstStyle/>
        <a:p>
          <a:pPr rtl="0"/>
          <a:r>
            <a:rPr lang="hr-HR" smtClean="0"/>
            <a:t>Načelo legaliteta  krivičnog gonjenja</a:t>
          </a:r>
          <a:endParaRPr lang="bs-Latn-BA"/>
        </a:p>
      </dgm:t>
    </dgm:pt>
    <dgm:pt modelId="{9EDAA307-13FB-464D-82CF-7DB24EB5AC7F}" type="parTrans" cxnId="{F9B658C9-566E-4883-B28B-61CCE6EC70A5}">
      <dgm:prSet/>
      <dgm:spPr/>
      <dgm:t>
        <a:bodyPr/>
        <a:lstStyle/>
        <a:p>
          <a:endParaRPr lang="bs-Latn-BA"/>
        </a:p>
      </dgm:t>
    </dgm:pt>
    <dgm:pt modelId="{50454C39-8370-41DF-964B-9584F96EEC1C}" type="sibTrans" cxnId="{F9B658C9-566E-4883-B28B-61CCE6EC70A5}">
      <dgm:prSet/>
      <dgm:spPr/>
      <dgm:t>
        <a:bodyPr/>
        <a:lstStyle/>
        <a:p>
          <a:endParaRPr lang="bs-Latn-BA"/>
        </a:p>
      </dgm:t>
    </dgm:pt>
    <dgm:pt modelId="{5E979C84-AF7A-4A47-AC7E-A3938D54A419}">
      <dgm:prSet/>
      <dgm:spPr/>
      <dgm:t>
        <a:bodyPr/>
        <a:lstStyle/>
        <a:p>
          <a:pPr rtl="0"/>
          <a:r>
            <a:rPr lang="hr-HR" smtClean="0"/>
            <a:t>Funkcije krivičnog gonjenja i istraživanja činjenica </a:t>
          </a:r>
          <a:endParaRPr lang="bs-Latn-BA"/>
        </a:p>
      </dgm:t>
    </dgm:pt>
    <dgm:pt modelId="{4C174844-8E0C-439C-B70D-B6E25E6D956E}" type="parTrans" cxnId="{19634B1F-334B-4393-8562-AD9F0FA575FB}">
      <dgm:prSet/>
      <dgm:spPr/>
      <dgm:t>
        <a:bodyPr/>
        <a:lstStyle/>
        <a:p>
          <a:endParaRPr lang="bs-Latn-BA"/>
        </a:p>
      </dgm:t>
    </dgm:pt>
    <dgm:pt modelId="{1713EB44-49FF-40E5-B1DD-028B30C8BC8F}" type="sibTrans" cxnId="{19634B1F-334B-4393-8562-AD9F0FA575FB}">
      <dgm:prSet/>
      <dgm:spPr/>
      <dgm:t>
        <a:bodyPr/>
        <a:lstStyle/>
        <a:p>
          <a:endParaRPr lang="bs-Latn-BA"/>
        </a:p>
      </dgm:t>
    </dgm:pt>
    <dgm:pt modelId="{5763FF06-967F-45BC-8EAD-87538B4CB856}">
      <dgm:prSet/>
      <dgm:spPr/>
      <dgm:t>
        <a:bodyPr/>
        <a:lstStyle/>
        <a:p>
          <a:pPr rtl="0"/>
          <a:r>
            <a:rPr lang="hr-HR" smtClean="0"/>
            <a:t>„Sudija – zaštitnik sloboda“ </a:t>
          </a:r>
          <a:endParaRPr lang="bs-Latn-BA"/>
        </a:p>
      </dgm:t>
    </dgm:pt>
    <dgm:pt modelId="{366B93E1-4B37-48AA-BCE4-06C251233891}" type="parTrans" cxnId="{8709B24A-F68C-4C44-96B0-9BB28AD41329}">
      <dgm:prSet/>
      <dgm:spPr/>
      <dgm:t>
        <a:bodyPr/>
        <a:lstStyle/>
        <a:p>
          <a:endParaRPr lang="bs-Latn-BA"/>
        </a:p>
      </dgm:t>
    </dgm:pt>
    <dgm:pt modelId="{5B44C6EC-0D3D-4D6C-8C5F-FC99B6BEEC7F}" type="sibTrans" cxnId="{8709B24A-F68C-4C44-96B0-9BB28AD41329}">
      <dgm:prSet/>
      <dgm:spPr/>
      <dgm:t>
        <a:bodyPr/>
        <a:lstStyle/>
        <a:p>
          <a:endParaRPr lang="bs-Latn-BA"/>
        </a:p>
      </dgm:t>
    </dgm:pt>
    <dgm:pt modelId="{A5E8E1AD-C8B6-4504-962E-87F78AA23A2C}" type="pres">
      <dgm:prSet presAssocID="{CF385538-1D7A-4421-87D9-9CB4B35B4A9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9AD0BEB5-5D5E-4F33-95B6-348CF6FB6B73}" type="pres">
      <dgm:prSet presAssocID="{AAC7D76C-906A-4FE1-A72D-ACD686543686}" presName="circle1" presStyleLbl="node1" presStyleIdx="0" presStyleCnt="5"/>
      <dgm:spPr/>
    </dgm:pt>
    <dgm:pt modelId="{D26C6AE2-A6ED-41D5-BE11-5F7335F98F58}" type="pres">
      <dgm:prSet presAssocID="{AAC7D76C-906A-4FE1-A72D-ACD686543686}" presName="space" presStyleCnt="0"/>
      <dgm:spPr/>
    </dgm:pt>
    <dgm:pt modelId="{5627A4E5-E94A-43A1-940C-0E5882892844}" type="pres">
      <dgm:prSet presAssocID="{AAC7D76C-906A-4FE1-A72D-ACD686543686}" presName="rect1" presStyleLbl="alignAcc1" presStyleIdx="0" presStyleCnt="5" custLinFactNeighborY="239"/>
      <dgm:spPr/>
      <dgm:t>
        <a:bodyPr/>
        <a:lstStyle/>
        <a:p>
          <a:endParaRPr lang="bs-Latn-BA"/>
        </a:p>
      </dgm:t>
    </dgm:pt>
    <dgm:pt modelId="{EE1B4941-AF69-4759-A36B-F1587DE3DF6C}" type="pres">
      <dgm:prSet presAssocID="{037806DA-AD85-4DEE-8ABD-9C02C5A789AE}" presName="vertSpace2" presStyleLbl="node1" presStyleIdx="0" presStyleCnt="5"/>
      <dgm:spPr/>
    </dgm:pt>
    <dgm:pt modelId="{6954457A-2B08-49C6-BD85-ED5A83A03CB6}" type="pres">
      <dgm:prSet presAssocID="{037806DA-AD85-4DEE-8ABD-9C02C5A789AE}" presName="circle2" presStyleLbl="node1" presStyleIdx="1" presStyleCnt="5"/>
      <dgm:spPr/>
    </dgm:pt>
    <dgm:pt modelId="{C74CB5A9-1B57-483C-8D9C-E0E5CFAD4427}" type="pres">
      <dgm:prSet presAssocID="{037806DA-AD85-4DEE-8ABD-9C02C5A789AE}" presName="rect2" presStyleLbl="alignAcc1" presStyleIdx="1" presStyleCnt="5"/>
      <dgm:spPr/>
      <dgm:t>
        <a:bodyPr/>
        <a:lstStyle/>
        <a:p>
          <a:endParaRPr lang="bs-Latn-BA"/>
        </a:p>
      </dgm:t>
    </dgm:pt>
    <dgm:pt modelId="{9C13ECCF-B818-47FD-9D90-FC913E58B5CD}" type="pres">
      <dgm:prSet presAssocID="{1616F034-E1C2-49D9-872D-EA5669636120}" presName="vertSpace3" presStyleLbl="node1" presStyleIdx="1" presStyleCnt="5"/>
      <dgm:spPr/>
    </dgm:pt>
    <dgm:pt modelId="{ACEF17B2-FB18-4D16-B416-3CDD201CDACF}" type="pres">
      <dgm:prSet presAssocID="{1616F034-E1C2-49D9-872D-EA5669636120}" presName="circle3" presStyleLbl="node1" presStyleIdx="2" presStyleCnt="5"/>
      <dgm:spPr/>
    </dgm:pt>
    <dgm:pt modelId="{F27B5AEA-9B16-4EC7-B9E3-5C4D68924B3B}" type="pres">
      <dgm:prSet presAssocID="{1616F034-E1C2-49D9-872D-EA5669636120}" presName="rect3" presStyleLbl="alignAcc1" presStyleIdx="2" presStyleCnt="5"/>
      <dgm:spPr/>
      <dgm:t>
        <a:bodyPr/>
        <a:lstStyle/>
        <a:p>
          <a:endParaRPr lang="bs-Latn-BA"/>
        </a:p>
      </dgm:t>
    </dgm:pt>
    <dgm:pt modelId="{82833BFD-E172-45DB-87C7-EF446E6F233B}" type="pres">
      <dgm:prSet presAssocID="{5E979C84-AF7A-4A47-AC7E-A3938D54A419}" presName="vertSpace4" presStyleLbl="node1" presStyleIdx="2" presStyleCnt="5"/>
      <dgm:spPr/>
    </dgm:pt>
    <dgm:pt modelId="{FB736AAE-CCCB-41F0-9905-9B2DEF6C64EF}" type="pres">
      <dgm:prSet presAssocID="{5E979C84-AF7A-4A47-AC7E-A3938D54A419}" presName="circle4" presStyleLbl="node1" presStyleIdx="3" presStyleCnt="5"/>
      <dgm:spPr/>
    </dgm:pt>
    <dgm:pt modelId="{04A755D4-8E5D-4E6E-8A11-08A898A68999}" type="pres">
      <dgm:prSet presAssocID="{5E979C84-AF7A-4A47-AC7E-A3938D54A419}" presName="rect4" presStyleLbl="alignAcc1" presStyleIdx="3" presStyleCnt="5"/>
      <dgm:spPr/>
      <dgm:t>
        <a:bodyPr/>
        <a:lstStyle/>
        <a:p>
          <a:endParaRPr lang="bs-Latn-BA"/>
        </a:p>
      </dgm:t>
    </dgm:pt>
    <dgm:pt modelId="{2061320C-BFC8-4376-84A8-D898EAB76B45}" type="pres">
      <dgm:prSet presAssocID="{5763FF06-967F-45BC-8EAD-87538B4CB856}" presName="vertSpace5" presStyleLbl="node1" presStyleIdx="3" presStyleCnt="5"/>
      <dgm:spPr/>
    </dgm:pt>
    <dgm:pt modelId="{E3A59812-FE35-4765-94D9-D1F861204D0B}" type="pres">
      <dgm:prSet presAssocID="{5763FF06-967F-45BC-8EAD-87538B4CB856}" presName="circle5" presStyleLbl="node1" presStyleIdx="4" presStyleCnt="5"/>
      <dgm:spPr/>
    </dgm:pt>
    <dgm:pt modelId="{6E5482C4-97DC-4A03-AE00-69D96D33F27C}" type="pres">
      <dgm:prSet presAssocID="{5763FF06-967F-45BC-8EAD-87538B4CB856}" presName="rect5" presStyleLbl="alignAcc1" presStyleIdx="4" presStyleCnt="5"/>
      <dgm:spPr/>
      <dgm:t>
        <a:bodyPr/>
        <a:lstStyle/>
        <a:p>
          <a:endParaRPr lang="bs-Latn-BA"/>
        </a:p>
      </dgm:t>
    </dgm:pt>
    <dgm:pt modelId="{66E866F5-282E-4B62-8BBB-5A45E78847B8}" type="pres">
      <dgm:prSet presAssocID="{AAC7D76C-906A-4FE1-A72D-ACD686543686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8614F1D1-0433-4FF3-A791-894156CD8D0D}" type="pres">
      <dgm:prSet presAssocID="{037806DA-AD85-4DEE-8ABD-9C02C5A789AE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20073891-12BD-4F9E-9580-B87BA5B39C12}" type="pres">
      <dgm:prSet presAssocID="{1616F034-E1C2-49D9-872D-EA5669636120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688498E7-896A-4A72-990A-142228B68785}" type="pres">
      <dgm:prSet presAssocID="{5E979C84-AF7A-4A47-AC7E-A3938D54A419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9F44610C-D571-4288-84EE-FFB84BA7E1BF}" type="pres">
      <dgm:prSet presAssocID="{5763FF06-967F-45BC-8EAD-87538B4CB856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8709B24A-F68C-4C44-96B0-9BB28AD41329}" srcId="{CF385538-1D7A-4421-87D9-9CB4B35B4A9D}" destId="{5763FF06-967F-45BC-8EAD-87538B4CB856}" srcOrd="4" destOrd="0" parTransId="{366B93E1-4B37-48AA-BCE4-06C251233891}" sibTransId="{5B44C6EC-0D3D-4D6C-8C5F-FC99B6BEEC7F}"/>
    <dgm:cxn modelId="{F9B658C9-566E-4883-B28B-61CCE6EC70A5}" srcId="{CF385538-1D7A-4421-87D9-9CB4B35B4A9D}" destId="{1616F034-E1C2-49D9-872D-EA5669636120}" srcOrd="2" destOrd="0" parTransId="{9EDAA307-13FB-464D-82CF-7DB24EB5AC7F}" sibTransId="{50454C39-8370-41DF-964B-9584F96EEC1C}"/>
    <dgm:cxn modelId="{275F1C0A-D38E-4E50-8E37-9881A990F653}" type="presOf" srcId="{CF385538-1D7A-4421-87D9-9CB4B35B4A9D}" destId="{A5E8E1AD-C8B6-4504-962E-87F78AA23A2C}" srcOrd="0" destOrd="0" presId="urn:microsoft.com/office/officeart/2005/8/layout/target3"/>
    <dgm:cxn modelId="{A90CEA74-39DC-4475-824D-C09786DC427F}" type="presOf" srcId="{AAC7D76C-906A-4FE1-A72D-ACD686543686}" destId="{5627A4E5-E94A-43A1-940C-0E5882892844}" srcOrd="0" destOrd="0" presId="urn:microsoft.com/office/officeart/2005/8/layout/target3"/>
    <dgm:cxn modelId="{19634B1F-334B-4393-8562-AD9F0FA575FB}" srcId="{CF385538-1D7A-4421-87D9-9CB4B35B4A9D}" destId="{5E979C84-AF7A-4A47-AC7E-A3938D54A419}" srcOrd="3" destOrd="0" parTransId="{4C174844-8E0C-439C-B70D-B6E25E6D956E}" sibTransId="{1713EB44-49FF-40E5-B1DD-028B30C8BC8F}"/>
    <dgm:cxn modelId="{297145BA-2366-4B89-A17E-C3E699ADF7BA}" srcId="{CF385538-1D7A-4421-87D9-9CB4B35B4A9D}" destId="{AAC7D76C-906A-4FE1-A72D-ACD686543686}" srcOrd="0" destOrd="0" parTransId="{3953F5FC-17DB-405B-8ADF-CA67394489FE}" sibTransId="{CC234929-B145-48A4-A0C5-3216FB85FC22}"/>
    <dgm:cxn modelId="{7BAEAA47-2AFB-4D72-B925-A3882D7059BB}" type="presOf" srcId="{AAC7D76C-906A-4FE1-A72D-ACD686543686}" destId="{66E866F5-282E-4B62-8BBB-5A45E78847B8}" srcOrd="1" destOrd="0" presId="urn:microsoft.com/office/officeart/2005/8/layout/target3"/>
    <dgm:cxn modelId="{3C1BD489-BD15-4AF1-8452-BD26B2C018D4}" type="presOf" srcId="{5763FF06-967F-45BC-8EAD-87538B4CB856}" destId="{9F44610C-D571-4288-84EE-FFB84BA7E1BF}" srcOrd="1" destOrd="0" presId="urn:microsoft.com/office/officeart/2005/8/layout/target3"/>
    <dgm:cxn modelId="{D7A3DAC7-5C49-49FD-A597-6F91D2F5D616}" type="presOf" srcId="{037806DA-AD85-4DEE-8ABD-9C02C5A789AE}" destId="{8614F1D1-0433-4FF3-A791-894156CD8D0D}" srcOrd="1" destOrd="0" presId="urn:microsoft.com/office/officeart/2005/8/layout/target3"/>
    <dgm:cxn modelId="{FD75E7D8-ABE1-4AC1-A600-1CB61DE67A14}" srcId="{CF385538-1D7A-4421-87D9-9CB4B35B4A9D}" destId="{037806DA-AD85-4DEE-8ABD-9C02C5A789AE}" srcOrd="1" destOrd="0" parTransId="{78555B04-7D03-4BA5-B06F-E4FE0DB256A2}" sibTransId="{34132330-F686-4B90-A70C-5BA2702221E5}"/>
    <dgm:cxn modelId="{DC58F87E-DAD1-4750-A571-86C4C3188FA2}" type="presOf" srcId="{5E979C84-AF7A-4A47-AC7E-A3938D54A419}" destId="{688498E7-896A-4A72-990A-142228B68785}" srcOrd="1" destOrd="0" presId="urn:microsoft.com/office/officeart/2005/8/layout/target3"/>
    <dgm:cxn modelId="{811FD351-5CB2-4C58-BC7C-E5112D783400}" type="presOf" srcId="{5763FF06-967F-45BC-8EAD-87538B4CB856}" destId="{6E5482C4-97DC-4A03-AE00-69D96D33F27C}" srcOrd="0" destOrd="0" presId="urn:microsoft.com/office/officeart/2005/8/layout/target3"/>
    <dgm:cxn modelId="{7F58D8C9-9832-418A-BCA6-790BBC9A3BE8}" type="presOf" srcId="{1616F034-E1C2-49D9-872D-EA5669636120}" destId="{20073891-12BD-4F9E-9580-B87BA5B39C12}" srcOrd="1" destOrd="0" presId="urn:microsoft.com/office/officeart/2005/8/layout/target3"/>
    <dgm:cxn modelId="{98A635CA-98CA-4F17-A108-445538F44EB5}" type="presOf" srcId="{1616F034-E1C2-49D9-872D-EA5669636120}" destId="{F27B5AEA-9B16-4EC7-B9E3-5C4D68924B3B}" srcOrd="0" destOrd="0" presId="urn:microsoft.com/office/officeart/2005/8/layout/target3"/>
    <dgm:cxn modelId="{19C17BF3-529B-4DC6-961B-EC761327261C}" type="presOf" srcId="{5E979C84-AF7A-4A47-AC7E-A3938D54A419}" destId="{04A755D4-8E5D-4E6E-8A11-08A898A68999}" srcOrd="0" destOrd="0" presId="urn:microsoft.com/office/officeart/2005/8/layout/target3"/>
    <dgm:cxn modelId="{E326A3FD-D69D-4FCE-AD26-731A2B969610}" type="presOf" srcId="{037806DA-AD85-4DEE-8ABD-9C02C5A789AE}" destId="{C74CB5A9-1B57-483C-8D9C-E0E5CFAD4427}" srcOrd="0" destOrd="0" presId="urn:microsoft.com/office/officeart/2005/8/layout/target3"/>
    <dgm:cxn modelId="{BB4795FE-04A7-4891-B608-87B7C837DE9F}" type="presParOf" srcId="{A5E8E1AD-C8B6-4504-962E-87F78AA23A2C}" destId="{9AD0BEB5-5D5E-4F33-95B6-348CF6FB6B73}" srcOrd="0" destOrd="0" presId="urn:microsoft.com/office/officeart/2005/8/layout/target3"/>
    <dgm:cxn modelId="{B89BDE95-2AF4-41EE-B66E-8104A5F10D6A}" type="presParOf" srcId="{A5E8E1AD-C8B6-4504-962E-87F78AA23A2C}" destId="{D26C6AE2-A6ED-41D5-BE11-5F7335F98F58}" srcOrd="1" destOrd="0" presId="urn:microsoft.com/office/officeart/2005/8/layout/target3"/>
    <dgm:cxn modelId="{0BFE2153-327E-4FD5-ACF4-DBA003B676AC}" type="presParOf" srcId="{A5E8E1AD-C8B6-4504-962E-87F78AA23A2C}" destId="{5627A4E5-E94A-43A1-940C-0E5882892844}" srcOrd="2" destOrd="0" presId="urn:microsoft.com/office/officeart/2005/8/layout/target3"/>
    <dgm:cxn modelId="{A6970EC1-832B-408D-A16E-CAE2D291CB74}" type="presParOf" srcId="{A5E8E1AD-C8B6-4504-962E-87F78AA23A2C}" destId="{EE1B4941-AF69-4759-A36B-F1587DE3DF6C}" srcOrd="3" destOrd="0" presId="urn:microsoft.com/office/officeart/2005/8/layout/target3"/>
    <dgm:cxn modelId="{6696F15B-840B-4FA1-A2D5-6C9C9B12C66C}" type="presParOf" srcId="{A5E8E1AD-C8B6-4504-962E-87F78AA23A2C}" destId="{6954457A-2B08-49C6-BD85-ED5A83A03CB6}" srcOrd="4" destOrd="0" presId="urn:microsoft.com/office/officeart/2005/8/layout/target3"/>
    <dgm:cxn modelId="{65D598AA-4814-4F89-B1B3-7F54D40A6BDE}" type="presParOf" srcId="{A5E8E1AD-C8B6-4504-962E-87F78AA23A2C}" destId="{C74CB5A9-1B57-483C-8D9C-E0E5CFAD4427}" srcOrd="5" destOrd="0" presId="urn:microsoft.com/office/officeart/2005/8/layout/target3"/>
    <dgm:cxn modelId="{FA7407FE-9501-4F04-81F0-C396F4354B98}" type="presParOf" srcId="{A5E8E1AD-C8B6-4504-962E-87F78AA23A2C}" destId="{9C13ECCF-B818-47FD-9D90-FC913E58B5CD}" srcOrd="6" destOrd="0" presId="urn:microsoft.com/office/officeart/2005/8/layout/target3"/>
    <dgm:cxn modelId="{3F6CA25D-2436-46A5-B36E-D8927F6997D0}" type="presParOf" srcId="{A5E8E1AD-C8B6-4504-962E-87F78AA23A2C}" destId="{ACEF17B2-FB18-4D16-B416-3CDD201CDACF}" srcOrd="7" destOrd="0" presId="urn:microsoft.com/office/officeart/2005/8/layout/target3"/>
    <dgm:cxn modelId="{D4741EFD-3565-449C-B433-3D41D8DE0C21}" type="presParOf" srcId="{A5E8E1AD-C8B6-4504-962E-87F78AA23A2C}" destId="{F27B5AEA-9B16-4EC7-B9E3-5C4D68924B3B}" srcOrd="8" destOrd="0" presId="urn:microsoft.com/office/officeart/2005/8/layout/target3"/>
    <dgm:cxn modelId="{E6CE2C9F-2810-4CF8-8E21-33DF3811EB92}" type="presParOf" srcId="{A5E8E1AD-C8B6-4504-962E-87F78AA23A2C}" destId="{82833BFD-E172-45DB-87C7-EF446E6F233B}" srcOrd="9" destOrd="0" presId="urn:microsoft.com/office/officeart/2005/8/layout/target3"/>
    <dgm:cxn modelId="{2306C63E-34E6-454C-9CD8-681D9C280BE7}" type="presParOf" srcId="{A5E8E1AD-C8B6-4504-962E-87F78AA23A2C}" destId="{FB736AAE-CCCB-41F0-9905-9B2DEF6C64EF}" srcOrd="10" destOrd="0" presId="urn:microsoft.com/office/officeart/2005/8/layout/target3"/>
    <dgm:cxn modelId="{8A30DA46-3BA0-4D8C-B550-2B50E0B180AF}" type="presParOf" srcId="{A5E8E1AD-C8B6-4504-962E-87F78AA23A2C}" destId="{04A755D4-8E5D-4E6E-8A11-08A898A68999}" srcOrd="11" destOrd="0" presId="urn:microsoft.com/office/officeart/2005/8/layout/target3"/>
    <dgm:cxn modelId="{CE5CCC07-3E1D-4634-89BC-811D92904AEC}" type="presParOf" srcId="{A5E8E1AD-C8B6-4504-962E-87F78AA23A2C}" destId="{2061320C-BFC8-4376-84A8-D898EAB76B45}" srcOrd="12" destOrd="0" presId="urn:microsoft.com/office/officeart/2005/8/layout/target3"/>
    <dgm:cxn modelId="{AC133B25-3EBA-4DA5-937C-3CDA9231A677}" type="presParOf" srcId="{A5E8E1AD-C8B6-4504-962E-87F78AA23A2C}" destId="{E3A59812-FE35-4765-94D9-D1F861204D0B}" srcOrd="13" destOrd="0" presId="urn:microsoft.com/office/officeart/2005/8/layout/target3"/>
    <dgm:cxn modelId="{32E26046-BFC6-476C-8FC3-4FCBD8C3B2BF}" type="presParOf" srcId="{A5E8E1AD-C8B6-4504-962E-87F78AA23A2C}" destId="{6E5482C4-97DC-4A03-AE00-69D96D33F27C}" srcOrd="14" destOrd="0" presId="urn:microsoft.com/office/officeart/2005/8/layout/target3"/>
    <dgm:cxn modelId="{CC22E71B-9FDB-4931-9FE7-B6C99B3957FD}" type="presParOf" srcId="{A5E8E1AD-C8B6-4504-962E-87F78AA23A2C}" destId="{66E866F5-282E-4B62-8BBB-5A45E78847B8}" srcOrd="15" destOrd="0" presId="urn:microsoft.com/office/officeart/2005/8/layout/target3"/>
    <dgm:cxn modelId="{675CD51F-8EFE-4BBF-9A78-78D4E71C2529}" type="presParOf" srcId="{A5E8E1AD-C8B6-4504-962E-87F78AA23A2C}" destId="{8614F1D1-0433-4FF3-A791-894156CD8D0D}" srcOrd="16" destOrd="0" presId="urn:microsoft.com/office/officeart/2005/8/layout/target3"/>
    <dgm:cxn modelId="{EA9276CB-9BD0-4944-889D-24ADD13C92BF}" type="presParOf" srcId="{A5E8E1AD-C8B6-4504-962E-87F78AA23A2C}" destId="{20073891-12BD-4F9E-9580-B87BA5B39C12}" srcOrd="17" destOrd="0" presId="urn:microsoft.com/office/officeart/2005/8/layout/target3"/>
    <dgm:cxn modelId="{61967C71-3DA1-4993-9DFC-13AB431BA859}" type="presParOf" srcId="{A5E8E1AD-C8B6-4504-962E-87F78AA23A2C}" destId="{688498E7-896A-4A72-990A-142228B68785}" srcOrd="18" destOrd="0" presId="urn:microsoft.com/office/officeart/2005/8/layout/target3"/>
    <dgm:cxn modelId="{90F0CDD5-A9AC-45FA-8F31-9DAD75B98AA4}" type="presParOf" srcId="{A5E8E1AD-C8B6-4504-962E-87F78AA23A2C}" destId="{9F44610C-D571-4288-84EE-FFB84BA7E1BF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693B7D-222D-43EE-9BBF-CD61E7EFC36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bs-Latn-BA"/>
        </a:p>
      </dgm:t>
    </dgm:pt>
    <dgm:pt modelId="{6024750B-D486-458F-949C-837905F99B89}">
      <dgm:prSet/>
      <dgm:spPr/>
      <dgm:t>
        <a:bodyPr/>
        <a:lstStyle/>
        <a:p>
          <a:pPr rtl="0"/>
          <a:r>
            <a:rPr lang="hr-HR" smtClean="0"/>
            <a:t>Mjere ograničavanja osnovnih prava i sloboda preduzimaju se prema načelima nužnosti i srazmjernosti, te u skladu sa EKLJP</a:t>
          </a:r>
          <a:endParaRPr lang="bs-Latn-BA"/>
        </a:p>
      </dgm:t>
    </dgm:pt>
    <dgm:pt modelId="{49F532B5-370C-4F95-A7E6-6008F24723C5}" type="parTrans" cxnId="{001875E4-0A1F-49F5-A461-92EB707C2AD7}">
      <dgm:prSet/>
      <dgm:spPr/>
      <dgm:t>
        <a:bodyPr/>
        <a:lstStyle/>
        <a:p>
          <a:endParaRPr lang="bs-Latn-BA"/>
        </a:p>
      </dgm:t>
    </dgm:pt>
    <dgm:pt modelId="{DACFFD48-5124-4506-83BA-2AFD66B52582}" type="sibTrans" cxnId="{001875E4-0A1F-49F5-A461-92EB707C2AD7}">
      <dgm:prSet/>
      <dgm:spPr/>
      <dgm:t>
        <a:bodyPr/>
        <a:lstStyle/>
        <a:p>
          <a:endParaRPr lang="bs-Latn-BA"/>
        </a:p>
      </dgm:t>
    </dgm:pt>
    <dgm:pt modelId="{D23C0D89-29B9-4E3F-B324-2852E9284275}">
      <dgm:prSet/>
      <dgm:spPr/>
      <dgm:t>
        <a:bodyPr/>
        <a:lstStyle/>
        <a:p>
          <a:pPr rtl="0"/>
          <a:r>
            <a:rPr lang="hr-HR" smtClean="0"/>
            <a:t>Nacionalni sud</a:t>
          </a:r>
          <a:endParaRPr lang="bs-Latn-BA"/>
        </a:p>
      </dgm:t>
    </dgm:pt>
    <dgm:pt modelId="{61904105-3B5C-4F56-9374-FCDFBE8CE993}" type="parTrans" cxnId="{09C59ED0-9EA9-484B-ABA0-9F9E826F8548}">
      <dgm:prSet/>
      <dgm:spPr/>
      <dgm:t>
        <a:bodyPr/>
        <a:lstStyle/>
        <a:p>
          <a:endParaRPr lang="bs-Latn-BA"/>
        </a:p>
      </dgm:t>
    </dgm:pt>
    <dgm:pt modelId="{072C1270-160B-4CA1-9AC8-8D2BB48938C1}" type="sibTrans" cxnId="{09C59ED0-9EA9-484B-ABA0-9F9E826F8548}">
      <dgm:prSet/>
      <dgm:spPr/>
      <dgm:t>
        <a:bodyPr/>
        <a:lstStyle/>
        <a:p>
          <a:endParaRPr lang="bs-Latn-BA"/>
        </a:p>
      </dgm:t>
    </dgm:pt>
    <dgm:pt modelId="{48A7DE6D-D403-45D3-8DD2-4162D0F80B95}">
      <dgm:prSet/>
      <dgm:spPr/>
      <dgm:t>
        <a:bodyPr/>
        <a:lstStyle/>
        <a:p>
          <a:pPr rtl="0"/>
          <a:r>
            <a:rPr lang="hr-HR" smtClean="0"/>
            <a:t>Pravni lijek, i na ESP</a:t>
          </a:r>
          <a:endParaRPr lang="bs-Latn-BA"/>
        </a:p>
      </dgm:t>
    </dgm:pt>
    <dgm:pt modelId="{B98EDC90-8B92-4FF2-8288-771E08A1FD26}" type="parTrans" cxnId="{D92D6A61-8BA2-4A97-9C4B-D02A65DD474C}">
      <dgm:prSet/>
      <dgm:spPr/>
      <dgm:t>
        <a:bodyPr/>
        <a:lstStyle/>
        <a:p>
          <a:endParaRPr lang="bs-Latn-BA"/>
        </a:p>
      </dgm:t>
    </dgm:pt>
    <dgm:pt modelId="{15BFE198-53CB-4A18-B30B-A1D8D9B74897}" type="sibTrans" cxnId="{D92D6A61-8BA2-4A97-9C4B-D02A65DD474C}">
      <dgm:prSet/>
      <dgm:spPr/>
      <dgm:t>
        <a:bodyPr/>
        <a:lstStyle/>
        <a:p>
          <a:endParaRPr lang="bs-Latn-BA"/>
        </a:p>
      </dgm:t>
    </dgm:pt>
    <dgm:pt modelId="{719EC3FB-0FE3-4648-95AA-96CBB834E647}">
      <dgm:prSet/>
      <dgm:spPr/>
      <dgm:t>
        <a:bodyPr/>
        <a:lstStyle/>
        <a:p>
          <a:pPr rtl="0"/>
          <a:r>
            <a:rPr lang="hr-HR" smtClean="0"/>
            <a:t>Čl. 6. EKLJP</a:t>
          </a:r>
          <a:endParaRPr lang="bs-Latn-BA"/>
        </a:p>
      </dgm:t>
    </dgm:pt>
    <dgm:pt modelId="{98DBDAE6-33EE-48E2-B348-E658D05D15EC}" type="parTrans" cxnId="{C4957D57-D4E0-469B-A11F-B9C077FE278F}">
      <dgm:prSet/>
      <dgm:spPr/>
      <dgm:t>
        <a:bodyPr/>
        <a:lstStyle/>
        <a:p>
          <a:endParaRPr lang="bs-Latn-BA"/>
        </a:p>
      </dgm:t>
    </dgm:pt>
    <dgm:pt modelId="{E283F522-CBF6-421D-B2F2-A125A0A72109}" type="sibTrans" cxnId="{C4957D57-D4E0-469B-A11F-B9C077FE278F}">
      <dgm:prSet/>
      <dgm:spPr/>
      <dgm:t>
        <a:bodyPr/>
        <a:lstStyle/>
        <a:p>
          <a:endParaRPr lang="bs-Latn-BA"/>
        </a:p>
      </dgm:t>
    </dgm:pt>
    <dgm:pt modelId="{CD50852D-76E9-4324-A6E7-C0E00D9DACD1}">
      <dgm:prSet/>
      <dgm:spPr/>
      <dgm:t>
        <a:bodyPr/>
        <a:lstStyle/>
        <a:p>
          <a:pPr rtl="0"/>
          <a:r>
            <a:rPr lang="hr-HR" smtClean="0"/>
            <a:t>Teret dokazivanja, presumpcija nevinosti, dopušteni dokazi, ekskluzija nezakonito pribavljenih dokaza, javnost glavnog pretresa, tajnost  istražnog postupka </a:t>
          </a:r>
          <a:endParaRPr lang="bs-Latn-BA"/>
        </a:p>
      </dgm:t>
    </dgm:pt>
    <dgm:pt modelId="{2EFBF195-A6DE-44AB-937F-CF5E2BDB03D7}" type="parTrans" cxnId="{1460EA6A-ABD8-4CA2-B7DA-BCAA6F2AF147}">
      <dgm:prSet/>
      <dgm:spPr/>
      <dgm:t>
        <a:bodyPr/>
        <a:lstStyle/>
        <a:p>
          <a:endParaRPr lang="bs-Latn-BA"/>
        </a:p>
      </dgm:t>
    </dgm:pt>
    <dgm:pt modelId="{2464DF65-7A02-40F9-93A2-03AD7A0D5CC8}" type="sibTrans" cxnId="{1460EA6A-ABD8-4CA2-B7DA-BCAA6F2AF147}">
      <dgm:prSet/>
      <dgm:spPr/>
      <dgm:t>
        <a:bodyPr/>
        <a:lstStyle/>
        <a:p>
          <a:endParaRPr lang="bs-Latn-BA"/>
        </a:p>
      </dgm:t>
    </dgm:pt>
    <dgm:pt modelId="{7DFD2808-8123-4AA7-8097-11E3D2BA2054}" type="pres">
      <dgm:prSet presAssocID="{A3693B7D-222D-43EE-9BBF-CD61E7EFC36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BB0913FC-CEAA-4E8E-B622-7817BAEAE8AF}" type="pres">
      <dgm:prSet presAssocID="{6024750B-D486-458F-949C-837905F99B89}" presName="circle1" presStyleLbl="node1" presStyleIdx="0" presStyleCnt="5"/>
      <dgm:spPr/>
    </dgm:pt>
    <dgm:pt modelId="{29964457-1F28-484D-9980-5E464FAE3D14}" type="pres">
      <dgm:prSet presAssocID="{6024750B-D486-458F-949C-837905F99B89}" presName="space" presStyleCnt="0"/>
      <dgm:spPr/>
    </dgm:pt>
    <dgm:pt modelId="{BF052629-50D5-4E94-ACC5-A2822CB349F6}" type="pres">
      <dgm:prSet presAssocID="{6024750B-D486-458F-949C-837905F99B89}" presName="rect1" presStyleLbl="alignAcc1" presStyleIdx="0" presStyleCnt="5"/>
      <dgm:spPr/>
      <dgm:t>
        <a:bodyPr/>
        <a:lstStyle/>
        <a:p>
          <a:endParaRPr lang="bs-Latn-BA"/>
        </a:p>
      </dgm:t>
    </dgm:pt>
    <dgm:pt modelId="{58F4FF93-8757-4E65-9D7C-312891D2573B}" type="pres">
      <dgm:prSet presAssocID="{D23C0D89-29B9-4E3F-B324-2852E9284275}" presName="vertSpace2" presStyleLbl="node1" presStyleIdx="0" presStyleCnt="5"/>
      <dgm:spPr/>
    </dgm:pt>
    <dgm:pt modelId="{38D5D0FD-DFA7-4B0D-89A0-B8C0CE92406F}" type="pres">
      <dgm:prSet presAssocID="{D23C0D89-29B9-4E3F-B324-2852E9284275}" presName="circle2" presStyleLbl="node1" presStyleIdx="1" presStyleCnt="5"/>
      <dgm:spPr/>
    </dgm:pt>
    <dgm:pt modelId="{788E424F-458B-4F1C-8411-C1090C03E155}" type="pres">
      <dgm:prSet presAssocID="{D23C0D89-29B9-4E3F-B324-2852E9284275}" presName="rect2" presStyleLbl="alignAcc1" presStyleIdx="1" presStyleCnt="5"/>
      <dgm:spPr/>
      <dgm:t>
        <a:bodyPr/>
        <a:lstStyle/>
        <a:p>
          <a:endParaRPr lang="bs-Latn-BA"/>
        </a:p>
      </dgm:t>
    </dgm:pt>
    <dgm:pt modelId="{A2D67465-9734-4389-B8BF-D1135E14875F}" type="pres">
      <dgm:prSet presAssocID="{48A7DE6D-D403-45D3-8DD2-4162D0F80B95}" presName="vertSpace3" presStyleLbl="node1" presStyleIdx="1" presStyleCnt="5"/>
      <dgm:spPr/>
    </dgm:pt>
    <dgm:pt modelId="{76D8D868-39C7-46DA-9958-D83523FFD4A6}" type="pres">
      <dgm:prSet presAssocID="{48A7DE6D-D403-45D3-8DD2-4162D0F80B95}" presName="circle3" presStyleLbl="node1" presStyleIdx="2" presStyleCnt="5"/>
      <dgm:spPr/>
    </dgm:pt>
    <dgm:pt modelId="{92D27E3B-159F-474B-956D-F66D1AE64F47}" type="pres">
      <dgm:prSet presAssocID="{48A7DE6D-D403-45D3-8DD2-4162D0F80B95}" presName="rect3" presStyleLbl="alignAcc1" presStyleIdx="2" presStyleCnt="5"/>
      <dgm:spPr/>
      <dgm:t>
        <a:bodyPr/>
        <a:lstStyle/>
        <a:p>
          <a:endParaRPr lang="bs-Latn-BA"/>
        </a:p>
      </dgm:t>
    </dgm:pt>
    <dgm:pt modelId="{BB5BD0C3-5FD1-4228-ACD2-E8755C3620EA}" type="pres">
      <dgm:prSet presAssocID="{719EC3FB-0FE3-4648-95AA-96CBB834E647}" presName="vertSpace4" presStyleLbl="node1" presStyleIdx="2" presStyleCnt="5"/>
      <dgm:spPr/>
    </dgm:pt>
    <dgm:pt modelId="{F0060735-C9EE-40F7-B3C1-B14444E810F2}" type="pres">
      <dgm:prSet presAssocID="{719EC3FB-0FE3-4648-95AA-96CBB834E647}" presName="circle4" presStyleLbl="node1" presStyleIdx="3" presStyleCnt="5"/>
      <dgm:spPr/>
    </dgm:pt>
    <dgm:pt modelId="{E133893A-3501-4007-A5A1-3E4814AF3256}" type="pres">
      <dgm:prSet presAssocID="{719EC3FB-0FE3-4648-95AA-96CBB834E647}" presName="rect4" presStyleLbl="alignAcc1" presStyleIdx="3" presStyleCnt="5"/>
      <dgm:spPr/>
      <dgm:t>
        <a:bodyPr/>
        <a:lstStyle/>
        <a:p>
          <a:endParaRPr lang="bs-Latn-BA"/>
        </a:p>
      </dgm:t>
    </dgm:pt>
    <dgm:pt modelId="{D5D4206F-92F9-4342-8231-53E17259B814}" type="pres">
      <dgm:prSet presAssocID="{CD50852D-76E9-4324-A6E7-C0E00D9DACD1}" presName="vertSpace5" presStyleLbl="node1" presStyleIdx="3" presStyleCnt="5"/>
      <dgm:spPr/>
    </dgm:pt>
    <dgm:pt modelId="{7F0D8E6E-A1B4-4D33-A1EA-4689408F85DD}" type="pres">
      <dgm:prSet presAssocID="{CD50852D-76E9-4324-A6E7-C0E00D9DACD1}" presName="circle5" presStyleLbl="node1" presStyleIdx="4" presStyleCnt="5"/>
      <dgm:spPr/>
    </dgm:pt>
    <dgm:pt modelId="{9F528047-1FD2-44FD-B542-DB4E09F275F0}" type="pres">
      <dgm:prSet presAssocID="{CD50852D-76E9-4324-A6E7-C0E00D9DACD1}" presName="rect5" presStyleLbl="alignAcc1" presStyleIdx="4" presStyleCnt="5"/>
      <dgm:spPr/>
      <dgm:t>
        <a:bodyPr/>
        <a:lstStyle/>
        <a:p>
          <a:endParaRPr lang="bs-Latn-BA"/>
        </a:p>
      </dgm:t>
    </dgm:pt>
    <dgm:pt modelId="{07D6338A-76D2-44F5-927F-0B079A555A6E}" type="pres">
      <dgm:prSet presAssocID="{6024750B-D486-458F-949C-837905F99B89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E603BB9B-A3FB-4AA5-B7EA-06C245D506F1}" type="pres">
      <dgm:prSet presAssocID="{D23C0D89-29B9-4E3F-B324-2852E9284275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9588A58F-E981-4769-9AE0-481A3C1D1012}" type="pres">
      <dgm:prSet presAssocID="{48A7DE6D-D403-45D3-8DD2-4162D0F80B95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31F56623-CD3E-428F-89CB-14DE197D194D}" type="pres">
      <dgm:prSet presAssocID="{719EC3FB-0FE3-4648-95AA-96CBB834E647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933F86F8-206D-47BE-B8BA-C09A3BBC4FE3}" type="pres">
      <dgm:prSet presAssocID="{CD50852D-76E9-4324-A6E7-C0E00D9DACD1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7DBBD4A2-AAD7-4FF6-A4DB-CB2710DFFC02}" type="presOf" srcId="{6024750B-D486-458F-949C-837905F99B89}" destId="{07D6338A-76D2-44F5-927F-0B079A555A6E}" srcOrd="1" destOrd="0" presId="urn:microsoft.com/office/officeart/2005/8/layout/target3"/>
    <dgm:cxn modelId="{001875E4-0A1F-49F5-A461-92EB707C2AD7}" srcId="{A3693B7D-222D-43EE-9BBF-CD61E7EFC369}" destId="{6024750B-D486-458F-949C-837905F99B89}" srcOrd="0" destOrd="0" parTransId="{49F532B5-370C-4F95-A7E6-6008F24723C5}" sibTransId="{DACFFD48-5124-4506-83BA-2AFD66B52582}"/>
    <dgm:cxn modelId="{D92D6A61-8BA2-4A97-9C4B-D02A65DD474C}" srcId="{A3693B7D-222D-43EE-9BBF-CD61E7EFC369}" destId="{48A7DE6D-D403-45D3-8DD2-4162D0F80B95}" srcOrd="2" destOrd="0" parTransId="{B98EDC90-8B92-4FF2-8288-771E08A1FD26}" sibTransId="{15BFE198-53CB-4A18-B30B-A1D8D9B74897}"/>
    <dgm:cxn modelId="{09C59ED0-9EA9-484B-ABA0-9F9E826F8548}" srcId="{A3693B7D-222D-43EE-9BBF-CD61E7EFC369}" destId="{D23C0D89-29B9-4E3F-B324-2852E9284275}" srcOrd="1" destOrd="0" parTransId="{61904105-3B5C-4F56-9374-FCDFBE8CE993}" sibTransId="{072C1270-160B-4CA1-9AC8-8D2BB48938C1}"/>
    <dgm:cxn modelId="{BA01742D-F034-47B9-8C1E-2E6855D6E66C}" type="presOf" srcId="{D23C0D89-29B9-4E3F-B324-2852E9284275}" destId="{788E424F-458B-4F1C-8411-C1090C03E155}" srcOrd="0" destOrd="0" presId="urn:microsoft.com/office/officeart/2005/8/layout/target3"/>
    <dgm:cxn modelId="{23285A07-D48A-40FA-A11C-C916CABBDACF}" type="presOf" srcId="{6024750B-D486-458F-949C-837905F99B89}" destId="{BF052629-50D5-4E94-ACC5-A2822CB349F6}" srcOrd="0" destOrd="0" presId="urn:microsoft.com/office/officeart/2005/8/layout/target3"/>
    <dgm:cxn modelId="{6D360D2D-07FC-4D22-986D-FE733C2231BD}" type="presOf" srcId="{A3693B7D-222D-43EE-9BBF-CD61E7EFC369}" destId="{7DFD2808-8123-4AA7-8097-11E3D2BA2054}" srcOrd="0" destOrd="0" presId="urn:microsoft.com/office/officeart/2005/8/layout/target3"/>
    <dgm:cxn modelId="{B664C125-2550-485B-8F82-5F1A4CC3DD0E}" type="presOf" srcId="{D23C0D89-29B9-4E3F-B324-2852E9284275}" destId="{E603BB9B-A3FB-4AA5-B7EA-06C245D506F1}" srcOrd="1" destOrd="0" presId="urn:microsoft.com/office/officeart/2005/8/layout/target3"/>
    <dgm:cxn modelId="{6527E2DC-AA28-4F5D-A673-143E0083B563}" type="presOf" srcId="{CD50852D-76E9-4324-A6E7-C0E00D9DACD1}" destId="{933F86F8-206D-47BE-B8BA-C09A3BBC4FE3}" srcOrd="1" destOrd="0" presId="urn:microsoft.com/office/officeart/2005/8/layout/target3"/>
    <dgm:cxn modelId="{5ED32EBF-3F38-4C67-A96A-312157E01D52}" type="presOf" srcId="{CD50852D-76E9-4324-A6E7-C0E00D9DACD1}" destId="{9F528047-1FD2-44FD-B542-DB4E09F275F0}" srcOrd="0" destOrd="0" presId="urn:microsoft.com/office/officeart/2005/8/layout/target3"/>
    <dgm:cxn modelId="{23457EBF-8E3D-4354-99C6-7DC6681149FC}" type="presOf" srcId="{48A7DE6D-D403-45D3-8DD2-4162D0F80B95}" destId="{9588A58F-E981-4769-9AE0-481A3C1D1012}" srcOrd="1" destOrd="0" presId="urn:microsoft.com/office/officeart/2005/8/layout/target3"/>
    <dgm:cxn modelId="{49AA8DFD-2479-4167-AE0F-C4A021A8205E}" type="presOf" srcId="{48A7DE6D-D403-45D3-8DD2-4162D0F80B95}" destId="{92D27E3B-159F-474B-956D-F66D1AE64F47}" srcOrd="0" destOrd="0" presId="urn:microsoft.com/office/officeart/2005/8/layout/target3"/>
    <dgm:cxn modelId="{D8B2AA04-507F-4BEC-A914-C471EABAAFB6}" type="presOf" srcId="{719EC3FB-0FE3-4648-95AA-96CBB834E647}" destId="{31F56623-CD3E-428F-89CB-14DE197D194D}" srcOrd="1" destOrd="0" presId="urn:microsoft.com/office/officeart/2005/8/layout/target3"/>
    <dgm:cxn modelId="{C4957D57-D4E0-469B-A11F-B9C077FE278F}" srcId="{A3693B7D-222D-43EE-9BBF-CD61E7EFC369}" destId="{719EC3FB-0FE3-4648-95AA-96CBB834E647}" srcOrd="3" destOrd="0" parTransId="{98DBDAE6-33EE-48E2-B348-E658D05D15EC}" sibTransId="{E283F522-CBF6-421D-B2F2-A125A0A72109}"/>
    <dgm:cxn modelId="{EDC316CC-3324-48D4-8011-0F8314E97613}" type="presOf" srcId="{719EC3FB-0FE3-4648-95AA-96CBB834E647}" destId="{E133893A-3501-4007-A5A1-3E4814AF3256}" srcOrd="0" destOrd="0" presId="urn:microsoft.com/office/officeart/2005/8/layout/target3"/>
    <dgm:cxn modelId="{1460EA6A-ABD8-4CA2-B7DA-BCAA6F2AF147}" srcId="{A3693B7D-222D-43EE-9BBF-CD61E7EFC369}" destId="{CD50852D-76E9-4324-A6E7-C0E00D9DACD1}" srcOrd="4" destOrd="0" parTransId="{2EFBF195-A6DE-44AB-937F-CF5E2BDB03D7}" sibTransId="{2464DF65-7A02-40F9-93A2-03AD7A0D5CC8}"/>
    <dgm:cxn modelId="{35C83F71-AFD8-4A13-869F-0E4A65A20525}" type="presParOf" srcId="{7DFD2808-8123-4AA7-8097-11E3D2BA2054}" destId="{BB0913FC-CEAA-4E8E-B622-7817BAEAE8AF}" srcOrd="0" destOrd="0" presId="urn:microsoft.com/office/officeart/2005/8/layout/target3"/>
    <dgm:cxn modelId="{F727CDEE-6B78-4E06-8331-19A2D471733A}" type="presParOf" srcId="{7DFD2808-8123-4AA7-8097-11E3D2BA2054}" destId="{29964457-1F28-484D-9980-5E464FAE3D14}" srcOrd="1" destOrd="0" presId="urn:microsoft.com/office/officeart/2005/8/layout/target3"/>
    <dgm:cxn modelId="{440F7D74-78B8-4AE6-8FB5-5C09AC7BCA74}" type="presParOf" srcId="{7DFD2808-8123-4AA7-8097-11E3D2BA2054}" destId="{BF052629-50D5-4E94-ACC5-A2822CB349F6}" srcOrd="2" destOrd="0" presId="urn:microsoft.com/office/officeart/2005/8/layout/target3"/>
    <dgm:cxn modelId="{ABBCA828-6098-4D8C-B3D4-438E1DFCCF69}" type="presParOf" srcId="{7DFD2808-8123-4AA7-8097-11E3D2BA2054}" destId="{58F4FF93-8757-4E65-9D7C-312891D2573B}" srcOrd="3" destOrd="0" presId="urn:microsoft.com/office/officeart/2005/8/layout/target3"/>
    <dgm:cxn modelId="{4B1E1840-5F40-4134-8105-A7AA4F249037}" type="presParOf" srcId="{7DFD2808-8123-4AA7-8097-11E3D2BA2054}" destId="{38D5D0FD-DFA7-4B0D-89A0-B8C0CE92406F}" srcOrd="4" destOrd="0" presId="urn:microsoft.com/office/officeart/2005/8/layout/target3"/>
    <dgm:cxn modelId="{5D8077D1-CEE2-4AA6-9267-49497F5A22F5}" type="presParOf" srcId="{7DFD2808-8123-4AA7-8097-11E3D2BA2054}" destId="{788E424F-458B-4F1C-8411-C1090C03E155}" srcOrd="5" destOrd="0" presId="urn:microsoft.com/office/officeart/2005/8/layout/target3"/>
    <dgm:cxn modelId="{2F079AB1-9DFB-4AB0-AE52-E1F44E0D5A0E}" type="presParOf" srcId="{7DFD2808-8123-4AA7-8097-11E3D2BA2054}" destId="{A2D67465-9734-4389-B8BF-D1135E14875F}" srcOrd="6" destOrd="0" presId="urn:microsoft.com/office/officeart/2005/8/layout/target3"/>
    <dgm:cxn modelId="{70E43640-4569-4407-ACDC-04A6981C830B}" type="presParOf" srcId="{7DFD2808-8123-4AA7-8097-11E3D2BA2054}" destId="{76D8D868-39C7-46DA-9958-D83523FFD4A6}" srcOrd="7" destOrd="0" presId="urn:microsoft.com/office/officeart/2005/8/layout/target3"/>
    <dgm:cxn modelId="{BAFD7823-4C18-48B3-B9CD-5851D3B3340F}" type="presParOf" srcId="{7DFD2808-8123-4AA7-8097-11E3D2BA2054}" destId="{92D27E3B-159F-474B-956D-F66D1AE64F47}" srcOrd="8" destOrd="0" presId="urn:microsoft.com/office/officeart/2005/8/layout/target3"/>
    <dgm:cxn modelId="{A25BF3DE-E284-4E73-BA67-3D9BAAB897E8}" type="presParOf" srcId="{7DFD2808-8123-4AA7-8097-11E3D2BA2054}" destId="{BB5BD0C3-5FD1-4228-ACD2-E8755C3620EA}" srcOrd="9" destOrd="0" presId="urn:microsoft.com/office/officeart/2005/8/layout/target3"/>
    <dgm:cxn modelId="{3E041C1E-B8BD-4051-87F4-1E369F12187F}" type="presParOf" srcId="{7DFD2808-8123-4AA7-8097-11E3D2BA2054}" destId="{F0060735-C9EE-40F7-B3C1-B14444E810F2}" srcOrd="10" destOrd="0" presId="urn:microsoft.com/office/officeart/2005/8/layout/target3"/>
    <dgm:cxn modelId="{18C079FB-AFB0-4DDE-AA70-A4F08B35D41C}" type="presParOf" srcId="{7DFD2808-8123-4AA7-8097-11E3D2BA2054}" destId="{E133893A-3501-4007-A5A1-3E4814AF3256}" srcOrd="11" destOrd="0" presId="urn:microsoft.com/office/officeart/2005/8/layout/target3"/>
    <dgm:cxn modelId="{AB8DC211-D3B7-468E-9ADC-E4FAC22B32BE}" type="presParOf" srcId="{7DFD2808-8123-4AA7-8097-11E3D2BA2054}" destId="{D5D4206F-92F9-4342-8231-53E17259B814}" srcOrd="12" destOrd="0" presId="urn:microsoft.com/office/officeart/2005/8/layout/target3"/>
    <dgm:cxn modelId="{95573854-8B02-4D85-90CA-C727E93BFF26}" type="presParOf" srcId="{7DFD2808-8123-4AA7-8097-11E3D2BA2054}" destId="{7F0D8E6E-A1B4-4D33-A1EA-4689408F85DD}" srcOrd="13" destOrd="0" presId="urn:microsoft.com/office/officeart/2005/8/layout/target3"/>
    <dgm:cxn modelId="{B54DAB9A-132A-4294-A6E1-08AD974AC98C}" type="presParOf" srcId="{7DFD2808-8123-4AA7-8097-11E3D2BA2054}" destId="{9F528047-1FD2-44FD-B542-DB4E09F275F0}" srcOrd="14" destOrd="0" presId="urn:microsoft.com/office/officeart/2005/8/layout/target3"/>
    <dgm:cxn modelId="{E047DB01-B742-48CF-8748-0024A5ED23A4}" type="presParOf" srcId="{7DFD2808-8123-4AA7-8097-11E3D2BA2054}" destId="{07D6338A-76D2-44F5-927F-0B079A555A6E}" srcOrd="15" destOrd="0" presId="urn:microsoft.com/office/officeart/2005/8/layout/target3"/>
    <dgm:cxn modelId="{101D1DC5-5F01-4B47-8609-532D74A8EB1D}" type="presParOf" srcId="{7DFD2808-8123-4AA7-8097-11E3D2BA2054}" destId="{E603BB9B-A3FB-4AA5-B7EA-06C245D506F1}" srcOrd="16" destOrd="0" presId="urn:microsoft.com/office/officeart/2005/8/layout/target3"/>
    <dgm:cxn modelId="{0FC2EDE6-560B-4E04-B8D5-94D6B3C2706E}" type="presParOf" srcId="{7DFD2808-8123-4AA7-8097-11E3D2BA2054}" destId="{9588A58F-E981-4769-9AE0-481A3C1D1012}" srcOrd="17" destOrd="0" presId="urn:microsoft.com/office/officeart/2005/8/layout/target3"/>
    <dgm:cxn modelId="{65E235B7-BE9E-46B1-A924-EFEB7F442BFE}" type="presParOf" srcId="{7DFD2808-8123-4AA7-8097-11E3D2BA2054}" destId="{31F56623-CD3E-428F-89CB-14DE197D194D}" srcOrd="18" destOrd="0" presId="urn:microsoft.com/office/officeart/2005/8/layout/target3"/>
    <dgm:cxn modelId="{D93BF3B6-ED14-44AA-9862-FF8668876E5F}" type="presParOf" srcId="{7DFD2808-8123-4AA7-8097-11E3D2BA2054}" destId="{933F86F8-206D-47BE-B8BA-C09A3BBC4FE3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29632-9D15-47F9-ADF4-58247BBBDDBA}">
      <dsp:nvSpPr>
        <dsp:cNvPr id="0" name=""/>
        <dsp:cNvSpPr/>
      </dsp:nvSpPr>
      <dsp:spPr>
        <a:xfrm>
          <a:off x="4518" y="0"/>
          <a:ext cx="5175646" cy="43513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smtClean="0"/>
            <a:t>1997.</a:t>
          </a:r>
          <a:endParaRPr lang="bs-Latn-BA" sz="2800" kern="1200"/>
        </a:p>
      </dsp:txBody>
      <dsp:txXfrm>
        <a:off x="4518" y="1740535"/>
        <a:ext cx="5175646" cy="1740535"/>
      </dsp:txXfrm>
    </dsp:sp>
    <dsp:sp modelId="{0E91736D-B61C-4394-8018-06D5A6D59FF3}">
      <dsp:nvSpPr>
        <dsp:cNvPr id="0" name=""/>
        <dsp:cNvSpPr/>
      </dsp:nvSpPr>
      <dsp:spPr>
        <a:xfrm>
          <a:off x="1867844" y="261080"/>
          <a:ext cx="1448995" cy="1448995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81C4B1-D221-4BD2-BF67-30E9A5A6F2DE}">
      <dsp:nvSpPr>
        <dsp:cNvPr id="0" name=""/>
        <dsp:cNvSpPr/>
      </dsp:nvSpPr>
      <dsp:spPr>
        <a:xfrm>
          <a:off x="5335434" y="0"/>
          <a:ext cx="5175646" cy="4351338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smtClean="0"/>
            <a:t>„Corpus Juris 2000“ - najsnažniji primjer širenja nadležnosti EU na krivičnopravnom području</a:t>
          </a:r>
          <a:endParaRPr lang="bs-Latn-BA" sz="2800" kern="1200"/>
        </a:p>
      </dsp:txBody>
      <dsp:txXfrm>
        <a:off x="5335434" y="1740535"/>
        <a:ext cx="5175646" cy="1740535"/>
      </dsp:txXfrm>
    </dsp:sp>
    <dsp:sp modelId="{0A4ED3CD-DCBB-4BBE-A704-F232EA08F62B}">
      <dsp:nvSpPr>
        <dsp:cNvPr id="0" name=""/>
        <dsp:cNvSpPr/>
      </dsp:nvSpPr>
      <dsp:spPr>
        <a:xfrm>
          <a:off x="7198760" y="261080"/>
          <a:ext cx="1448995" cy="1448995"/>
        </a:xfrm>
        <a:prstGeom prst="ellipse">
          <a:avLst/>
        </a:prstGeom>
        <a:solidFill>
          <a:schemeClr val="accent5">
            <a:tint val="50000"/>
            <a:hueOff val="-7388970"/>
            <a:satOff val="-12997"/>
            <a:lumOff val="-16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D0F58C-4630-4C43-97BD-1D7A88B99820}">
      <dsp:nvSpPr>
        <dsp:cNvPr id="0" name=""/>
        <dsp:cNvSpPr/>
      </dsp:nvSpPr>
      <dsp:spPr>
        <a:xfrm>
          <a:off x="420623" y="3481070"/>
          <a:ext cx="9674352" cy="652700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D81CB-E828-4A08-A012-C683F87C3031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E5D23-82A5-427D-B302-026346A20EDA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dirty="0" smtClean="0"/>
            <a:t>„Corpus Juris 2000“ obuhvata materijalnopravni dio, i to posebni (čl. 1. – 8.) i opšti (čl. 9. – 17.), zatim procesnopravne odredbe (čl. 18. – 34.) i odredbe o komplementarnosti nacionalnog prava (čl. 35.)</a:t>
          </a:r>
          <a:endParaRPr lang="bs-Latn-BA" sz="2600" kern="1200" dirty="0"/>
        </a:p>
      </dsp:txBody>
      <dsp:txXfrm>
        <a:off x="2175669" y="0"/>
        <a:ext cx="8339931" cy="2066885"/>
      </dsp:txXfrm>
    </dsp:sp>
    <dsp:sp modelId="{95F962CC-767B-4530-B2CA-8DDD2649A8D0}">
      <dsp:nvSpPr>
        <dsp:cNvPr id="0" name=""/>
        <dsp:cNvSpPr/>
      </dsp:nvSpPr>
      <dsp:spPr>
        <a:xfrm>
          <a:off x="1142226" y="2066885"/>
          <a:ext cx="2066885" cy="2066885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34E25-1F5F-4A80-870A-6D503D376EBA}">
      <dsp:nvSpPr>
        <dsp:cNvPr id="0" name=""/>
        <dsp:cNvSpPr/>
      </dsp:nvSpPr>
      <dsp:spPr>
        <a:xfrm>
          <a:off x="2175669" y="2066885"/>
          <a:ext cx="8339931" cy="20668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kern="1200" smtClean="0"/>
            <a:t>KP: osam krivičnih djela, po prirodi takve inkriminacije koje dopiru do finansijskih interesa Evropske unije. Kao model evropskog krivičnog zakona, „Corpus Juris 2000“ sadrži i odredbe o krivičnoj odgovornosti fizičkih i pravnih osoba, te sankcije i pravila za njihovo odmjeravanje</a:t>
          </a:r>
          <a:endParaRPr lang="bs-Latn-BA" sz="2600" kern="1200"/>
        </a:p>
      </dsp:txBody>
      <dsp:txXfrm>
        <a:off x="2175669" y="2066885"/>
        <a:ext cx="8339931" cy="20668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0BEB5-5D5E-4F33-95B6-348CF6FB6B73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7A4E5-E94A-43A1-940C-0E5882892844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/>
            <a:t>Područje država članica Evropske unije uzima kao jedinstveno pravno područje</a:t>
          </a:r>
          <a:endParaRPr lang="bs-Latn-BA" sz="1900" kern="1200"/>
        </a:p>
      </dsp:txBody>
      <dsp:txXfrm>
        <a:off x="2175669" y="0"/>
        <a:ext cx="8339931" cy="696214"/>
      </dsp:txXfrm>
    </dsp:sp>
    <dsp:sp modelId="{6954457A-2B08-49C6-BD85-ED5A83A03CB6}">
      <dsp:nvSpPr>
        <dsp:cNvPr id="0" name=""/>
        <dsp:cNvSpPr/>
      </dsp:nvSpPr>
      <dsp:spPr>
        <a:xfrm>
          <a:off x="456890" y="696214"/>
          <a:ext cx="3437557" cy="343755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4CB5A9-1B57-483C-8D9C-E0E5CFAD4427}">
      <dsp:nvSpPr>
        <dsp:cNvPr id="0" name=""/>
        <dsp:cNvSpPr/>
      </dsp:nvSpPr>
      <dsp:spPr>
        <a:xfrm>
          <a:off x="2175669" y="696214"/>
          <a:ext cx="8339931" cy="3437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/>
            <a:t>Evropski javni tužilac („Zelena knjiga o krivičnopravnoj zaštiti finansijskih interesa Unije i ustanovaljavnju Evropskog javnog tužioca“ od 11. 12. 2001.)</a:t>
          </a:r>
          <a:endParaRPr lang="bs-Latn-BA" sz="1900" kern="1200"/>
        </a:p>
      </dsp:txBody>
      <dsp:txXfrm>
        <a:off x="2175669" y="696214"/>
        <a:ext cx="8339931" cy="696214"/>
      </dsp:txXfrm>
    </dsp:sp>
    <dsp:sp modelId="{ACEF17B2-FB18-4D16-B416-3CDD201CDACF}">
      <dsp:nvSpPr>
        <dsp:cNvPr id="0" name=""/>
        <dsp:cNvSpPr/>
      </dsp:nvSpPr>
      <dsp:spPr>
        <a:xfrm>
          <a:off x="913780" y="1392428"/>
          <a:ext cx="2523776" cy="252377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B5AEA-9B16-4EC7-B9E3-5C4D68924B3B}">
      <dsp:nvSpPr>
        <dsp:cNvPr id="0" name=""/>
        <dsp:cNvSpPr/>
      </dsp:nvSpPr>
      <dsp:spPr>
        <a:xfrm>
          <a:off x="2175669" y="1392428"/>
          <a:ext cx="8339931" cy="25237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/>
            <a:t>Načelo legaliteta  krivičnog gonjenja</a:t>
          </a:r>
          <a:endParaRPr lang="bs-Latn-BA" sz="1900" kern="1200"/>
        </a:p>
      </dsp:txBody>
      <dsp:txXfrm>
        <a:off x="2175669" y="1392428"/>
        <a:ext cx="8339931" cy="696214"/>
      </dsp:txXfrm>
    </dsp:sp>
    <dsp:sp modelId="{FB736AAE-CCCB-41F0-9905-9B2DEF6C64EF}">
      <dsp:nvSpPr>
        <dsp:cNvPr id="0" name=""/>
        <dsp:cNvSpPr/>
      </dsp:nvSpPr>
      <dsp:spPr>
        <a:xfrm>
          <a:off x="1370671" y="2088642"/>
          <a:ext cx="1609995" cy="1609995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755D4-8E5D-4E6E-8A11-08A898A68999}">
      <dsp:nvSpPr>
        <dsp:cNvPr id="0" name=""/>
        <dsp:cNvSpPr/>
      </dsp:nvSpPr>
      <dsp:spPr>
        <a:xfrm>
          <a:off x="2175669" y="2088642"/>
          <a:ext cx="8339931" cy="16099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/>
            <a:t>Funkcije krivičnog gonjenja i istraživanja činjenica </a:t>
          </a:r>
          <a:endParaRPr lang="bs-Latn-BA" sz="1900" kern="1200"/>
        </a:p>
      </dsp:txBody>
      <dsp:txXfrm>
        <a:off x="2175669" y="2088642"/>
        <a:ext cx="8339931" cy="696214"/>
      </dsp:txXfrm>
    </dsp:sp>
    <dsp:sp modelId="{E3A59812-FE35-4765-94D9-D1F861204D0B}">
      <dsp:nvSpPr>
        <dsp:cNvPr id="0" name=""/>
        <dsp:cNvSpPr/>
      </dsp:nvSpPr>
      <dsp:spPr>
        <a:xfrm>
          <a:off x="1827561" y="2784856"/>
          <a:ext cx="696214" cy="69621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482C4-97DC-4A03-AE00-69D96D33F27C}">
      <dsp:nvSpPr>
        <dsp:cNvPr id="0" name=""/>
        <dsp:cNvSpPr/>
      </dsp:nvSpPr>
      <dsp:spPr>
        <a:xfrm>
          <a:off x="2175669" y="2784856"/>
          <a:ext cx="8339931" cy="6962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/>
            <a:t>„Sudija – zaštitnik sloboda“ </a:t>
          </a:r>
          <a:endParaRPr lang="bs-Latn-BA" sz="1900" kern="1200"/>
        </a:p>
      </dsp:txBody>
      <dsp:txXfrm>
        <a:off x="2175669" y="2784856"/>
        <a:ext cx="8339931" cy="6962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0913FC-CEAA-4E8E-B622-7817BAEAE8AF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52629-50D5-4E94-ACC5-A2822CB349F6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/>
            <a:t>Mjere ograničavanja osnovnih prava i sloboda preduzimaju se prema načelima nužnosti i srazmjernosti, te u skladu sa EKLJP</a:t>
          </a:r>
          <a:endParaRPr lang="bs-Latn-BA" sz="1900" kern="1200"/>
        </a:p>
      </dsp:txBody>
      <dsp:txXfrm>
        <a:off x="2175669" y="0"/>
        <a:ext cx="8339931" cy="696214"/>
      </dsp:txXfrm>
    </dsp:sp>
    <dsp:sp modelId="{38D5D0FD-DFA7-4B0D-89A0-B8C0CE92406F}">
      <dsp:nvSpPr>
        <dsp:cNvPr id="0" name=""/>
        <dsp:cNvSpPr/>
      </dsp:nvSpPr>
      <dsp:spPr>
        <a:xfrm>
          <a:off x="456890" y="696214"/>
          <a:ext cx="3437557" cy="343755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E424F-458B-4F1C-8411-C1090C03E155}">
      <dsp:nvSpPr>
        <dsp:cNvPr id="0" name=""/>
        <dsp:cNvSpPr/>
      </dsp:nvSpPr>
      <dsp:spPr>
        <a:xfrm>
          <a:off x="2175669" y="696214"/>
          <a:ext cx="8339931" cy="3437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/>
            <a:t>Nacionalni sud</a:t>
          </a:r>
          <a:endParaRPr lang="bs-Latn-BA" sz="1900" kern="1200"/>
        </a:p>
      </dsp:txBody>
      <dsp:txXfrm>
        <a:off x="2175669" y="696214"/>
        <a:ext cx="8339931" cy="696214"/>
      </dsp:txXfrm>
    </dsp:sp>
    <dsp:sp modelId="{76D8D868-39C7-46DA-9958-D83523FFD4A6}">
      <dsp:nvSpPr>
        <dsp:cNvPr id="0" name=""/>
        <dsp:cNvSpPr/>
      </dsp:nvSpPr>
      <dsp:spPr>
        <a:xfrm>
          <a:off x="913780" y="1392428"/>
          <a:ext cx="2523776" cy="252377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27E3B-159F-474B-956D-F66D1AE64F47}">
      <dsp:nvSpPr>
        <dsp:cNvPr id="0" name=""/>
        <dsp:cNvSpPr/>
      </dsp:nvSpPr>
      <dsp:spPr>
        <a:xfrm>
          <a:off x="2175669" y="1392428"/>
          <a:ext cx="8339931" cy="25237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/>
            <a:t>Pravni lijek, i na ESP</a:t>
          </a:r>
          <a:endParaRPr lang="bs-Latn-BA" sz="1900" kern="1200"/>
        </a:p>
      </dsp:txBody>
      <dsp:txXfrm>
        <a:off x="2175669" y="1392428"/>
        <a:ext cx="8339931" cy="696214"/>
      </dsp:txXfrm>
    </dsp:sp>
    <dsp:sp modelId="{F0060735-C9EE-40F7-B3C1-B14444E810F2}">
      <dsp:nvSpPr>
        <dsp:cNvPr id="0" name=""/>
        <dsp:cNvSpPr/>
      </dsp:nvSpPr>
      <dsp:spPr>
        <a:xfrm>
          <a:off x="1370671" y="2088642"/>
          <a:ext cx="1609995" cy="160999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3893A-3501-4007-A5A1-3E4814AF3256}">
      <dsp:nvSpPr>
        <dsp:cNvPr id="0" name=""/>
        <dsp:cNvSpPr/>
      </dsp:nvSpPr>
      <dsp:spPr>
        <a:xfrm>
          <a:off x="2175669" y="2088642"/>
          <a:ext cx="8339931" cy="16099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/>
            <a:t>Čl. 6. EKLJP</a:t>
          </a:r>
          <a:endParaRPr lang="bs-Latn-BA" sz="1900" kern="1200"/>
        </a:p>
      </dsp:txBody>
      <dsp:txXfrm>
        <a:off x="2175669" y="2088642"/>
        <a:ext cx="8339931" cy="696214"/>
      </dsp:txXfrm>
    </dsp:sp>
    <dsp:sp modelId="{7F0D8E6E-A1B4-4D33-A1EA-4689408F85DD}">
      <dsp:nvSpPr>
        <dsp:cNvPr id="0" name=""/>
        <dsp:cNvSpPr/>
      </dsp:nvSpPr>
      <dsp:spPr>
        <a:xfrm>
          <a:off x="1827561" y="2784856"/>
          <a:ext cx="696214" cy="69621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528047-1FD2-44FD-B542-DB4E09F275F0}">
      <dsp:nvSpPr>
        <dsp:cNvPr id="0" name=""/>
        <dsp:cNvSpPr/>
      </dsp:nvSpPr>
      <dsp:spPr>
        <a:xfrm>
          <a:off x="2175669" y="2784856"/>
          <a:ext cx="8339931" cy="6962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/>
            <a:t>Teret dokazivanja, presumpcija nevinosti, dopušteni dokazi, ekskluzija nezakonito pribavljenih dokaza, javnost glavnog pretresa, tajnost  istražnog postupka </a:t>
          </a:r>
          <a:endParaRPr lang="bs-Latn-BA" sz="1900" kern="1200"/>
        </a:p>
      </dsp:txBody>
      <dsp:txXfrm>
        <a:off x="2175669" y="2784856"/>
        <a:ext cx="8339931" cy="696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D34D-DA42-444D-8D73-8598B9568612}" type="datetimeFigureOut">
              <a:rPr lang="bs-Latn-BA" smtClean="0"/>
              <a:t>8.5.2020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F381-6DDF-4EF7-98BC-C61F1731349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4271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D34D-DA42-444D-8D73-8598B9568612}" type="datetimeFigureOut">
              <a:rPr lang="bs-Latn-BA" smtClean="0"/>
              <a:t>8.5.2020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F381-6DDF-4EF7-98BC-C61F1731349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1766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D34D-DA42-444D-8D73-8598B9568612}" type="datetimeFigureOut">
              <a:rPr lang="bs-Latn-BA" smtClean="0"/>
              <a:t>8.5.2020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F381-6DDF-4EF7-98BC-C61F1731349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6788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D34D-DA42-444D-8D73-8598B9568612}" type="datetimeFigureOut">
              <a:rPr lang="bs-Latn-BA" smtClean="0"/>
              <a:t>8.5.2020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F381-6DDF-4EF7-98BC-C61F1731349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6209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D34D-DA42-444D-8D73-8598B9568612}" type="datetimeFigureOut">
              <a:rPr lang="bs-Latn-BA" smtClean="0"/>
              <a:t>8.5.2020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F381-6DDF-4EF7-98BC-C61F1731349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8482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D34D-DA42-444D-8D73-8598B9568612}" type="datetimeFigureOut">
              <a:rPr lang="bs-Latn-BA" smtClean="0"/>
              <a:t>8.5.2020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F381-6DDF-4EF7-98BC-C61F1731349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6207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D34D-DA42-444D-8D73-8598B9568612}" type="datetimeFigureOut">
              <a:rPr lang="bs-Latn-BA" smtClean="0"/>
              <a:t>8.5.2020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F381-6DDF-4EF7-98BC-C61F1731349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7632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D34D-DA42-444D-8D73-8598B9568612}" type="datetimeFigureOut">
              <a:rPr lang="bs-Latn-BA" smtClean="0"/>
              <a:t>8.5.2020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F381-6DDF-4EF7-98BC-C61F1731349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3671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D34D-DA42-444D-8D73-8598B9568612}" type="datetimeFigureOut">
              <a:rPr lang="bs-Latn-BA" smtClean="0"/>
              <a:t>8.5.2020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F381-6DDF-4EF7-98BC-C61F1731349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6803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D34D-DA42-444D-8D73-8598B9568612}" type="datetimeFigureOut">
              <a:rPr lang="bs-Latn-BA" smtClean="0"/>
              <a:t>8.5.2020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F381-6DDF-4EF7-98BC-C61F1731349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1710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DD34D-DA42-444D-8D73-8598B9568612}" type="datetimeFigureOut">
              <a:rPr lang="bs-Latn-BA" smtClean="0"/>
              <a:t>8.5.2020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F381-6DDF-4EF7-98BC-C61F1731349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3210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DD34D-DA42-444D-8D73-8598B9568612}" type="datetimeFigureOut">
              <a:rPr lang="bs-Latn-BA" smtClean="0"/>
              <a:t>8.5.2020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3F381-6DDF-4EF7-98BC-C61F1731349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934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Krivično pravo EU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 err="1" smtClean="0"/>
              <a:t>Regionalno</a:t>
            </a:r>
            <a:r>
              <a:rPr lang="bs-Latn-BA" dirty="0" smtClean="0"/>
              <a:t> međunarodno krivično pravo – KPP koje</a:t>
            </a:r>
          </a:p>
          <a:p>
            <a:r>
              <a:rPr lang="bs-Latn-BA" dirty="0" smtClean="0"/>
              <a:t>nastaje i razvija se u okviru EU (II). </a:t>
            </a:r>
          </a:p>
          <a:p>
            <a:r>
              <a:rPr lang="hr-HR" i="1" dirty="0" smtClean="0"/>
              <a:t>Direktive </a:t>
            </a:r>
            <a:r>
              <a:rPr lang="hr-HR" i="1" dirty="0"/>
              <a:t>EU o krivičnoprocesnim subjektima</a:t>
            </a:r>
            <a:endParaRPr lang="bs-Latn-BA" dirty="0" smtClean="0"/>
          </a:p>
          <a:p>
            <a:r>
              <a:rPr lang="hr-HR" dirty="0" smtClean="0"/>
              <a:t>Datum on-line nastave </a:t>
            </a:r>
            <a:r>
              <a:rPr lang="hr-HR" dirty="0" smtClean="0"/>
              <a:t>08.05.20</a:t>
            </a:r>
            <a:r>
              <a:rPr lang="hr-HR" dirty="0" smtClean="0"/>
              <a:t>. </a:t>
            </a:r>
            <a:r>
              <a:rPr lang="hr-HR" dirty="0" smtClean="0"/>
              <a:t>(povezati sa </a:t>
            </a:r>
            <a:r>
              <a:rPr lang="hr-HR" dirty="0" smtClean="0"/>
              <a:t>predavanjima od </a:t>
            </a:r>
            <a:r>
              <a:rPr lang="hr-HR" dirty="0" smtClean="0"/>
              <a:t>10. i 24.04.20)</a:t>
            </a: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27670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CJ i KPP</a:t>
            </a: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207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X. Zaključak (fragmentarno podsjećanje)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Evropsko </a:t>
            </a:r>
            <a:r>
              <a:rPr lang="hr-HR" dirty="0"/>
              <a:t>krivično procesno pravo razvija se u okviru Vijeća Evrope i Evropske unije. Nastojanja oko ujednačavanja evropskog krivičnog procesnog prava, kao segmenta evropskog krivičnog prava, dolaze naročito do izražaja u aktivnostima </a:t>
            </a:r>
            <a:r>
              <a:rPr lang="hr-HR" dirty="0" smtClean="0"/>
              <a:t>Evropske unije. </a:t>
            </a:r>
            <a:r>
              <a:rPr lang="hr-HR" dirty="0"/>
              <a:t>To je omogućilo prihvatanje i širenje </a:t>
            </a:r>
            <a:r>
              <a:rPr lang="hr-HR" dirty="0" smtClean="0"/>
              <a:t>brojnih pravnih dokumenata, raspravu različitih pitanja, zaštitu spektra prava, i sl.</a:t>
            </a:r>
          </a:p>
          <a:p>
            <a:r>
              <a:rPr lang="hr-HR" dirty="0"/>
              <a:t>U postupku donošenja pravnih akata u oblasti krivičnog procesnog prava, o sljedećim pitanjima se odlučuje </a:t>
            </a:r>
            <a:r>
              <a:rPr lang="hr-HR" u="sng" dirty="0"/>
              <a:t>kvalificiranom većinom: </a:t>
            </a:r>
            <a:r>
              <a:rPr lang="hr-HR" dirty="0"/>
              <a:t>utvrđivanje pravila i postupaka kojima se osigurava priznanje svih oblika presuda i sudskih odluka u čitavoj Unĳi, uzajamno prihvatanje dokaza među državama članicama, prava pojedinaca u krivičnom postupku, prava žrtava krivičnih djela, struktura, funkcionisanje i obim djelovanja Eurojusta i </a:t>
            </a:r>
            <a:r>
              <a:rPr lang="hr-HR" dirty="0" smtClean="0"/>
              <a:t>Europola (čl. 82, 85. i 88. Lisabonskog ugovora).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04481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 sljedećim pitanjima se odlučuje </a:t>
            </a:r>
            <a:r>
              <a:rPr lang="hr-HR" u="sng" dirty="0"/>
              <a:t>jednoglasno:</a:t>
            </a:r>
            <a:r>
              <a:rPr lang="hr-HR" dirty="0"/>
              <a:t> drugi aspekti krivičnog postupka koji ne ulaze u odlučivanje kvalificiranom većinom, donošenje zakona o uspostavljanju Ureda evropskog javnog tužioca, mjere operativne saradnje između policijskih, carinskih i drugih nadležnih nacionalnih tijela i uslovi i ograničenja pod kojim nadležna tijela države članice mogu djelovati na teritoriji druge države </a:t>
            </a:r>
            <a:r>
              <a:rPr lang="hr-HR" dirty="0" smtClean="0"/>
              <a:t>članice (čl</a:t>
            </a:r>
            <a:r>
              <a:rPr lang="hr-HR" dirty="0"/>
              <a:t>. 82, 86, 87. i 89. Lisabonskog </a:t>
            </a:r>
            <a:r>
              <a:rPr lang="hr-HR" dirty="0" smtClean="0"/>
              <a:t>ugovora). 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0984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bs-Latn-BA" sz="3600" b="1" dirty="0" smtClean="0"/>
              <a:t>VI (predavanja 10.04.20. završena su tač. V)</a:t>
            </a:r>
            <a:r>
              <a:rPr lang="bs-Latn-BA" sz="3600" b="1" dirty="0" smtClean="0"/>
              <a:t>. </a:t>
            </a:r>
            <a:r>
              <a:rPr lang="bs-Latn-BA" sz="3600" b="1" dirty="0"/>
              <a:t>Uzajamno povjerenje država članica u prihvatanju </a:t>
            </a:r>
            <a:r>
              <a:rPr lang="bs-Latn-BA" sz="3600" b="1" dirty="0" err="1"/>
              <a:t>dokaznog</a:t>
            </a:r>
            <a:r>
              <a:rPr lang="bs-Latn-BA" sz="3600" b="1" dirty="0"/>
              <a:t> materijala: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s-Latn-BA" smtClean="0"/>
              <a:t>Direktiva! - „E</a:t>
            </a:r>
            <a:r>
              <a:rPr lang="bs-Latn-BA" i="1" smtClean="0"/>
              <a:t>vropski istražni nalog u krivičnim stvarima</a:t>
            </a:r>
            <a:r>
              <a:rPr lang="bs-Latn-BA" smtClean="0"/>
              <a:t>“ (</a:t>
            </a:r>
            <a:r>
              <a:rPr lang="bs-Latn-BA" i="1" smtClean="0"/>
              <a:t>European Investigation Order in Criminal Matters, ili EIO</a:t>
            </a:r>
            <a:r>
              <a:rPr lang="bs-Latn-BA" smtClean="0"/>
              <a:t>)</a:t>
            </a:r>
            <a:r>
              <a:rPr lang="bs-Latn-BA" i="1" smtClean="0"/>
              <a:t>,</a:t>
            </a:r>
            <a:r>
              <a:rPr lang="bs-Latn-BA" smtClean="0"/>
              <a:t> poboljšati saradnju u razmjeni dokaza i tako potvrditi ideju da za efikasnu borbu protiv prekograničnog kriminaliteta nacionalni organi trebaju za međusobno sudjelovanje jasna i nebirokratska pravila!</a:t>
            </a:r>
          </a:p>
          <a:p>
            <a:pPr eaLnBrk="1" hangingPunct="1"/>
            <a:r>
              <a:rPr lang="bs-Latn-BA" smtClean="0"/>
              <a:t>Direktiva 2014/41/EU Evropskog parlamenta i Vijeća od 3. aprila 2014.</a:t>
            </a:r>
          </a:p>
        </p:txBody>
      </p:sp>
    </p:spTree>
    <p:extLst>
      <p:ext uri="{BB962C8B-B14F-4D97-AF65-F5344CB8AC3E}">
        <p14:creationId xmlns:p14="http://schemas.microsoft.com/office/powerpoint/2010/main" val="640252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VII. EU- </a:t>
            </a:r>
            <a:r>
              <a:rPr lang="bs-Latn-BA" dirty="0" smtClean="0"/>
              <a:t>Rezolucija Vijeća EU od 30. 11. 2009.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prava za osumnjičene i optužene osobe u krivičnom postupku prema pravima iz EKLJP, Povelje EU o osnovnim pravima i prema interpretaciji ESLJP.</a:t>
            </a:r>
          </a:p>
          <a:p>
            <a:r>
              <a:rPr lang="bs-Latn-BA"/>
              <a:t> Posebne mjere osiguranja za osumnjičene ili optužene osobe koje su ranjive su predviđene u rezoluciji da bi se zaštitila pravičnost postupka. </a:t>
            </a:r>
          </a:p>
          <a:p>
            <a:r>
              <a:rPr lang="bs-Latn-BA"/>
              <a:t>Posebna pažnja posvećena je osumnjičenim ili optuženim osobama, koje ne mogu razumjeti ili slijediti sadržaj ili značenje postupka, </a:t>
            </a:r>
            <a:r>
              <a:rPr lang="bs-Latn-BA" u="sng"/>
              <a:t>zbog svoje dobi, mentalnog ili fizičkog stanja.</a:t>
            </a:r>
          </a:p>
        </p:txBody>
      </p:sp>
    </p:spTree>
    <p:extLst>
      <p:ext uri="{BB962C8B-B14F-4D97-AF65-F5344CB8AC3E}">
        <p14:creationId xmlns:p14="http://schemas.microsoft.com/office/powerpoint/2010/main" val="379097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981200" y="260350"/>
            <a:ext cx="8229600" cy="1143000"/>
          </a:xfrm>
        </p:spPr>
        <p:txBody>
          <a:bodyPr/>
          <a:lstStyle/>
          <a:p>
            <a:r>
              <a:rPr lang="bs-Latn-BA" sz="4000" b="1" dirty="0" smtClean="0"/>
              <a:t>VIII. Direktive</a:t>
            </a:r>
            <a:endParaRPr lang="bs-Latn-BA" sz="4000" b="1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 smtClean="0"/>
              <a:t>Direktiva 2010/64/EU Evropskog parlamenta i Vijeća od 20. 10. </a:t>
            </a:r>
            <a:r>
              <a:rPr lang="pt-BR" dirty="0" smtClean="0"/>
              <a:t>2010. o pravu na tumačenje i prevođenje u k</a:t>
            </a:r>
            <a:r>
              <a:rPr lang="bs-Latn-BA" dirty="0" err="1" smtClean="0"/>
              <a:t>rivič</a:t>
            </a:r>
            <a:r>
              <a:rPr lang="pt-BR" dirty="0" smtClean="0"/>
              <a:t>nim postupcima, </a:t>
            </a:r>
            <a:endParaRPr lang="bs-Latn-BA" dirty="0" smtClean="0"/>
          </a:p>
          <a:p>
            <a:r>
              <a:rPr lang="bs-Latn-BA" dirty="0" smtClean="0"/>
              <a:t>Direktiva 2012/13/EU o pravu da se obavijesti treća strana u slučaju oduzimanja slobode i na komunikaciju s trećim osobama i </a:t>
            </a:r>
            <a:r>
              <a:rPr lang="bs-Latn-BA" dirty="0" err="1" smtClean="0"/>
              <a:t>konzularnim</a:t>
            </a:r>
            <a:r>
              <a:rPr lang="bs-Latn-BA" dirty="0" smtClean="0"/>
              <a:t> tijelima, </a:t>
            </a:r>
            <a:endParaRPr lang="bs-Latn-BA" dirty="0" smtClean="0"/>
          </a:p>
          <a:p>
            <a:r>
              <a:rPr lang="bs-Latn-BA" dirty="0"/>
              <a:t>D</a:t>
            </a:r>
            <a:r>
              <a:rPr lang="pt-BR" dirty="0"/>
              <a:t>irektiva 2013/48/EU</a:t>
            </a:r>
            <a:r>
              <a:rPr lang="bs-Latn-BA" dirty="0"/>
              <a:t> </a:t>
            </a:r>
            <a:r>
              <a:rPr lang="pl-PL" dirty="0"/>
              <a:t>Evropskog parlamenta i Vijeća od 22. 10. 2013.o pravu na pristup advokata u krivičnom postupku </a:t>
            </a:r>
            <a:r>
              <a:rPr lang="bs-Latn-BA" dirty="0"/>
              <a:t>i u postupku na temelju ENHP, </a:t>
            </a:r>
          </a:p>
          <a:p>
            <a:r>
              <a:rPr lang="bs-Latn-BA" dirty="0"/>
              <a:t>Direktiva (EU) 2016/343 Evropskog parlamenta i Vijeća o pravu na informisanje u krivičnom postupku i jačanju određenih vidova pretpostavke nevinosti i prava </a:t>
            </a:r>
            <a:r>
              <a:rPr lang="bs-Latn-BA" dirty="0" err="1"/>
              <a:t>učestvovanja</a:t>
            </a:r>
            <a:r>
              <a:rPr lang="bs-Latn-BA" dirty="0"/>
              <a:t> na raspravi u krivičnom postupku</a:t>
            </a:r>
            <a:r>
              <a:rPr lang="bs-Latn-BA" dirty="0" smtClean="0"/>
              <a:t>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9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Zajednička minimalna pravila za pravnu pomoć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3810000" y="2413000"/>
            <a:ext cx="4572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bs-Latn-BA" b="1" dirty="0">
                <a:solidFill>
                  <a:srgbClr val="003399"/>
                </a:solidFill>
                <a:latin typeface="Lucida Grande"/>
              </a:rPr>
              <a:t>Direktiva (EU) 2016/1919 </a:t>
            </a:r>
            <a:r>
              <a:rPr lang="bs-Latn-BA" b="1" dirty="0" smtClean="0">
                <a:solidFill>
                  <a:srgbClr val="003399"/>
                </a:solidFill>
                <a:latin typeface="Lucida Grande"/>
              </a:rPr>
              <a:t>Evropskog </a:t>
            </a:r>
            <a:r>
              <a:rPr lang="bs-Latn-BA" b="1" dirty="0">
                <a:solidFill>
                  <a:srgbClr val="003399"/>
                </a:solidFill>
                <a:latin typeface="Lucida Grande"/>
              </a:rPr>
              <a:t>parlamenta i Vijeća od 26. </a:t>
            </a:r>
            <a:r>
              <a:rPr lang="bs-Latn-BA" b="1" dirty="0" smtClean="0">
                <a:solidFill>
                  <a:srgbClr val="003399"/>
                </a:solidFill>
                <a:latin typeface="Lucida Grande"/>
              </a:rPr>
              <a:t>10. </a:t>
            </a:r>
            <a:r>
              <a:rPr lang="bs-Latn-BA" b="1" dirty="0">
                <a:solidFill>
                  <a:srgbClr val="003399"/>
                </a:solidFill>
                <a:latin typeface="Lucida Grande"/>
              </a:rPr>
              <a:t>2016. o pravnoj pomoći za </a:t>
            </a:r>
            <a:r>
              <a:rPr lang="bs-Latn-BA" b="1" dirty="0" err="1" smtClean="0">
                <a:solidFill>
                  <a:srgbClr val="003399"/>
                </a:solidFill>
                <a:latin typeface="Lucida Grande"/>
              </a:rPr>
              <a:t>osumnjičene</a:t>
            </a:r>
            <a:r>
              <a:rPr lang="bs-Latn-BA" b="1" dirty="0" smtClean="0">
                <a:solidFill>
                  <a:srgbClr val="003399"/>
                </a:solidFill>
                <a:latin typeface="Lucida Grande"/>
              </a:rPr>
              <a:t> </a:t>
            </a:r>
            <a:r>
              <a:rPr lang="bs-Latn-BA" b="1" dirty="0">
                <a:solidFill>
                  <a:srgbClr val="003399"/>
                </a:solidFill>
                <a:latin typeface="Lucida Grande"/>
              </a:rPr>
              <a:t>i </a:t>
            </a:r>
            <a:r>
              <a:rPr lang="bs-Latn-BA" b="1" dirty="0" smtClean="0">
                <a:solidFill>
                  <a:srgbClr val="003399"/>
                </a:solidFill>
                <a:latin typeface="Lucida Grande"/>
              </a:rPr>
              <a:t>optužene u krivičnom </a:t>
            </a:r>
            <a:r>
              <a:rPr lang="bs-Latn-BA" b="1" dirty="0">
                <a:solidFill>
                  <a:srgbClr val="003399"/>
                </a:solidFill>
                <a:latin typeface="Lucida Grande"/>
              </a:rPr>
              <a:t>postupku i za tražene osobe u postupku na temelju </a:t>
            </a:r>
            <a:r>
              <a:rPr lang="bs-Latn-BA" b="1" dirty="0" smtClean="0">
                <a:solidFill>
                  <a:srgbClr val="003399"/>
                </a:solidFill>
                <a:latin typeface="Lucida Grande"/>
              </a:rPr>
              <a:t>evropskog naloga za hapšenje i predaju</a:t>
            </a:r>
            <a:endParaRPr lang="bs-Latn-BA" b="1" dirty="0">
              <a:solidFill>
                <a:srgbClr val="003399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55113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Ovom direktivom dopunjuju se direktive 2013/48 i 2016/800</a:t>
            </a:r>
          </a:p>
          <a:p>
            <a:r>
              <a:rPr lang="bs-Latn-BA" dirty="0" smtClean="0"/>
              <a:t>Ništa u ovoj direktivi ne tumači se kao ograničenje prava u gore pomenutim </a:t>
            </a:r>
            <a:r>
              <a:rPr lang="bs-Latn-BA" dirty="0" err="1" smtClean="0"/>
              <a:t>direktivama</a:t>
            </a:r>
            <a:endParaRPr lang="bs-Latn-BA" dirty="0" smtClean="0"/>
          </a:p>
          <a:p>
            <a:r>
              <a:rPr lang="bs-Latn-BA" dirty="0" smtClean="0"/>
              <a:t>Ova direktiva primjenjuje se na </a:t>
            </a:r>
            <a:r>
              <a:rPr lang="bs-Latn-BA" dirty="0" err="1" smtClean="0"/>
              <a:t>osumnjičene</a:t>
            </a:r>
            <a:r>
              <a:rPr lang="bs-Latn-BA" dirty="0" smtClean="0"/>
              <a:t> i optužene koji imaju pravo na advokata na osnovu Direktive </a:t>
            </a:r>
            <a:r>
              <a:rPr lang="bs-Latn-BA" dirty="0" smtClean="0"/>
              <a:t>2013/48</a:t>
            </a:r>
          </a:p>
          <a:p>
            <a:r>
              <a:rPr lang="bs-Latn-BA" dirty="0"/>
              <a:t>Ne dovode se u pitanje ni prava iz međunarodnih dokumenta</a:t>
            </a:r>
          </a:p>
          <a:p>
            <a:r>
              <a:rPr lang="bs-Latn-BA" dirty="0"/>
              <a:t>Nacionalno zakonodavstvo do 25. maja 2019. </a:t>
            </a:r>
            <a:r>
              <a:rPr lang="bs-Latn-BA" dirty="0" smtClean="0"/>
              <a:t>treba biti </a:t>
            </a:r>
            <a:r>
              <a:rPr lang="bs-Latn-BA" dirty="0" err="1" smtClean="0"/>
              <a:t>usklađeno</a:t>
            </a:r>
            <a:r>
              <a:rPr lang="bs-Latn-BA" dirty="0" smtClean="0"/>
              <a:t> i </a:t>
            </a:r>
            <a:r>
              <a:rPr lang="bs-Latn-BA" dirty="0"/>
              <a:t>o tome se obavještava Komisija.</a:t>
            </a:r>
          </a:p>
          <a:p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19894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600" dirty="0" smtClean="0"/>
              <a:t>IX. Corpus </a:t>
            </a:r>
            <a:r>
              <a:rPr lang="hr-HR" sz="3600" dirty="0"/>
              <a:t>Juris krivičnopravnih odredbi za zaštitu finansijskih interesa </a:t>
            </a:r>
            <a:r>
              <a:rPr lang="hr-HR" sz="3600" dirty="0" smtClean="0"/>
              <a:t>EU </a:t>
            </a:r>
            <a:r>
              <a:rPr lang="hr-HR" sz="3600" dirty="0"/>
              <a:t>(</a:t>
            </a:r>
            <a:r>
              <a:rPr lang="hr-HR" sz="3600" i="1" dirty="0"/>
              <a:t>Corpus Juris  –  penal provisions for the protection of European finances</a:t>
            </a:r>
            <a:r>
              <a:rPr lang="hr-HR" sz="3600" dirty="0"/>
              <a:t>)</a:t>
            </a:r>
            <a:endParaRPr lang="bs-Latn-BA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2333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Specifičnosti </a:t>
            </a: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164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CJ i KPP</a:t>
            </a: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5771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896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Lucida Grande</vt:lpstr>
      <vt:lpstr>Office Theme</vt:lpstr>
      <vt:lpstr>Krivično pravo EU</vt:lpstr>
      <vt:lpstr>VI (predavanja 10.04.20. završena su tač. V). Uzajamno povjerenje država članica u prihvatanju dokaznog materijala:</vt:lpstr>
      <vt:lpstr>VII. EU- Rezolucija Vijeća EU od 30. 11. 2009. </vt:lpstr>
      <vt:lpstr>VIII. Direktive</vt:lpstr>
      <vt:lpstr>Zajednička minimalna pravila za pravnu pomoć</vt:lpstr>
      <vt:lpstr>PowerPoint Presentation</vt:lpstr>
      <vt:lpstr>IX. Corpus Juris krivičnopravnih odredbi za zaštitu finansijskih interesa EU (Corpus Juris  –  penal provisions for the protection of European finances)</vt:lpstr>
      <vt:lpstr>Specifičnosti </vt:lpstr>
      <vt:lpstr>CJ i KPP</vt:lpstr>
      <vt:lpstr>CJ i KPP</vt:lpstr>
      <vt:lpstr>X. Zaključak (fragmentarno podsjećanje)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Krivično pravo EU</dc:title>
  <dc:creator>H</dc:creator>
  <cp:lastModifiedBy>H</cp:lastModifiedBy>
  <cp:revision>15</cp:revision>
  <dcterms:created xsi:type="dcterms:W3CDTF">2020-04-11T07:44:01Z</dcterms:created>
  <dcterms:modified xsi:type="dcterms:W3CDTF">2020-05-08T05:17:25Z</dcterms:modified>
</cp:coreProperties>
</file>