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711"/>
    <p:restoredTop sz="50075"/>
  </p:normalViewPr>
  <p:slideViewPr>
    <p:cSldViewPr snapToGrid="0" snapToObjects="1">
      <p:cViewPr varScale="1">
        <p:scale>
          <a:sx n="102" d="100"/>
          <a:sy n="102" d="100"/>
        </p:scale>
        <p:origin x="20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1FC27-2572-0A4D-BD6F-BBC7B16FCE67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FE9E-7F55-D341-8B9E-BF2317325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79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1FC27-2572-0A4D-BD6F-BBC7B16FCE67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FE9E-7F55-D341-8B9E-BF2317325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6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1FC27-2572-0A4D-BD6F-BBC7B16FCE67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FE9E-7F55-D341-8B9E-BF2317325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92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1FC27-2572-0A4D-BD6F-BBC7B16FCE67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FE9E-7F55-D341-8B9E-BF2317325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71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1FC27-2572-0A4D-BD6F-BBC7B16FCE67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FE9E-7F55-D341-8B9E-BF2317325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09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1FC27-2572-0A4D-BD6F-BBC7B16FCE67}" type="datetimeFigureOut">
              <a:rPr lang="en-US" smtClean="0"/>
              <a:t>5/6/20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FE9E-7F55-D341-8B9E-BF2317325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6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1FC27-2572-0A4D-BD6F-BBC7B16FCE67}" type="datetimeFigureOut">
              <a:rPr lang="en-US" smtClean="0"/>
              <a:t>5/6/20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FE9E-7F55-D341-8B9E-BF2317325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56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1FC27-2572-0A4D-BD6F-BBC7B16FCE67}" type="datetimeFigureOut">
              <a:rPr lang="en-US" smtClean="0"/>
              <a:t>5/6/20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FE9E-7F55-D341-8B9E-BF2317325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65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1FC27-2572-0A4D-BD6F-BBC7B16FCE67}" type="datetimeFigureOut">
              <a:rPr lang="en-US" smtClean="0"/>
              <a:t>5/6/20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FE9E-7F55-D341-8B9E-BF2317325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97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1FC27-2572-0A4D-BD6F-BBC7B16FCE67}" type="datetimeFigureOut">
              <a:rPr lang="en-US" smtClean="0"/>
              <a:t>5/6/20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FE9E-7F55-D341-8B9E-BF2317325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3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1FC27-2572-0A4D-BD6F-BBC7B16FCE67}" type="datetimeFigureOut">
              <a:rPr lang="en-US" smtClean="0"/>
              <a:t>5/6/20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FE9E-7F55-D341-8B9E-BF2317325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6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1FC27-2572-0A4D-BD6F-BBC7B16FCE67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AFE9E-7F55-D341-8B9E-BF2317325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8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Ugovor</a:t>
            </a:r>
            <a:r>
              <a:rPr lang="en-US" dirty="0" smtClean="0"/>
              <a:t> o </a:t>
            </a:r>
            <a:r>
              <a:rPr lang="en-US" dirty="0" err="1" smtClean="0"/>
              <a:t>zajmu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34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Plaćanje</a:t>
            </a:r>
            <a:r>
              <a:rPr lang="en-US" dirty="0" smtClean="0"/>
              <a:t> </a:t>
            </a:r>
            <a:r>
              <a:rPr lang="en-US" dirty="0" err="1" smtClean="0"/>
              <a:t>naknade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Zajam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fizičkih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shvata</a:t>
            </a:r>
            <a:r>
              <a:rPr lang="en-US" dirty="0" smtClean="0"/>
              <a:t> se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besplatan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je </a:t>
            </a:r>
            <a:r>
              <a:rPr lang="en-US" dirty="0" err="1" smtClean="0"/>
              <a:t>kamatu</a:t>
            </a:r>
            <a:r>
              <a:rPr lang="en-US" dirty="0" smtClean="0"/>
              <a:t> </a:t>
            </a:r>
            <a:r>
              <a:rPr lang="en-US" dirty="0" err="1" smtClean="0"/>
              <a:t>potrebno</a:t>
            </a:r>
            <a:r>
              <a:rPr lang="en-US" dirty="0" smtClean="0"/>
              <a:t> </a:t>
            </a:r>
            <a:r>
              <a:rPr lang="en-US" dirty="0" err="1" smtClean="0"/>
              <a:t>posebno</a:t>
            </a:r>
            <a:r>
              <a:rPr lang="en-US" dirty="0" smtClean="0"/>
              <a:t> </a:t>
            </a:r>
            <a:r>
              <a:rPr lang="en-US" dirty="0" err="1" smtClean="0"/>
              <a:t>ugovoriti</a:t>
            </a:r>
            <a:r>
              <a:rPr lang="en-US" dirty="0" smtClean="0"/>
              <a:t>, </a:t>
            </a:r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ugovora</a:t>
            </a:r>
            <a:r>
              <a:rPr lang="en-US" dirty="0" smtClean="0"/>
              <a:t> u </a:t>
            </a:r>
            <a:r>
              <a:rPr lang="en-US" dirty="0" err="1" smtClean="0"/>
              <a:t>privredi</a:t>
            </a:r>
            <a:r>
              <a:rPr lang="en-US" dirty="0" smtClean="0"/>
              <a:t>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pretpostavka</a:t>
            </a:r>
            <a:r>
              <a:rPr lang="en-US" dirty="0" smtClean="0"/>
              <a:t> </a:t>
            </a:r>
            <a:r>
              <a:rPr lang="en-US" dirty="0" err="1" smtClean="0"/>
              <a:t>teretnosti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522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Pojam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karakteristike</a:t>
            </a:r>
            <a:r>
              <a:rPr lang="en-US" dirty="0" smtClean="0"/>
              <a:t> </a:t>
            </a:r>
            <a:r>
              <a:rPr lang="en-US" dirty="0" err="1" smtClean="0"/>
              <a:t>ugovora</a:t>
            </a:r>
            <a:r>
              <a:rPr lang="en-US" dirty="0" smtClean="0"/>
              <a:t> o </a:t>
            </a:r>
            <a:r>
              <a:rPr lang="en-US" dirty="0" err="1" smtClean="0"/>
              <a:t>zajmu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Ugovorom</a:t>
            </a:r>
            <a:r>
              <a:rPr lang="en-US" dirty="0" smtClean="0"/>
              <a:t> o </a:t>
            </a:r>
            <a:r>
              <a:rPr lang="en-US" dirty="0" err="1" smtClean="0"/>
              <a:t>zajmu</a:t>
            </a:r>
            <a:r>
              <a:rPr lang="en-US" dirty="0" smtClean="0"/>
              <a:t> </a:t>
            </a:r>
            <a:r>
              <a:rPr lang="en-US" dirty="0" err="1" smtClean="0"/>
              <a:t>zajmodavac</a:t>
            </a:r>
            <a:r>
              <a:rPr lang="en-US" dirty="0" smtClean="0"/>
              <a:t> se </a:t>
            </a:r>
            <a:r>
              <a:rPr lang="en-US" dirty="0" err="1" smtClean="0"/>
              <a:t>obavezuje</a:t>
            </a:r>
            <a:r>
              <a:rPr lang="en-US" dirty="0" smtClean="0"/>
              <a:t> da </a:t>
            </a:r>
            <a:r>
              <a:rPr lang="en-US" dirty="0" err="1" smtClean="0"/>
              <a:t>zajmoprimcu</a:t>
            </a:r>
            <a:r>
              <a:rPr lang="en-US" dirty="0" smtClean="0"/>
              <a:t> u </a:t>
            </a:r>
            <a:r>
              <a:rPr lang="en-US" dirty="0" err="1" smtClean="0"/>
              <a:t>vlasništvo</a:t>
            </a:r>
            <a:r>
              <a:rPr lang="en-US" dirty="0" smtClean="0"/>
              <a:t> </a:t>
            </a:r>
            <a:r>
              <a:rPr lang="en-US" dirty="0" err="1" smtClean="0"/>
              <a:t>prenese</a:t>
            </a:r>
            <a:r>
              <a:rPr lang="en-US" dirty="0" smtClean="0"/>
              <a:t> </a:t>
            </a:r>
            <a:r>
              <a:rPr lang="en-US" dirty="0" err="1" smtClean="0"/>
              <a:t>određeni</a:t>
            </a:r>
            <a:r>
              <a:rPr lang="en-US" dirty="0" smtClean="0"/>
              <a:t> </a:t>
            </a:r>
            <a:r>
              <a:rPr lang="en-US" dirty="0" err="1" smtClean="0"/>
              <a:t>iznos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drugih</a:t>
            </a:r>
            <a:r>
              <a:rPr lang="en-US" dirty="0" smtClean="0"/>
              <a:t> </a:t>
            </a:r>
            <a:r>
              <a:rPr lang="en-US" dirty="0" err="1" smtClean="0"/>
              <a:t>zamjenjivih</a:t>
            </a:r>
            <a:r>
              <a:rPr lang="en-US" dirty="0" smtClean="0"/>
              <a:t> </a:t>
            </a:r>
            <a:r>
              <a:rPr lang="en-US" dirty="0" err="1" smtClean="0"/>
              <a:t>stvari</a:t>
            </a:r>
            <a:r>
              <a:rPr lang="en-US" dirty="0" smtClean="0"/>
              <a:t>, </a:t>
            </a:r>
            <a:r>
              <a:rPr lang="en-US" dirty="0" err="1" smtClean="0"/>
              <a:t>dok</a:t>
            </a:r>
            <a:r>
              <a:rPr lang="en-US" dirty="0" smtClean="0"/>
              <a:t> se </a:t>
            </a:r>
            <a:r>
              <a:rPr lang="en-US" dirty="0" err="1" smtClean="0"/>
              <a:t>zajmoprimac</a:t>
            </a:r>
            <a:r>
              <a:rPr lang="en-US" dirty="0" smtClean="0"/>
              <a:t> </a:t>
            </a:r>
            <a:r>
              <a:rPr lang="en-US" dirty="0" err="1" smtClean="0"/>
              <a:t>obavezuje</a:t>
            </a:r>
            <a:r>
              <a:rPr lang="en-US" dirty="0" smtClean="0"/>
              <a:t> da </a:t>
            </a:r>
            <a:r>
              <a:rPr lang="en-US" dirty="0" err="1" smtClean="0"/>
              <a:t>zajmodavcu</a:t>
            </a:r>
            <a:r>
              <a:rPr lang="en-US" dirty="0" smtClean="0"/>
              <a:t> </a:t>
            </a:r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 smtClean="0"/>
              <a:t>određenog</a:t>
            </a:r>
            <a:r>
              <a:rPr lang="en-US" dirty="0" smtClean="0"/>
              <a:t> </a:t>
            </a:r>
            <a:r>
              <a:rPr lang="en-US" dirty="0" err="1" smtClean="0"/>
              <a:t>vremena</a:t>
            </a:r>
            <a:r>
              <a:rPr lang="en-US" dirty="0" smtClean="0"/>
              <a:t> </a:t>
            </a:r>
            <a:r>
              <a:rPr lang="en-US" dirty="0" err="1" smtClean="0"/>
              <a:t>vrati</a:t>
            </a:r>
            <a:r>
              <a:rPr lang="en-US" dirty="0" smtClean="0"/>
              <a:t> </a:t>
            </a:r>
            <a:r>
              <a:rPr lang="en-US" dirty="0" err="1" smtClean="0"/>
              <a:t>isti</a:t>
            </a:r>
            <a:r>
              <a:rPr lang="en-US" dirty="0" smtClean="0"/>
              <a:t> </a:t>
            </a:r>
            <a:r>
              <a:rPr lang="en-US" dirty="0" err="1" smtClean="0"/>
              <a:t>iznos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istu</a:t>
            </a:r>
            <a:r>
              <a:rPr lang="en-US" dirty="0" smtClean="0"/>
              <a:t> </a:t>
            </a:r>
            <a:r>
              <a:rPr lang="en-US" dirty="0" err="1" smtClean="0"/>
              <a:t>količinu</a:t>
            </a:r>
            <a:r>
              <a:rPr lang="en-US" dirty="0" smtClean="0"/>
              <a:t> </a:t>
            </a:r>
            <a:r>
              <a:rPr lang="en-US" dirty="0" err="1" smtClean="0"/>
              <a:t>zamjenjivih</a:t>
            </a:r>
            <a:r>
              <a:rPr lang="en-US" dirty="0" smtClean="0"/>
              <a:t> </a:t>
            </a:r>
            <a:r>
              <a:rPr lang="en-US" dirty="0" err="1" smtClean="0"/>
              <a:t>stvari</a:t>
            </a:r>
            <a:r>
              <a:rPr lang="en-US" dirty="0" smtClean="0"/>
              <a:t> </a:t>
            </a:r>
            <a:r>
              <a:rPr lang="en-US" dirty="0" err="1" smtClean="0"/>
              <a:t>iste</a:t>
            </a:r>
            <a:r>
              <a:rPr lang="en-US" dirty="0" smtClean="0"/>
              <a:t> </a:t>
            </a:r>
            <a:r>
              <a:rPr lang="en-US" dirty="0" err="1" smtClean="0"/>
              <a:t>vrste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kvaliteta,uz</a:t>
            </a:r>
            <a:r>
              <a:rPr lang="en-US" dirty="0" smtClean="0"/>
              <a:t> </a:t>
            </a:r>
            <a:r>
              <a:rPr lang="en-US" dirty="0" err="1" smtClean="0"/>
              <a:t>plaćanje</a:t>
            </a:r>
            <a:r>
              <a:rPr lang="en-US" dirty="0" smtClean="0"/>
              <a:t> </a:t>
            </a:r>
            <a:r>
              <a:rPr lang="en-US" dirty="0" err="1" smtClean="0"/>
              <a:t>naknade</a:t>
            </a:r>
            <a:r>
              <a:rPr lang="en-US" dirty="0" smtClean="0"/>
              <a:t> (</a:t>
            </a:r>
            <a:r>
              <a:rPr lang="en-US" dirty="0" err="1" smtClean="0"/>
              <a:t>kamate</a:t>
            </a:r>
            <a:r>
              <a:rPr lang="en-US" dirty="0" smtClean="0"/>
              <a:t>) </a:t>
            </a:r>
            <a:r>
              <a:rPr lang="en-US" dirty="0" err="1" smtClean="0"/>
              <a:t>ili</a:t>
            </a:r>
            <a:r>
              <a:rPr lang="en-US" dirty="0" smtClean="0"/>
              <a:t> bez </a:t>
            </a:r>
            <a:r>
              <a:rPr lang="en-US" dirty="0" err="1" smtClean="0"/>
              <a:t>nje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Ugovor</a:t>
            </a:r>
            <a:r>
              <a:rPr lang="en-US" dirty="0" smtClean="0"/>
              <a:t> o </a:t>
            </a:r>
            <a:r>
              <a:rPr lang="en-US" dirty="0" err="1" smtClean="0"/>
              <a:t>zajmu</a:t>
            </a:r>
            <a:r>
              <a:rPr lang="en-US" dirty="0" smtClean="0"/>
              <a:t> je </a:t>
            </a:r>
            <a:r>
              <a:rPr lang="en-US" dirty="0" err="1" smtClean="0"/>
              <a:t>konsenzualan</a:t>
            </a:r>
            <a:r>
              <a:rPr lang="en-US" dirty="0" smtClean="0"/>
              <a:t>, </a:t>
            </a:r>
            <a:r>
              <a:rPr lang="en-US" dirty="0" err="1" smtClean="0"/>
              <a:t>dvostranoobvezan</a:t>
            </a:r>
            <a:r>
              <a:rPr lang="en-US" dirty="0" smtClean="0"/>
              <a:t> </a:t>
            </a:r>
            <a:r>
              <a:rPr lang="en-US" dirty="0" err="1" smtClean="0"/>
              <a:t>ugovor</a:t>
            </a:r>
            <a:r>
              <a:rPr lang="en-US" dirty="0" smtClean="0"/>
              <a:t>,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nastati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teretan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dobročin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852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Odnos</a:t>
            </a:r>
            <a:r>
              <a:rPr lang="en-US" dirty="0" smtClean="0"/>
              <a:t> s </a:t>
            </a:r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 smtClean="0"/>
              <a:t>ugovorima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411" y="1825625"/>
            <a:ext cx="11423737" cy="488832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 smtClean="0"/>
              <a:t>Ugovor</a:t>
            </a:r>
            <a:r>
              <a:rPr lang="en-US" dirty="0" smtClean="0"/>
              <a:t> o </a:t>
            </a:r>
            <a:r>
              <a:rPr lang="en-US" dirty="0" err="1" smtClean="0"/>
              <a:t>zakupu</a:t>
            </a:r>
            <a:r>
              <a:rPr lang="en-US" dirty="0" smtClean="0"/>
              <a:t>: </a:t>
            </a:r>
            <a:r>
              <a:rPr lang="en-US" dirty="0" err="1" smtClean="0"/>
              <a:t>zajam</a:t>
            </a:r>
            <a:r>
              <a:rPr lang="en-US" dirty="0" smtClean="0"/>
              <a:t> je </a:t>
            </a:r>
            <a:r>
              <a:rPr lang="en-US" dirty="0" err="1" smtClean="0"/>
              <a:t>osnov</a:t>
            </a:r>
            <a:r>
              <a:rPr lang="en-US" dirty="0" smtClean="0"/>
              <a:t> </a:t>
            </a:r>
            <a:r>
              <a:rPr lang="en-US" dirty="0" err="1" smtClean="0"/>
              <a:t>sticanja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vlasništva</a:t>
            </a:r>
            <a:r>
              <a:rPr lang="en-US" dirty="0" smtClean="0"/>
              <a:t>, </a:t>
            </a:r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 smtClean="0"/>
              <a:t>zakup</a:t>
            </a:r>
            <a:r>
              <a:rPr lang="en-US" dirty="0" smtClean="0"/>
              <a:t> </a:t>
            </a:r>
            <a:r>
              <a:rPr lang="en-US" dirty="0" err="1" smtClean="0"/>
              <a:t>podrazumijeva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sticanje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upotrebe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iskorištavanja</a:t>
            </a:r>
            <a:r>
              <a:rPr lang="en-US" dirty="0" smtClean="0"/>
              <a:t>. </a:t>
            </a:r>
            <a:r>
              <a:rPr lang="en-US" dirty="0" err="1" smtClean="0"/>
              <a:t>Predmetom</a:t>
            </a:r>
            <a:r>
              <a:rPr lang="en-US" dirty="0" smtClean="0"/>
              <a:t> </a:t>
            </a:r>
            <a:r>
              <a:rPr lang="en-US" dirty="0" err="1" smtClean="0"/>
              <a:t>ugovora</a:t>
            </a:r>
            <a:r>
              <a:rPr lang="en-US" dirty="0" smtClean="0"/>
              <a:t> o </a:t>
            </a:r>
            <a:r>
              <a:rPr lang="en-US" dirty="0" err="1" smtClean="0"/>
              <a:t>zajmu</a:t>
            </a:r>
            <a:r>
              <a:rPr lang="en-US" dirty="0" smtClean="0"/>
              <a:t> </a:t>
            </a:r>
            <a:r>
              <a:rPr lang="en-US" dirty="0" err="1" smtClean="0"/>
              <a:t>redovno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zamjenjive</a:t>
            </a:r>
            <a:r>
              <a:rPr lang="en-US" dirty="0" smtClean="0"/>
              <a:t> </a:t>
            </a:r>
            <a:r>
              <a:rPr lang="en-US" dirty="0" err="1" smtClean="0"/>
              <a:t>stvari</a:t>
            </a:r>
            <a:r>
              <a:rPr lang="en-US" dirty="0" smtClean="0"/>
              <a:t>, </a:t>
            </a:r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 smtClean="0"/>
              <a:t>zakup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predmet</a:t>
            </a:r>
            <a:r>
              <a:rPr lang="en-US" dirty="0" smtClean="0"/>
              <a:t> u </a:t>
            </a:r>
            <a:r>
              <a:rPr lang="en-US" dirty="0" err="1" smtClean="0"/>
              <a:t>pravilu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nezamjenjive</a:t>
            </a:r>
            <a:r>
              <a:rPr lang="en-US" dirty="0" smtClean="0"/>
              <a:t> </a:t>
            </a:r>
            <a:r>
              <a:rPr lang="en-US" dirty="0" err="1" smtClean="0"/>
              <a:t>stvari</a:t>
            </a:r>
            <a:r>
              <a:rPr lang="en-US" dirty="0" smtClean="0"/>
              <a:t>. </a:t>
            </a:r>
            <a:r>
              <a:rPr lang="en-US" dirty="0" err="1" smtClean="0"/>
              <a:t>Zajam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nastati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naplatan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dobročin</a:t>
            </a:r>
            <a:r>
              <a:rPr lang="en-US" dirty="0" smtClean="0"/>
              <a:t> </a:t>
            </a:r>
            <a:r>
              <a:rPr lang="en-US" dirty="0" err="1" smtClean="0"/>
              <a:t>ugovor</a:t>
            </a:r>
            <a:r>
              <a:rPr lang="en-US" dirty="0" smtClean="0"/>
              <a:t>, </a:t>
            </a:r>
            <a:r>
              <a:rPr lang="en-US" dirty="0" err="1" smtClean="0"/>
              <a:t>dok</a:t>
            </a:r>
            <a:r>
              <a:rPr lang="en-US" dirty="0" smtClean="0"/>
              <a:t> je </a:t>
            </a:r>
            <a:r>
              <a:rPr lang="en-US" dirty="0" err="1" smtClean="0"/>
              <a:t>zakup</a:t>
            </a:r>
            <a:r>
              <a:rPr lang="en-US" dirty="0" smtClean="0"/>
              <a:t> </a:t>
            </a:r>
            <a:r>
              <a:rPr lang="en-US" dirty="0" err="1" smtClean="0"/>
              <a:t>redovno</a:t>
            </a:r>
            <a:r>
              <a:rPr lang="en-US" dirty="0" smtClean="0"/>
              <a:t> </a:t>
            </a:r>
            <a:r>
              <a:rPr lang="en-US" dirty="0" err="1" smtClean="0"/>
              <a:t>naplatan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Ugovor</a:t>
            </a:r>
            <a:r>
              <a:rPr lang="en-US" dirty="0" smtClean="0"/>
              <a:t> o </a:t>
            </a:r>
            <a:r>
              <a:rPr lang="en-US" dirty="0" err="1" smtClean="0"/>
              <a:t>posluzi</a:t>
            </a:r>
            <a:r>
              <a:rPr lang="en-US" dirty="0" smtClean="0"/>
              <a:t>: </a:t>
            </a:r>
            <a:r>
              <a:rPr lang="en-US" dirty="0" err="1"/>
              <a:t>R</a:t>
            </a:r>
            <a:r>
              <a:rPr lang="en-US" dirty="0" err="1" smtClean="0"/>
              <a:t>azlike</a:t>
            </a:r>
            <a:r>
              <a:rPr lang="en-US" dirty="0" smtClean="0"/>
              <a:t> se </a:t>
            </a:r>
            <a:r>
              <a:rPr lang="en-US" dirty="0" err="1" smtClean="0"/>
              <a:t>ogledaju</a:t>
            </a:r>
            <a:r>
              <a:rPr lang="en-US" dirty="0" smtClean="0"/>
              <a:t> u </a:t>
            </a:r>
            <a:r>
              <a:rPr lang="en-US" dirty="0" err="1" smtClean="0"/>
              <a:t>predmetu</a:t>
            </a:r>
            <a:r>
              <a:rPr lang="en-US" dirty="0" smtClean="0"/>
              <a:t>, </a:t>
            </a:r>
            <a:r>
              <a:rPr lang="en-US" dirty="0" err="1" smtClean="0"/>
              <a:t>obzirom</a:t>
            </a:r>
            <a:r>
              <a:rPr lang="en-US" dirty="0" smtClean="0"/>
              <a:t> da </a:t>
            </a:r>
            <a:r>
              <a:rPr lang="en-US" dirty="0" err="1" smtClean="0"/>
              <a:t>zajam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predmet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zamjenjive</a:t>
            </a:r>
            <a:r>
              <a:rPr lang="en-US" dirty="0" smtClean="0"/>
              <a:t>, a </a:t>
            </a:r>
            <a:r>
              <a:rPr lang="en-US" dirty="0" err="1" smtClean="0"/>
              <a:t>posluga</a:t>
            </a:r>
            <a:r>
              <a:rPr lang="en-US" dirty="0" smtClean="0"/>
              <a:t> </a:t>
            </a:r>
            <a:r>
              <a:rPr lang="en-US" dirty="0" err="1" smtClean="0"/>
              <a:t>nezamjenjive</a:t>
            </a:r>
            <a:r>
              <a:rPr lang="en-US" dirty="0" smtClean="0"/>
              <a:t> </a:t>
            </a:r>
            <a:r>
              <a:rPr lang="en-US" dirty="0" err="1" smtClean="0"/>
              <a:t>stvari</a:t>
            </a:r>
            <a:r>
              <a:rPr lang="en-US" dirty="0" smtClean="0"/>
              <a:t>. </a:t>
            </a:r>
            <a:r>
              <a:rPr lang="en-US" dirty="0" err="1" smtClean="0"/>
              <a:t>Zajmom</a:t>
            </a:r>
            <a:r>
              <a:rPr lang="en-US" dirty="0" smtClean="0"/>
              <a:t> se </a:t>
            </a:r>
            <a:r>
              <a:rPr lang="en-US" dirty="0" err="1" smtClean="0"/>
              <a:t>stiče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vlasništva</a:t>
            </a:r>
            <a:r>
              <a:rPr lang="en-US" dirty="0" smtClean="0"/>
              <a:t>, </a:t>
            </a:r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 smtClean="0"/>
              <a:t>posluga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osnov</a:t>
            </a:r>
            <a:r>
              <a:rPr lang="en-US" dirty="0" smtClean="0"/>
              <a:t> </a:t>
            </a:r>
            <a:r>
              <a:rPr lang="en-US" dirty="0" err="1" smtClean="0"/>
              <a:t>sticanja</a:t>
            </a:r>
            <a:r>
              <a:rPr lang="en-US" dirty="0" smtClean="0"/>
              <a:t> </a:t>
            </a:r>
            <a:r>
              <a:rPr lang="en-US" dirty="0" err="1" smtClean="0"/>
              <a:t>vlasništva</a:t>
            </a:r>
            <a:r>
              <a:rPr lang="en-US" dirty="0" smtClean="0"/>
              <a:t>. </a:t>
            </a:r>
            <a:r>
              <a:rPr lang="en-US" dirty="0" err="1" smtClean="0"/>
              <a:t>Posluga</a:t>
            </a:r>
            <a:r>
              <a:rPr lang="en-US" dirty="0" smtClean="0"/>
              <a:t> je </a:t>
            </a:r>
            <a:r>
              <a:rPr lang="en-US" dirty="0" err="1" smtClean="0"/>
              <a:t>uvijek</a:t>
            </a:r>
            <a:r>
              <a:rPr lang="en-US" dirty="0" smtClean="0"/>
              <a:t> </a:t>
            </a:r>
            <a:r>
              <a:rPr lang="en-US" dirty="0" err="1" smtClean="0"/>
              <a:t>dobročin</a:t>
            </a:r>
            <a:r>
              <a:rPr lang="en-US" dirty="0" smtClean="0"/>
              <a:t> </a:t>
            </a:r>
            <a:r>
              <a:rPr lang="en-US" dirty="0" err="1" smtClean="0"/>
              <a:t>ugovor</a:t>
            </a:r>
            <a:r>
              <a:rPr lang="en-US" dirty="0" smtClean="0"/>
              <a:t>, </a:t>
            </a:r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 smtClean="0"/>
              <a:t>zajam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teretan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ugovor</a:t>
            </a:r>
            <a:r>
              <a:rPr lang="en-US" dirty="0" smtClean="0"/>
              <a:t> o </a:t>
            </a:r>
            <a:r>
              <a:rPr lang="en-US" dirty="0" err="1" smtClean="0"/>
              <a:t>prodaji</a:t>
            </a:r>
            <a:r>
              <a:rPr lang="en-US" dirty="0" smtClean="0"/>
              <a:t>, </a:t>
            </a:r>
            <a:r>
              <a:rPr lang="en-US" dirty="0" err="1" smtClean="0"/>
              <a:t>razmjeni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poklonu</a:t>
            </a:r>
            <a:r>
              <a:rPr lang="en-US" dirty="0" smtClean="0"/>
              <a:t>,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 smtClean="0"/>
              <a:t>ugovori</a:t>
            </a:r>
            <a:r>
              <a:rPr lang="en-US" dirty="0" smtClean="0"/>
              <a:t> </a:t>
            </a:r>
            <a:r>
              <a:rPr lang="en-US" dirty="0" err="1" smtClean="0"/>
              <a:t>osnovi</a:t>
            </a:r>
            <a:r>
              <a:rPr lang="en-US" dirty="0" smtClean="0"/>
              <a:t> </a:t>
            </a:r>
            <a:r>
              <a:rPr lang="en-US" dirty="0" err="1" smtClean="0"/>
              <a:t>sticanja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vlasništa</a:t>
            </a:r>
            <a:r>
              <a:rPr lang="en-US" dirty="0" smtClean="0"/>
              <a:t>, </a:t>
            </a:r>
            <a:r>
              <a:rPr lang="en-US" dirty="0" err="1" smtClean="0"/>
              <a:t>zajam</a:t>
            </a:r>
            <a:r>
              <a:rPr lang="en-US" dirty="0" smtClean="0"/>
              <a:t> se </a:t>
            </a:r>
            <a:r>
              <a:rPr lang="en-US" dirty="0" err="1" smtClean="0"/>
              <a:t>razlikuje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tome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zajmoprimac</a:t>
            </a:r>
            <a:r>
              <a:rPr lang="en-US" dirty="0" smtClean="0"/>
              <a:t> </a:t>
            </a:r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 smtClean="0"/>
              <a:t>određenog</a:t>
            </a:r>
            <a:r>
              <a:rPr lang="en-US" dirty="0" smtClean="0"/>
              <a:t> </a:t>
            </a:r>
            <a:r>
              <a:rPr lang="en-US" dirty="0" err="1" smtClean="0"/>
              <a:t>vremena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obavezu</a:t>
            </a:r>
            <a:r>
              <a:rPr lang="en-US" dirty="0" smtClean="0"/>
              <a:t> </a:t>
            </a:r>
            <a:r>
              <a:rPr lang="en-US" dirty="0" err="1" smtClean="0"/>
              <a:t>vraćanja</a:t>
            </a:r>
            <a:r>
              <a:rPr lang="en-US" dirty="0" smtClean="0"/>
              <a:t> </a:t>
            </a:r>
            <a:r>
              <a:rPr lang="en-US" dirty="0" err="1" smtClean="0"/>
              <a:t>predmeta</a:t>
            </a:r>
            <a:r>
              <a:rPr lang="en-US" dirty="0" smtClean="0"/>
              <a:t> </a:t>
            </a:r>
            <a:r>
              <a:rPr lang="en-US" dirty="0" err="1" smtClean="0"/>
              <a:t>zajma</a:t>
            </a:r>
            <a:r>
              <a:rPr lang="en-US" dirty="0" smtClean="0"/>
              <a:t> u </a:t>
            </a:r>
            <a:r>
              <a:rPr lang="en-US" dirty="0" err="1" smtClean="0"/>
              <a:t>istoj</a:t>
            </a:r>
            <a:r>
              <a:rPr lang="en-US" dirty="0" smtClean="0"/>
              <a:t> </a:t>
            </a:r>
            <a:r>
              <a:rPr lang="en-US" dirty="0" err="1" smtClean="0"/>
              <a:t>vrsti</a:t>
            </a:r>
            <a:r>
              <a:rPr lang="en-US" dirty="0" smtClean="0"/>
              <a:t>, </a:t>
            </a:r>
            <a:r>
              <a:rPr lang="en-US" dirty="0" err="1" smtClean="0"/>
              <a:t>količini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kvalitetu</a:t>
            </a:r>
            <a:r>
              <a:rPr lang="en-US" dirty="0" smtClean="0"/>
              <a:t>,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bez </a:t>
            </a:r>
            <a:r>
              <a:rPr lang="en-US" dirty="0" err="1" smtClean="0"/>
              <a:t>naknade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664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Bitni</a:t>
            </a:r>
            <a:r>
              <a:rPr lang="en-US" dirty="0" smtClean="0"/>
              <a:t> </a:t>
            </a:r>
            <a:r>
              <a:rPr lang="en-US" dirty="0" err="1" smtClean="0"/>
              <a:t>elementi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Predmet</a:t>
            </a:r>
            <a:r>
              <a:rPr lang="en-US" dirty="0" smtClean="0"/>
              <a:t> </a:t>
            </a:r>
            <a:r>
              <a:rPr lang="en-US" dirty="0" err="1" smtClean="0"/>
              <a:t>zajma</a:t>
            </a:r>
            <a:endParaRPr lang="en-US" dirty="0"/>
          </a:p>
          <a:p>
            <a:pPr marL="0" indent="0" algn="just">
              <a:buNone/>
            </a:pPr>
            <a:r>
              <a:rPr lang="en-US" i="1" dirty="0" smtClean="0"/>
              <a:t>Res </a:t>
            </a:r>
            <a:r>
              <a:rPr lang="en-US" i="1" dirty="0" err="1" smtClean="0"/>
              <a:t>fungibiles</a:t>
            </a:r>
            <a:r>
              <a:rPr lang="en-US" i="1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zamjenjive</a:t>
            </a:r>
            <a:r>
              <a:rPr lang="en-US" dirty="0" smtClean="0"/>
              <a:t>, </a:t>
            </a:r>
            <a:r>
              <a:rPr lang="en-US" dirty="0" err="1" smtClean="0"/>
              <a:t>generičke</a:t>
            </a:r>
            <a:r>
              <a:rPr lang="en-US" dirty="0" smtClean="0"/>
              <a:t> </a:t>
            </a:r>
            <a:r>
              <a:rPr lang="en-US" dirty="0" err="1" smtClean="0"/>
              <a:t>stvari</a:t>
            </a:r>
            <a:r>
              <a:rPr lang="en-US" dirty="0" smtClean="0"/>
              <a:t>, </a:t>
            </a:r>
            <a:r>
              <a:rPr lang="en-US" dirty="0" err="1" smtClean="0"/>
              <a:t>nad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</a:t>
            </a:r>
            <a:r>
              <a:rPr lang="en-US" dirty="0" err="1" smtClean="0"/>
              <a:t>zajmodavac</a:t>
            </a:r>
            <a:r>
              <a:rPr lang="en-US" dirty="0" smtClean="0"/>
              <a:t> u </a:t>
            </a:r>
            <a:r>
              <a:rPr lang="en-US" dirty="0" err="1" smtClean="0"/>
              <a:t>trenutku</a:t>
            </a:r>
            <a:r>
              <a:rPr lang="en-US" dirty="0" smtClean="0"/>
              <a:t> </a:t>
            </a:r>
            <a:r>
              <a:rPr lang="en-US" dirty="0" err="1" smtClean="0"/>
              <a:t>zaključenja</a:t>
            </a:r>
            <a:r>
              <a:rPr lang="en-US" dirty="0" smtClean="0"/>
              <a:t> </a:t>
            </a:r>
            <a:r>
              <a:rPr lang="en-US" dirty="0" err="1" smtClean="0"/>
              <a:t>ugovora</a:t>
            </a:r>
            <a:r>
              <a:rPr lang="en-US" dirty="0" smtClean="0"/>
              <a:t> ne </a:t>
            </a:r>
            <a:r>
              <a:rPr lang="en-US" dirty="0" err="1" smtClean="0"/>
              <a:t>mora</a:t>
            </a:r>
            <a:r>
              <a:rPr lang="en-US" dirty="0" smtClean="0"/>
              <a:t> </a:t>
            </a:r>
            <a:r>
              <a:rPr lang="en-US" dirty="0" err="1" smtClean="0"/>
              <a:t>imati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vlasništva</a:t>
            </a:r>
            <a:r>
              <a:rPr lang="en-US" dirty="0" smtClean="0"/>
              <a:t>, no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vlasništva</a:t>
            </a:r>
            <a:r>
              <a:rPr lang="en-US" dirty="0" smtClean="0"/>
              <a:t> </a:t>
            </a:r>
            <a:r>
              <a:rPr lang="en-US" dirty="0" err="1" smtClean="0"/>
              <a:t>mora</a:t>
            </a:r>
            <a:r>
              <a:rPr lang="en-US" dirty="0" smtClean="0"/>
              <a:t> </a:t>
            </a:r>
            <a:r>
              <a:rPr lang="en-US" dirty="0" err="1" smtClean="0"/>
              <a:t>steći</a:t>
            </a:r>
            <a:r>
              <a:rPr lang="en-US" dirty="0" smtClean="0"/>
              <a:t> do </a:t>
            </a:r>
            <a:r>
              <a:rPr lang="en-US" dirty="0" err="1" smtClean="0"/>
              <a:t>trenutka</a:t>
            </a:r>
            <a:r>
              <a:rPr lang="en-US" dirty="0" smtClean="0"/>
              <a:t> </a:t>
            </a:r>
            <a:r>
              <a:rPr lang="en-US" dirty="0" err="1" smtClean="0"/>
              <a:t>dospijeća</a:t>
            </a:r>
            <a:r>
              <a:rPr lang="en-US" dirty="0" smtClean="0"/>
              <a:t> </a:t>
            </a:r>
            <a:r>
              <a:rPr lang="en-US" dirty="0" err="1" smtClean="0"/>
              <a:t>obaveze</a:t>
            </a:r>
            <a:r>
              <a:rPr lang="en-US" dirty="0" smtClean="0"/>
              <a:t> </a:t>
            </a:r>
            <a:r>
              <a:rPr lang="en-US" dirty="0" err="1" smtClean="0"/>
              <a:t>predaje</a:t>
            </a:r>
            <a:r>
              <a:rPr lang="en-US" dirty="0" smtClean="0"/>
              <a:t> </a:t>
            </a:r>
            <a:r>
              <a:rPr lang="en-US" dirty="0" err="1" smtClean="0"/>
              <a:t>zajma</a:t>
            </a:r>
            <a:r>
              <a:rPr lang="en-US" dirty="0" smtClean="0"/>
              <a:t> </a:t>
            </a:r>
            <a:r>
              <a:rPr lang="en-US" dirty="0" err="1" smtClean="0"/>
              <a:t>zajmoprimcu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001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Kamata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Novčana</a:t>
            </a:r>
            <a:r>
              <a:rPr lang="en-US" dirty="0" smtClean="0"/>
              <a:t> </a:t>
            </a:r>
            <a:r>
              <a:rPr lang="en-US" dirty="0" err="1" smtClean="0"/>
              <a:t>naknada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pozajmljeno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svaki</a:t>
            </a:r>
            <a:r>
              <a:rPr lang="en-US" dirty="0" smtClean="0"/>
              <a:t> </a:t>
            </a:r>
            <a:r>
              <a:rPr lang="en-US" dirty="0" err="1" smtClean="0"/>
              <a:t>višak</a:t>
            </a:r>
            <a:r>
              <a:rPr lang="en-US" dirty="0" smtClean="0"/>
              <a:t> </a:t>
            </a:r>
            <a:r>
              <a:rPr lang="en-US" dirty="0" err="1" smtClean="0"/>
              <a:t>zamjenjivih</a:t>
            </a:r>
            <a:r>
              <a:rPr lang="en-US" dirty="0" smtClean="0"/>
              <a:t> </a:t>
            </a:r>
            <a:r>
              <a:rPr lang="en-US" dirty="0" err="1" smtClean="0"/>
              <a:t>stvari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prelazi</a:t>
            </a:r>
            <a:r>
              <a:rPr lang="en-US" dirty="0" smtClean="0"/>
              <a:t> </a:t>
            </a:r>
            <a:r>
              <a:rPr lang="en-US" dirty="0" err="1" smtClean="0"/>
              <a:t>količinu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je data u </a:t>
            </a:r>
            <a:r>
              <a:rPr lang="en-US" dirty="0" err="1" smtClean="0"/>
              <a:t>zajama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U </a:t>
            </a:r>
            <a:r>
              <a:rPr lang="en-US" dirty="0" err="1" smtClean="0"/>
              <a:t>ugovorima</a:t>
            </a:r>
            <a:r>
              <a:rPr lang="en-US" dirty="0" smtClean="0"/>
              <a:t> u </a:t>
            </a:r>
            <a:r>
              <a:rPr lang="en-US" dirty="0" err="1" smtClean="0"/>
              <a:t>privredi</a:t>
            </a:r>
            <a:r>
              <a:rPr lang="en-US" dirty="0" smtClean="0"/>
              <a:t> </a:t>
            </a:r>
            <a:r>
              <a:rPr lang="en-US" dirty="0" err="1" smtClean="0"/>
              <a:t>vrijedi</a:t>
            </a:r>
            <a:r>
              <a:rPr lang="en-US" dirty="0" smtClean="0"/>
              <a:t> </a:t>
            </a:r>
            <a:r>
              <a:rPr lang="en-US" dirty="0" err="1" smtClean="0"/>
              <a:t>pretpostavka</a:t>
            </a:r>
            <a:r>
              <a:rPr lang="en-US" dirty="0" smtClean="0"/>
              <a:t> </a:t>
            </a:r>
            <a:r>
              <a:rPr lang="en-US" dirty="0" err="1" smtClean="0"/>
              <a:t>teretnosti</a:t>
            </a:r>
            <a:r>
              <a:rPr lang="en-US" dirty="0" smtClean="0"/>
              <a:t> (</a:t>
            </a:r>
            <a:r>
              <a:rPr lang="en-US" dirty="0" err="1" smtClean="0"/>
              <a:t>kamatu</a:t>
            </a:r>
            <a:r>
              <a:rPr lang="en-US" dirty="0" smtClean="0"/>
              <a:t> se </a:t>
            </a:r>
            <a:r>
              <a:rPr lang="en-US" dirty="0" err="1" smtClean="0"/>
              <a:t>duguje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kad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posebno</a:t>
            </a:r>
            <a:r>
              <a:rPr lang="en-US" dirty="0" smtClean="0"/>
              <a:t> </a:t>
            </a:r>
            <a:r>
              <a:rPr lang="en-US" dirty="0" err="1" smtClean="0"/>
              <a:t>ugovorena</a:t>
            </a:r>
            <a:r>
              <a:rPr lang="en-US" dirty="0" smtClean="0"/>
              <a:t>), </a:t>
            </a:r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obligacionopravnog</a:t>
            </a:r>
            <a:r>
              <a:rPr lang="en-US" dirty="0" smtClean="0"/>
              <a:t> </a:t>
            </a:r>
            <a:r>
              <a:rPr lang="en-US" dirty="0" err="1" smtClean="0"/>
              <a:t>zajma</a:t>
            </a:r>
            <a:r>
              <a:rPr lang="en-US" dirty="0" smtClean="0"/>
              <a:t>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pretpostavka</a:t>
            </a:r>
            <a:r>
              <a:rPr lang="en-US" dirty="0" smtClean="0"/>
              <a:t> </a:t>
            </a:r>
            <a:r>
              <a:rPr lang="en-US" dirty="0" err="1" smtClean="0"/>
              <a:t>besplatnosti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kamata</a:t>
            </a:r>
            <a:r>
              <a:rPr lang="en-US" dirty="0" smtClean="0"/>
              <a:t> </a:t>
            </a:r>
            <a:r>
              <a:rPr lang="en-US" dirty="0" err="1" smtClean="0"/>
              <a:t>mora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posebno</a:t>
            </a:r>
            <a:r>
              <a:rPr lang="en-US" dirty="0" smtClean="0"/>
              <a:t> </a:t>
            </a:r>
            <a:r>
              <a:rPr lang="en-US" dirty="0" err="1" smtClean="0"/>
              <a:t>ugovorena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382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Vrijeme</a:t>
            </a:r>
            <a:r>
              <a:rPr lang="en-US" dirty="0" smtClean="0"/>
              <a:t> </a:t>
            </a:r>
            <a:r>
              <a:rPr lang="en-US" dirty="0" err="1" smtClean="0"/>
              <a:t>trajanja</a:t>
            </a:r>
            <a:r>
              <a:rPr lang="en-US" dirty="0" smtClean="0"/>
              <a:t> </a:t>
            </a:r>
            <a:r>
              <a:rPr lang="en-US" dirty="0" err="1" smtClean="0"/>
              <a:t>zajma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Vrijeme</a:t>
            </a:r>
            <a:r>
              <a:rPr lang="en-US" dirty="0" smtClean="0"/>
              <a:t> </a:t>
            </a:r>
            <a:r>
              <a:rPr lang="en-US" dirty="0" err="1" smtClean="0"/>
              <a:t>trajanja</a:t>
            </a:r>
            <a:r>
              <a:rPr lang="en-US" dirty="0" smtClean="0"/>
              <a:t> </a:t>
            </a:r>
            <a:r>
              <a:rPr lang="en-US" dirty="0" err="1" smtClean="0"/>
              <a:t>zajma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ugovoreno</a:t>
            </a:r>
            <a:r>
              <a:rPr lang="en-US" dirty="0" smtClean="0"/>
              <a:t>. </a:t>
            </a:r>
            <a:r>
              <a:rPr lang="en-US" dirty="0" err="1" smtClean="0"/>
              <a:t>Nije</a:t>
            </a:r>
            <a:r>
              <a:rPr lang="en-US" dirty="0" smtClean="0"/>
              <a:t> li </a:t>
            </a:r>
            <a:r>
              <a:rPr lang="en-US" dirty="0" err="1" smtClean="0"/>
              <a:t>ugovoreno</a:t>
            </a:r>
            <a:r>
              <a:rPr lang="en-US" dirty="0" smtClean="0"/>
              <a:t>, a ne </a:t>
            </a:r>
            <a:r>
              <a:rPr lang="en-US" dirty="0" err="1" smtClean="0"/>
              <a:t>može</a:t>
            </a:r>
            <a:r>
              <a:rPr lang="en-US" dirty="0" smtClean="0"/>
              <a:t> se </a:t>
            </a:r>
            <a:r>
              <a:rPr lang="en-US" dirty="0" err="1" smtClean="0"/>
              <a:t>utvrditi</a:t>
            </a:r>
            <a:r>
              <a:rPr lang="en-US" dirty="0" smtClean="0"/>
              <a:t> </a:t>
            </a:r>
            <a:r>
              <a:rPr lang="en-US" dirty="0" err="1" smtClean="0"/>
              <a:t>niti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okolnosti</a:t>
            </a:r>
            <a:r>
              <a:rPr lang="en-US" dirty="0" smtClean="0"/>
              <a:t> </a:t>
            </a:r>
            <a:r>
              <a:rPr lang="en-US" dirty="0" err="1" smtClean="0"/>
              <a:t>zajma</a:t>
            </a:r>
            <a:r>
              <a:rPr lang="en-US" dirty="0" smtClean="0"/>
              <a:t> </a:t>
            </a:r>
            <a:r>
              <a:rPr lang="en-US" dirty="0" err="1" smtClean="0"/>
              <a:t>tada</a:t>
            </a:r>
            <a:r>
              <a:rPr lang="en-US" dirty="0" smtClean="0"/>
              <a:t> se </a:t>
            </a:r>
            <a:r>
              <a:rPr lang="en-US" dirty="0" err="1" smtClean="0"/>
              <a:t>govori</a:t>
            </a:r>
            <a:r>
              <a:rPr lang="en-US" dirty="0" smtClean="0"/>
              <a:t> o </a:t>
            </a:r>
            <a:r>
              <a:rPr lang="en-US" dirty="0" err="1" smtClean="0"/>
              <a:t>zajmu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neodređeno</a:t>
            </a:r>
            <a:r>
              <a:rPr lang="en-US" dirty="0" smtClean="0"/>
              <a:t> </a:t>
            </a:r>
            <a:r>
              <a:rPr lang="en-US" dirty="0" err="1" smtClean="0"/>
              <a:t>vrijeme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zajmoprimac</a:t>
            </a:r>
            <a:r>
              <a:rPr lang="en-US" dirty="0" smtClean="0"/>
              <a:t> </a:t>
            </a:r>
            <a:r>
              <a:rPr lang="en-US" dirty="0" err="1" smtClean="0"/>
              <a:t>zajmodavcu</a:t>
            </a:r>
            <a:r>
              <a:rPr lang="en-US" dirty="0" smtClean="0"/>
              <a:t> </a:t>
            </a:r>
            <a:r>
              <a:rPr lang="en-US" dirty="0" err="1" smtClean="0"/>
              <a:t>zajam</a:t>
            </a:r>
            <a:r>
              <a:rPr lang="en-US" dirty="0" smtClean="0"/>
              <a:t> </a:t>
            </a:r>
            <a:r>
              <a:rPr lang="en-US" dirty="0" err="1" smtClean="0"/>
              <a:t>mora</a:t>
            </a:r>
            <a:r>
              <a:rPr lang="en-US" dirty="0" smtClean="0"/>
              <a:t> </a:t>
            </a:r>
            <a:r>
              <a:rPr lang="en-US" dirty="0" err="1" smtClean="0"/>
              <a:t>vratiti</a:t>
            </a:r>
            <a:r>
              <a:rPr lang="en-US" dirty="0" smtClean="0"/>
              <a:t> 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isteku</a:t>
            </a:r>
            <a:r>
              <a:rPr lang="en-US" dirty="0" smtClean="0"/>
              <a:t> </a:t>
            </a:r>
            <a:r>
              <a:rPr lang="en-US" dirty="0" err="1" smtClean="0"/>
              <a:t>primjerenog</a:t>
            </a:r>
            <a:r>
              <a:rPr lang="en-US" dirty="0" smtClean="0"/>
              <a:t> </a:t>
            </a:r>
            <a:r>
              <a:rPr lang="en-US" dirty="0" err="1" smtClean="0"/>
              <a:t>roka</a:t>
            </a:r>
            <a:r>
              <a:rPr lang="en-US" dirty="0" smtClean="0"/>
              <a:t>, </a:t>
            </a:r>
            <a:r>
              <a:rPr lang="en-US" dirty="0" err="1" smtClean="0"/>
              <a:t>koji</a:t>
            </a:r>
            <a:r>
              <a:rPr lang="en-US" dirty="0" smtClean="0"/>
              <a:t> ne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kraći</a:t>
            </a:r>
            <a:r>
              <a:rPr lang="en-US" dirty="0" smtClean="0"/>
              <a:t> od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mjeseca</a:t>
            </a:r>
            <a:r>
              <a:rPr lang="en-US" dirty="0" smtClean="0"/>
              <a:t>  </a:t>
            </a:r>
            <a:r>
              <a:rPr lang="en-US" dirty="0" err="1" smtClean="0"/>
              <a:t>počevši</a:t>
            </a:r>
            <a:r>
              <a:rPr lang="en-US" dirty="0" smtClean="0"/>
              <a:t> od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je </a:t>
            </a:r>
            <a:r>
              <a:rPr lang="en-US" dirty="0" err="1" smtClean="0"/>
              <a:t>zajmodavac</a:t>
            </a:r>
            <a:r>
              <a:rPr lang="en-US" dirty="0" smtClean="0"/>
              <a:t> </a:t>
            </a:r>
            <a:r>
              <a:rPr lang="en-US" dirty="0" err="1" smtClean="0"/>
              <a:t>tražio</a:t>
            </a:r>
            <a:r>
              <a:rPr lang="en-US" dirty="0" smtClean="0"/>
              <a:t> </a:t>
            </a:r>
            <a:r>
              <a:rPr lang="en-US" dirty="0" err="1" smtClean="0"/>
              <a:t>vraćanje</a:t>
            </a:r>
            <a:r>
              <a:rPr lang="en-US" dirty="0" smtClean="0"/>
              <a:t> </a:t>
            </a:r>
            <a:r>
              <a:rPr lang="en-US" dirty="0" err="1" smtClean="0"/>
              <a:t>zajma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901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7681"/>
            <a:ext cx="10515600" cy="1465544"/>
          </a:xfrm>
        </p:spPr>
        <p:txBody>
          <a:bodyPr/>
          <a:lstStyle/>
          <a:p>
            <a:r>
              <a:rPr lang="en-US" dirty="0" err="1" smtClean="0"/>
              <a:t>Obaveze</a:t>
            </a:r>
            <a:r>
              <a:rPr lang="en-US" dirty="0" smtClean="0"/>
              <a:t> </a:t>
            </a:r>
            <a:r>
              <a:rPr lang="en-US" dirty="0" err="1" smtClean="0"/>
              <a:t>ugovornih</a:t>
            </a:r>
            <a:r>
              <a:rPr lang="en-US" dirty="0" smtClean="0"/>
              <a:t> </a:t>
            </a:r>
            <a:r>
              <a:rPr lang="en-US" dirty="0" err="1" smtClean="0"/>
              <a:t>strana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Obaveze</a:t>
            </a:r>
            <a:r>
              <a:rPr lang="en-US" dirty="0" smtClean="0"/>
              <a:t> </a:t>
            </a:r>
            <a:r>
              <a:rPr lang="en-US" dirty="0" err="1" smtClean="0"/>
              <a:t>zajmodavca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677" y="1377863"/>
            <a:ext cx="11699309" cy="5336088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Predaja</a:t>
            </a:r>
            <a:r>
              <a:rPr lang="en-US" dirty="0" smtClean="0"/>
              <a:t> </a:t>
            </a:r>
            <a:r>
              <a:rPr lang="en-US" dirty="0" err="1" smtClean="0"/>
              <a:t>obećanih</a:t>
            </a:r>
            <a:r>
              <a:rPr lang="en-US" dirty="0" smtClean="0"/>
              <a:t> </a:t>
            </a:r>
            <a:r>
              <a:rPr lang="en-US" dirty="0" err="1" smtClean="0"/>
              <a:t>stvari</a:t>
            </a: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Predaja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uslijediti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faktička</a:t>
            </a:r>
            <a:r>
              <a:rPr lang="en-US" dirty="0" smtClean="0"/>
              <a:t> (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ruke</a:t>
            </a:r>
            <a:r>
              <a:rPr lang="en-US" dirty="0" smtClean="0"/>
              <a:t> u </a:t>
            </a:r>
            <a:r>
              <a:rPr lang="en-US" dirty="0" err="1" smtClean="0"/>
              <a:t>ruku</a:t>
            </a:r>
            <a:r>
              <a:rPr lang="en-US" dirty="0" smtClean="0"/>
              <a:t>), </a:t>
            </a:r>
            <a:r>
              <a:rPr lang="en-US" dirty="0" err="1" smtClean="0"/>
              <a:t>predaja</a:t>
            </a:r>
            <a:r>
              <a:rPr lang="en-US" dirty="0" smtClean="0"/>
              <a:t> </a:t>
            </a:r>
            <a:r>
              <a:rPr lang="en-US" i="1" dirty="0" err="1" smtClean="0"/>
              <a:t>brevi</a:t>
            </a:r>
            <a:r>
              <a:rPr lang="en-US" i="1" dirty="0" smtClean="0"/>
              <a:t> </a:t>
            </a:r>
            <a:r>
              <a:rPr lang="en-US" i="1" dirty="0" err="1" smtClean="0"/>
              <a:t>manu</a:t>
            </a:r>
            <a:r>
              <a:rPr lang="en-US" i="1" dirty="0" smtClean="0"/>
              <a:t> </a:t>
            </a:r>
          </a:p>
          <a:p>
            <a:pPr marL="0" indent="0" algn="just">
              <a:buNone/>
            </a:pPr>
            <a:r>
              <a:rPr lang="en-US" dirty="0" smtClean="0"/>
              <a:t>(</a:t>
            </a:r>
            <a:r>
              <a:rPr lang="en-US" dirty="0" err="1" smtClean="0"/>
              <a:t>skraćenim</a:t>
            </a:r>
            <a:r>
              <a:rPr lang="en-US" dirty="0" smtClean="0"/>
              <a:t> </a:t>
            </a:r>
            <a:r>
              <a:rPr lang="en-US" dirty="0" err="1" smtClean="0"/>
              <a:t>putem</a:t>
            </a:r>
            <a:r>
              <a:rPr lang="en-US" dirty="0" smtClean="0"/>
              <a:t>, </a:t>
            </a:r>
            <a:r>
              <a:rPr lang="en-US" dirty="0" err="1" smtClean="0"/>
              <a:t>ondje</a:t>
            </a:r>
            <a:r>
              <a:rPr lang="en-US" dirty="0" smtClean="0"/>
              <a:t> </a:t>
            </a:r>
            <a:r>
              <a:rPr lang="en-US" dirty="0" err="1" smtClean="0"/>
              <a:t>gdje</a:t>
            </a:r>
            <a:r>
              <a:rPr lang="en-US" dirty="0" smtClean="0"/>
              <a:t> </a:t>
            </a:r>
            <a:r>
              <a:rPr lang="en-US" dirty="0" err="1" smtClean="0"/>
              <a:t>zajmoprimac</a:t>
            </a:r>
            <a:r>
              <a:rPr lang="en-US" dirty="0" smtClean="0"/>
              <a:t> </a:t>
            </a:r>
            <a:r>
              <a:rPr lang="en-US" dirty="0" err="1" smtClean="0"/>
              <a:t>stvar</a:t>
            </a:r>
            <a:r>
              <a:rPr lang="en-US" dirty="0" smtClean="0"/>
              <a:t> </a:t>
            </a:r>
            <a:r>
              <a:rPr lang="en-US" dirty="0" err="1" smtClean="0"/>
              <a:t>već</a:t>
            </a:r>
            <a:r>
              <a:rPr lang="en-US" dirty="0" smtClean="0"/>
              <a:t> </a:t>
            </a:r>
            <a:r>
              <a:rPr lang="en-US" dirty="0" err="1" smtClean="0"/>
              <a:t>drži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drugom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, </a:t>
            </a:r>
            <a:r>
              <a:rPr lang="en-US" dirty="0" err="1" smtClean="0"/>
              <a:t>poput</a:t>
            </a:r>
            <a:r>
              <a:rPr lang="en-US" dirty="0" smtClean="0"/>
              <a:t> </a:t>
            </a:r>
            <a:r>
              <a:rPr lang="en-US" dirty="0" err="1" smtClean="0"/>
              <a:t>primjerice</a:t>
            </a:r>
            <a:r>
              <a:rPr lang="en-US" dirty="0" smtClean="0"/>
              <a:t> </a:t>
            </a:r>
            <a:r>
              <a:rPr lang="en-US" dirty="0" err="1" smtClean="0"/>
              <a:t>ostave</a:t>
            </a:r>
            <a:r>
              <a:rPr lang="en-US" dirty="0" smtClean="0"/>
              <a:t>, pa je </a:t>
            </a:r>
            <a:r>
              <a:rPr lang="en-US" dirty="0" err="1" smtClean="0"/>
              <a:t>zajmodavac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vlasnik</a:t>
            </a:r>
            <a:r>
              <a:rPr lang="en-US" dirty="0" smtClean="0"/>
              <a:t> </a:t>
            </a:r>
            <a:r>
              <a:rPr lang="en-US" dirty="0" err="1" smtClean="0"/>
              <a:t>ostavoprimcu</a:t>
            </a:r>
            <a:r>
              <a:rPr lang="en-US" dirty="0" smtClean="0"/>
              <a:t> </a:t>
            </a:r>
            <a:r>
              <a:rPr lang="en-US" dirty="0" err="1" smtClean="0"/>
              <a:t>sada</a:t>
            </a:r>
            <a:r>
              <a:rPr lang="en-US" dirty="0" smtClean="0"/>
              <a:t> </a:t>
            </a:r>
            <a:r>
              <a:rPr lang="en-US" dirty="0" err="1" smtClean="0"/>
              <a:t>predaje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zajmoprimcu</a:t>
            </a:r>
            <a:r>
              <a:rPr lang="en-US" dirty="0" smtClean="0"/>
              <a:t>),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simbolično</a:t>
            </a:r>
            <a:r>
              <a:rPr lang="en-US" dirty="0" smtClean="0"/>
              <a:t> (</a:t>
            </a:r>
            <a:r>
              <a:rPr lang="en-US" dirty="0" err="1" smtClean="0"/>
              <a:t>predaja</a:t>
            </a:r>
            <a:r>
              <a:rPr lang="en-US" dirty="0" smtClean="0"/>
              <a:t> </a:t>
            </a:r>
            <a:r>
              <a:rPr lang="en-US" dirty="0" err="1" smtClean="0"/>
              <a:t>vrjednosnog</a:t>
            </a:r>
            <a:r>
              <a:rPr lang="en-US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 </a:t>
            </a:r>
            <a:r>
              <a:rPr lang="en-US" dirty="0" err="1" smtClean="0"/>
              <a:t>umjesto</a:t>
            </a:r>
            <a:r>
              <a:rPr lang="en-US" dirty="0" smtClean="0"/>
              <a:t> </a:t>
            </a:r>
            <a:r>
              <a:rPr lang="en-US" dirty="0" err="1" smtClean="0"/>
              <a:t>stvari</a:t>
            </a:r>
            <a:r>
              <a:rPr lang="en-US" dirty="0" smtClean="0"/>
              <a:t>).</a:t>
            </a:r>
          </a:p>
          <a:p>
            <a:pPr marL="0" indent="0" algn="just">
              <a:buNone/>
            </a:pPr>
            <a:r>
              <a:rPr lang="en-US" dirty="0" err="1" smtClean="0"/>
              <a:t>Stvar</a:t>
            </a:r>
            <a:r>
              <a:rPr lang="en-US" dirty="0" smtClean="0"/>
              <a:t> se </a:t>
            </a:r>
            <a:r>
              <a:rPr lang="en-US" dirty="0" err="1" smtClean="0"/>
              <a:t>predaje</a:t>
            </a:r>
            <a:r>
              <a:rPr lang="en-US" dirty="0" smtClean="0"/>
              <a:t> u </a:t>
            </a:r>
            <a:r>
              <a:rPr lang="en-US" dirty="0" err="1" smtClean="0"/>
              <a:t>ugovoreno</a:t>
            </a:r>
            <a:r>
              <a:rPr lang="en-US" dirty="0" smtClean="0"/>
              <a:t> </a:t>
            </a:r>
            <a:r>
              <a:rPr lang="en-US" dirty="0" err="1" smtClean="0"/>
              <a:t>vrijeme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ugovorenom</a:t>
            </a:r>
            <a:r>
              <a:rPr lang="en-US" dirty="0" smtClean="0"/>
              <a:t> </a:t>
            </a:r>
            <a:r>
              <a:rPr lang="en-US" dirty="0" err="1" smtClean="0"/>
              <a:t>mjestu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Nije</a:t>
            </a:r>
            <a:r>
              <a:rPr lang="en-US" dirty="0" smtClean="0"/>
              <a:t> li </a:t>
            </a:r>
            <a:r>
              <a:rPr lang="en-US" dirty="0" err="1" smtClean="0"/>
              <a:t>vrijeme</a:t>
            </a:r>
            <a:r>
              <a:rPr lang="en-US" dirty="0" smtClean="0"/>
              <a:t> </a:t>
            </a:r>
            <a:r>
              <a:rPr lang="en-US" dirty="0" err="1" smtClean="0"/>
              <a:t>predaje</a:t>
            </a:r>
            <a:r>
              <a:rPr lang="en-US" dirty="0" smtClean="0"/>
              <a:t> </a:t>
            </a:r>
            <a:r>
              <a:rPr lang="en-US" dirty="0" err="1" smtClean="0"/>
              <a:t>ugovoreno</a:t>
            </a:r>
            <a:r>
              <a:rPr lang="en-US" dirty="0" smtClean="0"/>
              <a:t>, </a:t>
            </a:r>
            <a:r>
              <a:rPr lang="en-US" dirty="0" err="1" smtClean="0"/>
              <a:t>niti</a:t>
            </a:r>
            <a:r>
              <a:rPr lang="en-US" dirty="0" smtClean="0"/>
              <a:t> se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utvrditi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prirodi</a:t>
            </a:r>
            <a:r>
              <a:rPr lang="en-US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svrsi</a:t>
            </a:r>
            <a:r>
              <a:rPr lang="en-US" dirty="0" smtClean="0"/>
              <a:t> </a:t>
            </a:r>
            <a:r>
              <a:rPr lang="en-US" dirty="0" err="1" smtClean="0"/>
              <a:t>posla</a:t>
            </a:r>
            <a:r>
              <a:rPr lang="en-US" dirty="0" smtClean="0"/>
              <a:t>, </a:t>
            </a:r>
            <a:r>
              <a:rPr lang="en-US" dirty="0" err="1" smtClean="0"/>
              <a:t>zajmodavac</a:t>
            </a:r>
            <a:r>
              <a:rPr lang="en-US" dirty="0" smtClean="0"/>
              <a:t> je </a:t>
            </a:r>
            <a:r>
              <a:rPr lang="en-US" dirty="0" err="1" smtClean="0"/>
              <a:t>predmet</a:t>
            </a:r>
            <a:r>
              <a:rPr lang="en-US" dirty="0" smtClean="0"/>
              <a:t> </a:t>
            </a:r>
            <a:r>
              <a:rPr lang="en-US" dirty="0" err="1" smtClean="0"/>
              <a:t>zajma</a:t>
            </a:r>
            <a:r>
              <a:rPr lang="en-US" dirty="0" smtClean="0"/>
              <a:t> </a:t>
            </a:r>
            <a:r>
              <a:rPr lang="en-US" dirty="0" err="1" smtClean="0"/>
              <a:t>dužan</a:t>
            </a:r>
            <a:r>
              <a:rPr lang="en-US" dirty="0" smtClean="0"/>
              <a:t> </a:t>
            </a:r>
            <a:r>
              <a:rPr lang="en-US" dirty="0" err="1" smtClean="0"/>
              <a:t>predati</a:t>
            </a:r>
            <a:r>
              <a:rPr lang="en-US" dirty="0" smtClean="0"/>
              <a:t> </a:t>
            </a:r>
            <a:r>
              <a:rPr lang="en-US" dirty="0" err="1" smtClean="0"/>
              <a:t>kad</a:t>
            </a:r>
            <a:r>
              <a:rPr lang="en-US" dirty="0" smtClean="0"/>
              <a:t> to </a:t>
            </a:r>
            <a:r>
              <a:rPr lang="en-US" dirty="0" err="1" smtClean="0"/>
              <a:t>zajmoprimac</a:t>
            </a:r>
            <a:r>
              <a:rPr lang="en-US" dirty="0" smtClean="0"/>
              <a:t> </a:t>
            </a:r>
            <a:r>
              <a:rPr lang="en-US" dirty="0" err="1" smtClean="0"/>
              <a:t>zatraži</a:t>
            </a:r>
            <a:r>
              <a:rPr lang="en-US" dirty="0" smtClean="0"/>
              <a:t>,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čemu</a:t>
            </a:r>
            <a:r>
              <a:rPr lang="en-US" dirty="0" smtClean="0"/>
              <a:t> to ne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u </a:t>
            </a:r>
            <a:r>
              <a:rPr lang="en-US" dirty="0" err="1" smtClean="0"/>
              <a:t>nevrijeme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zajmodavca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zajmoprimca</a:t>
            </a:r>
            <a:r>
              <a:rPr lang="en-US" dirty="0" smtClean="0"/>
              <a:t> d </a:t>
            </a:r>
            <a:r>
              <a:rPr lang="en-US" dirty="0" err="1" smtClean="0"/>
              <a:t>zahtijeva</a:t>
            </a:r>
            <a:r>
              <a:rPr lang="en-US" dirty="0" smtClean="0"/>
              <a:t> </a:t>
            </a:r>
            <a:r>
              <a:rPr lang="en-US" dirty="0" err="1" smtClean="0"/>
              <a:t>predaju</a:t>
            </a:r>
            <a:r>
              <a:rPr lang="en-US" dirty="0" smtClean="0"/>
              <a:t> </a:t>
            </a:r>
            <a:r>
              <a:rPr lang="en-US" dirty="0" err="1" smtClean="0"/>
              <a:t>zajma</a:t>
            </a:r>
            <a:r>
              <a:rPr lang="en-US" dirty="0" smtClean="0"/>
              <a:t> </a:t>
            </a:r>
            <a:r>
              <a:rPr lang="en-US" dirty="0" err="1" smtClean="0"/>
              <a:t>zastarijeva</a:t>
            </a:r>
            <a:r>
              <a:rPr lang="en-US" dirty="0" smtClean="0"/>
              <a:t>  </a:t>
            </a:r>
            <a:r>
              <a:rPr lang="en-US" dirty="0" err="1" smtClean="0"/>
              <a:t>za</a:t>
            </a:r>
            <a:r>
              <a:rPr lang="en-US" dirty="0" smtClean="0"/>
              <a:t> tri </a:t>
            </a:r>
            <a:r>
              <a:rPr lang="en-US" dirty="0" err="1" smtClean="0"/>
              <a:t>mjeseca</a:t>
            </a:r>
            <a:r>
              <a:rPr lang="en-US" dirty="0" smtClean="0"/>
              <a:t> </a:t>
            </a:r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 smtClean="0"/>
              <a:t>dolaska</a:t>
            </a:r>
            <a:r>
              <a:rPr lang="en-US" dirty="0" smtClean="0"/>
              <a:t> </a:t>
            </a:r>
            <a:r>
              <a:rPr lang="en-US" dirty="0" err="1" smtClean="0"/>
              <a:t>zajmodavca</a:t>
            </a:r>
            <a:r>
              <a:rPr lang="en-US" dirty="0" smtClean="0"/>
              <a:t> u </a:t>
            </a:r>
            <a:r>
              <a:rPr lang="en-US" dirty="0" err="1" smtClean="0"/>
              <a:t>docnju</a:t>
            </a:r>
            <a:r>
              <a:rPr lang="en-US" dirty="0" smtClean="0"/>
              <a:t>, a </a:t>
            </a:r>
            <a:r>
              <a:rPr lang="en-US" dirty="0" err="1" smtClean="0"/>
              <a:t>najkasnije</a:t>
            </a:r>
            <a:r>
              <a:rPr lang="en-US" dirty="0" smtClean="0"/>
              <a:t> u </a:t>
            </a:r>
            <a:r>
              <a:rPr lang="en-US" dirty="0" err="1" smtClean="0"/>
              <a:t>roku</a:t>
            </a:r>
            <a:r>
              <a:rPr lang="en-US" dirty="0" smtClean="0"/>
              <a:t> od </a:t>
            </a:r>
            <a:r>
              <a:rPr lang="en-US" dirty="0" err="1" smtClean="0"/>
              <a:t>godinu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od </a:t>
            </a:r>
            <a:r>
              <a:rPr lang="en-US" dirty="0" err="1" smtClean="0"/>
              <a:t>zaključenja</a:t>
            </a:r>
            <a:r>
              <a:rPr lang="en-US" dirty="0" smtClean="0"/>
              <a:t> </a:t>
            </a:r>
            <a:r>
              <a:rPr lang="en-US" dirty="0" err="1" smtClean="0"/>
              <a:t>ugovora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11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Odgovornost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nedostatke</a:t>
            </a:r>
            <a:r>
              <a:rPr lang="en-US" dirty="0" smtClean="0"/>
              <a:t> </a:t>
            </a:r>
            <a:r>
              <a:rPr lang="en-US" dirty="0" err="1" smtClean="0"/>
              <a:t>stvari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Nedostaci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zajmodavac</a:t>
            </a:r>
            <a:r>
              <a:rPr lang="en-US" dirty="0" smtClean="0"/>
              <a:t> </a:t>
            </a:r>
            <a:r>
              <a:rPr lang="en-US" dirty="0" err="1" smtClean="0"/>
              <a:t>odgovara</a:t>
            </a:r>
            <a:r>
              <a:rPr lang="en-US" dirty="0" smtClean="0"/>
              <a:t>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 smtClean="0"/>
              <a:t>postojati</a:t>
            </a:r>
            <a:r>
              <a:rPr lang="en-US" dirty="0" smtClean="0"/>
              <a:t> u </a:t>
            </a:r>
            <a:r>
              <a:rPr lang="en-US" dirty="0" err="1" smtClean="0"/>
              <a:t>vrijeme</a:t>
            </a:r>
            <a:r>
              <a:rPr lang="en-US" dirty="0" smtClean="0"/>
              <a:t> </a:t>
            </a:r>
            <a:r>
              <a:rPr lang="en-US" dirty="0" err="1" smtClean="0"/>
              <a:t>predaje</a:t>
            </a:r>
            <a:r>
              <a:rPr lang="en-US" dirty="0" smtClean="0"/>
              <a:t> </a:t>
            </a:r>
            <a:r>
              <a:rPr lang="en-US" dirty="0" err="1" smtClean="0"/>
              <a:t>stvari</a:t>
            </a:r>
            <a:r>
              <a:rPr lang="en-US" dirty="0" smtClean="0"/>
              <a:t> </a:t>
            </a:r>
            <a:r>
              <a:rPr lang="en-US" dirty="0" err="1" smtClean="0"/>
              <a:t>zajmoprimcu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teretnog</a:t>
            </a:r>
            <a:r>
              <a:rPr lang="en-US" dirty="0" smtClean="0"/>
              <a:t> </a:t>
            </a:r>
            <a:r>
              <a:rPr lang="en-US" dirty="0" err="1" smtClean="0"/>
              <a:t>zajma</a:t>
            </a:r>
            <a:r>
              <a:rPr lang="en-US" dirty="0" smtClean="0"/>
              <a:t> </a:t>
            </a:r>
            <a:r>
              <a:rPr lang="en-US" dirty="0" err="1" smtClean="0"/>
              <a:t>odgovara</a:t>
            </a:r>
            <a:r>
              <a:rPr lang="en-US" dirty="0" smtClean="0"/>
              <a:t> se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cjelokupnu</a:t>
            </a:r>
            <a:r>
              <a:rPr lang="en-US" dirty="0" smtClean="0"/>
              <a:t> </a:t>
            </a:r>
            <a:r>
              <a:rPr lang="en-US" dirty="0" err="1" smtClean="0"/>
              <a:t>štetu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je </a:t>
            </a:r>
            <a:r>
              <a:rPr lang="en-US" dirty="0" err="1" smtClean="0"/>
              <a:t>zajmoprimcu</a:t>
            </a:r>
            <a:r>
              <a:rPr lang="en-US" dirty="0" smtClean="0"/>
              <a:t> </a:t>
            </a:r>
            <a:r>
              <a:rPr lang="en-US" dirty="0" err="1" smtClean="0"/>
              <a:t>usljed</a:t>
            </a:r>
            <a:r>
              <a:rPr lang="en-US" dirty="0" smtClean="0"/>
              <a:t> </a:t>
            </a:r>
            <a:r>
              <a:rPr lang="en-US" dirty="0" err="1" smtClean="0"/>
              <a:t>nedostatka</a:t>
            </a:r>
            <a:r>
              <a:rPr lang="en-US" dirty="0" smtClean="0"/>
              <a:t> </a:t>
            </a:r>
            <a:r>
              <a:rPr lang="en-US" dirty="0" err="1" smtClean="0"/>
              <a:t>nastala</a:t>
            </a:r>
            <a:r>
              <a:rPr lang="en-US" dirty="0" smtClean="0"/>
              <a:t>, </a:t>
            </a:r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besplatnog</a:t>
            </a:r>
            <a:r>
              <a:rPr lang="en-US" dirty="0" smtClean="0"/>
              <a:t> </a:t>
            </a:r>
            <a:r>
              <a:rPr lang="en-US" dirty="0" err="1" smtClean="0"/>
              <a:t>zajma</a:t>
            </a:r>
            <a:r>
              <a:rPr lang="en-US" dirty="0" smtClean="0"/>
              <a:t> </a:t>
            </a:r>
            <a:r>
              <a:rPr lang="en-US" dirty="0" err="1" smtClean="0"/>
              <a:t>zajmodavac</a:t>
            </a:r>
            <a:r>
              <a:rPr lang="en-US" dirty="0" smtClean="0"/>
              <a:t> </a:t>
            </a:r>
            <a:r>
              <a:rPr lang="en-US" dirty="0" err="1" smtClean="0"/>
              <a:t>zajmoprimcu</a:t>
            </a:r>
            <a:r>
              <a:rPr lang="en-US" dirty="0" smtClean="0"/>
              <a:t> </a:t>
            </a:r>
            <a:r>
              <a:rPr lang="en-US" dirty="0" err="1" smtClean="0"/>
              <a:t>odgovarati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pod </a:t>
            </a:r>
            <a:r>
              <a:rPr lang="en-US" dirty="0" err="1" smtClean="0"/>
              <a:t>uslovom</a:t>
            </a:r>
            <a:r>
              <a:rPr lang="en-US" dirty="0" smtClean="0"/>
              <a:t> da </a:t>
            </a:r>
            <a:r>
              <a:rPr lang="en-US" dirty="0" err="1" smtClean="0"/>
              <a:t>su</a:t>
            </a:r>
            <a:r>
              <a:rPr lang="en-US" dirty="0" smtClean="0"/>
              <a:t> mu </a:t>
            </a:r>
            <a:r>
              <a:rPr lang="en-US" dirty="0" err="1" smtClean="0"/>
              <a:t>nedostaci</a:t>
            </a:r>
            <a:r>
              <a:rPr lang="en-US" dirty="0" smtClean="0"/>
              <a:t> </a:t>
            </a:r>
            <a:r>
              <a:rPr lang="en-US" dirty="0" err="1" smtClean="0"/>
              <a:t>bili</a:t>
            </a:r>
            <a:r>
              <a:rPr lang="en-US" dirty="0" smtClean="0"/>
              <a:t> </a:t>
            </a:r>
            <a:r>
              <a:rPr lang="en-US" dirty="0" err="1" smtClean="0"/>
              <a:t>poznati</a:t>
            </a:r>
            <a:r>
              <a:rPr lang="en-US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da mu </a:t>
            </a:r>
            <a:r>
              <a:rPr lang="en-US" dirty="0" err="1" smtClean="0"/>
              <a:t>nisu</a:t>
            </a:r>
            <a:r>
              <a:rPr lang="en-US" dirty="0" smtClean="0"/>
              <a:t> </a:t>
            </a:r>
            <a:r>
              <a:rPr lang="en-US" dirty="0" err="1" smtClean="0"/>
              <a:t>mogli</a:t>
            </a:r>
            <a:r>
              <a:rPr lang="en-US" dirty="0" smtClean="0"/>
              <a:t> </a:t>
            </a:r>
            <a:r>
              <a:rPr lang="en-US" dirty="0" err="1" smtClean="0"/>
              <a:t>ostati</a:t>
            </a:r>
            <a:r>
              <a:rPr lang="en-US" dirty="0" smtClean="0"/>
              <a:t> </a:t>
            </a:r>
            <a:r>
              <a:rPr lang="en-US" dirty="0" err="1" smtClean="0"/>
              <a:t>nepoznati</a:t>
            </a:r>
            <a:r>
              <a:rPr lang="en-US" dirty="0" smtClean="0"/>
              <a:t>, a on </a:t>
            </a:r>
            <a:r>
              <a:rPr lang="en-US" dirty="0" err="1" smtClean="0"/>
              <a:t>ih</a:t>
            </a:r>
            <a:r>
              <a:rPr lang="en-US" dirty="0" smtClean="0"/>
              <a:t> je </a:t>
            </a:r>
            <a:r>
              <a:rPr lang="en-US" dirty="0" err="1" smtClean="0"/>
              <a:t>zajmoprimcu</a:t>
            </a:r>
            <a:r>
              <a:rPr lang="en-US" dirty="0" smtClean="0"/>
              <a:t> </a:t>
            </a:r>
            <a:r>
              <a:rPr lang="en-US" dirty="0" err="1" smtClean="0"/>
              <a:t>prešutio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775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Obaveze</a:t>
            </a:r>
            <a:r>
              <a:rPr lang="en-US" dirty="0" smtClean="0"/>
              <a:t> </a:t>
            </a:r>
            <a:r>
              <a:rPr lang="en-US" dirty="0" err="1" smtClean="0"/>
              <a:t>zajmoprimca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211838" cy="481317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Vraćanje</a:t>
            </a:r>
            <a:r>
              <a:rPr lang="en-US" dirty="0" smtClean="0"/>
              <a:t> </a:t>
            </a:r>
            <a:r>
              <a:rPr lang="en-US" dirty="0" err="1" smtClean="0"/>
              <a:t>predmeta</a:t>
            </a:r>
            <a:r>
              <a:rPr lang="en-US" dirty="0" smtClean="0"/>
              <a:t> </a:t>
            </a:r>
            <a:r>
              <a:rPr lang="en-US" dirty="0" err="1" smtClean="0"/>
              <a:t>zajma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Zajmoprimac</a:t>
            </a:r>
            <a:r>
              <a:rPr lang="en-US" dirty="0" smtClean="0"/>
              <a:t> </a:t>
            </a:r>
            <a:r>
              <a:rPr lang="en-US" dirty="0" err="1" smtClean="0"/>
              <a:t>vraća</a:t>
            </a:r>
            <a:r>
              <a:rPr lang="en-US" dirty="0" smtClean="0"/>
              <a:t> </a:t>
            </a:r>
            <a:r>
              <a:rPr lang="en-US" dirty="0" err="1" smtClean="0"/>
              <a:t>isti</a:t>
            </a:r>
            <a:r>
              <a:rPr lang="en-US" dirty="0" smtClean="0"/>
              <a:t> </a:t>
            </a:r>
            <a:r>
              <a:rPr lang="en-US" dirty="0" err="1" smtClean="0"/>
              <a:t>iznos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istu</a:t>
            </a:r>
            <a:r>
              <a:rPr lang="en-US" dirty="0" smtClean="0"/>
              <a:t> </a:t>
            </a:r>
            <a:r>
              <a:rPr lang="en-US" dirty="0" err="1" smtClean="0"/>
              <a:t>količinu</a:t>
            </a:r>
            <a:r>
              <a:rPr lang="en-US" dirty="0" smtClean="0"/>
              <a:t> </a:t>
            </a:r>
            <a:r>
              <a:rPr lang="en-US" dirty="0" err="1" smtClean="0"/>
              <a:t>zamjenjivih</a:t>
            </a:r>
            <a:r>
              <a:rPr lang="en-US" dirty="0" smtClean="0"/>
              <a:t> </a:t>
            </a:r>
            <a:r>
              <a:rPr lang="en-US" dirty="0" err="1" smtClean="0"/>
              <a:t>stvari</a:t>
            </a:r>
            <a:r>
              <a:rPr lang="en-US" dirty="0" smtClean="0"/>
              <a:t> </a:t>
            </a:r>
            <a:r>
              <a:rPr lang="en-US" dirty="0" err="1" smtClean="0"/>
              <a:t>iste</a:t>
            </a:r>
            <a:r>
              <a:rPr lang="en-US" dirty="0" smtClean="0"/>
              <a:t> </a:t>
            </a:r>
            <a:r>
              <a:rPr lang="en-US" dirty="0" err="1" smtClean="0"/>
              <a:t>vrste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kvaliteta</a:t>
            </a:r>
            <a:r>
              <a:rPr lang="en-US" dirty="0" smtClean="0"/>
              <a:t>. I </a:t>
            </a:r>
            <a:r>
              <a:rPr lang="en-US" dirty="0" err="1" smtClean="0"/>
              <a:t>uprkos</a:t>
            </a:r>
            <a:r>
              <a:rPr lang="en-US" dirty="0" smtClean="0"/>
              <a:t> </a:t>
            </a:r>
            <a:r>
              <a:rPr lang="en-US" dirty="0" err="1" smtClean="0"/>
              <a:t>eventualnim</a:t>
            </a:r>
            <a:r>
              <a:rPr lang="en-US" dirty="0" smtClean="0"/>
              <a:t> </a:t>
            </a:r>
            <a:r>
              <a:rPr lang="en-US" dirty="0" err="1" smtClean="0"/>
              <a:t>promjenama</a:t>
            </a:r>
            <a:r>
              <a:rPr lang="en-US" dirty="0" smtClean="0"/>
              <a:t> u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(</a:t>
            </a:r>
            <a:r>
              <a:rPr lang="en-US" dirty="0" err="1" smtClean="0"/>
              <a:t>inflacija</a:t>
            </a:r>
            <a:r>
              <a:rPr lang="en-US" dirty="0" smtClean="0"/>
              <a:t>, </a:t>
            </a:r>
            <a:r>
              <a:rPr lang="en-US" dirty="0" err="1" smtClean="0"/>
              <a:t>deflacija</a:t>
            </a:r>
            <a:r>
              <a:rPr lang="en-US" dirty="0" smtClean="0"/>
              <a:t>), </a:t>
            </a:r>
            <a:r>
              <a:rPr lang="en-US" dirty="0" err="1" smtClean="0"/>
              <a:t>zajmoprimac</a:t>
            </a:r>
            <a:r>
              <a:rPr lang="en-US" dirty="0" smtClean="0"/>
              <a:t>, </a:t>
            </a:r>
            <a:r>
              <a:rPr lang="en-US" dirty="0" err="1" smtClean="0"/>
              <a:t>shodno</a:t>
            </a:r>
            <a:r>
              <a:rPr lang="en-US" dirty="0" smtClean="0"/>
              <a:t> </a:t>
            </a:r>
            <a:r>
              <a:rPr lang="en-US" dirty="0" err="1" smtClean="0"/>
              <a:t>nominalističkom</a:t>
            </a:r>
            <a:r>
              <a:rPr lang="en-US" dirty="0" smtClean="0"/>
              <a:t> </a:t>
            </a:r>
            <a:r>
              <a:rPr lang="en-US" dirty="0" err="1" smtClean="0"/>
              <a:t>principu</a:t>
            </a:r>
            <a:r>
              <a:rPr lang="en-US" dirty="0" smtClean="0"/>
              <a:t>,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obavezu</a:t>
            </a:r>
            <a:r>
              <a:rPr lang="en-US" dirty="0" smtClean="0"/>
              <a:t> </a:t>
            </a:r>
            <a:r>
              <a:rPr lang="en-US" dirty="0" err="1" smtClean="0"/>
              <a:t>vraćanja</a:t>
            </a:r>
            <a:r>
              <a:rPr lang="en-US" dirty="0" smtClean="0"/>
              <a:t> </a:t>
            </a:r>
            <a:r>
              <a:rPr lang="en-US" dirty="0" err="1" smtClean="0"/>
              <a:t>onog</a:t>
            </a:r>
            <a:r>
              <a:rPr lang="en-US" dirty="0" smtClean="0"/>
              <a:t> </a:t>
            </a:r>
            <a:r>
              <a:rPr lang="en-US" dirty="0" err="1" smtClean="0"/>
              <a:t>broja</a:t>
            </a:r>
            <a:r>
              <a:rPr lang="en-US" dirty="0" smtClean="0"/>
              <a:t> </a:t>
            </a:r>
            <a:r>
              <a:rPr lang="en-US" dirty="0" err="1" smtClean="0"/>
              <a:t>novčanih</a:t>
            </a:r>
            <a:r>
              <a:rPr lang="en-US" dirty="0" smtClean="0"/>
              <a:t> </a:t>
            </a:r>
            <a:r>
              <a:rPr lang="en-US" dirty="0" err="1" smtClean="0"/>
              <a:t>jedinica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obaveza</a:t>
            </a:r>
            <a:r>
              <a:rPr lang="en-US" dirty="0" smtClean="0"/>
              <a:t> </a:t>
            </a:r>
            <a:r>
              <a:rPr lang="en-US" dirty="0" err="1" smtClean="0"/>
              <a:t>glasi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Zajam</a:t>
            </a:r>
            <a:r>
              <a:rPr lang="en-US" dirty="0" smtClean="0"/>
              <a:t> se </a:t>
            </a:r>
            <a:r>
              <a:rPr lang="en-US" dirty="0" err="1" smtClean="0"/>
              <a:t>vraća</a:t>
            </a:r>
            <a:r>
              <a:rPr lang="en-US" dirty="0" smtClean="0"/>
              <a:t> u </a:t>
            </a:r>
            <a:r>
              <a:rPr lang="en-US" dirty="0" err="1" smtClean="0"/>
              <a:t>cijelosti</a:t>
            </a:r>
            <a:r>
              <a:rPr lang="en-US" dirty="0" smtClean="0"/>
              <a:t> (</a:t>
            </a:r>
            <a:r>
              <a:rPr lang="en-US" dirty="0" err="1" smtClean="0"/>
              <a:t>odjednom</a:t>
            </a:r>
            <a:r>
              <a:rPr lang="en-US" dirty="0" smtClean="0"/>
              <a:t>) </a:t>
            </a:r>
            <a:r>
              <a:rPr lang="en-US" dirty="0" err="1" smtClean="0"/>
              <a:t>ili</a:t>
            </a:r>
            <a:r>
              <a:rPr lang="en-US" dirty="0" smtClean="0"/>
              <a:t> u </a:t>
            </a:r>
            <a:r>
              <a:rPr lang="en-US" dirty="0" err="1" smtClean="0"/>
              <a:t>dijelovima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Zajam</a:t>
            </a:r>
            <a:r>
              <a:rPr lang="en-US" dirty="0" smtClean="0"/>
              <a:t> se </a:t>
            </a:r>
            <a:r>
              <a:rPr lang="en-US" dirty="0" err="1" smtClean="0"/>
              <a:t>vraća</a:t>
            </a:r>
            <a:r>
              <a:rPr lang="en-US" dirty="0" smtClean="0"/>
              <a:t> u </a:t>
            </a:r>
            <a:r>
              <a:rPr lang="en-US" dirty="0" err="1" smtClean="0"/>
              <a:t>ugovoreno</a:t>
            </a:r>
            <a:r>
              <a:rPr lang="en-US" dirty="0" smtClean="0"/>
              <a:t> </a:t>
            </a:r>
            <a:r>
              <a:rPr lang="en-US" dirty="0" err="1" smtClean="0"/>
              <a:t>vrijeme</a:t>
            </a:r>
            <a:r>
              <a:rPr lang="en-US" dirty="0" smtClean="0"/>
              <a:t>, a </a:t>
            </a:r>
            <a:r>
              <a:rPr lang="en-US" dirty="0" err="1" smtClean="0"/>
              <a:t>nije</a:t>
            </a:r>
            <a:r>
              <a:rPr lang="en-US" dirty="0" smtClean="0"/>
              <a:t> li ono </a:t>
            </a:r>
            <a:r>
              <a:rPr lang="en-US" dirty="0" err="1" smtClean="0"/>
              <a:t>ugovoreno</a:t>
            </a:r>
            <a:r>
              <a:rPr lang="en-US" dirty="0" smtClean="0"/>
              <a:t> </a:t>
            </a:r>
            <a:r>
              <a:rPr lang="en-US" dirty="0" err="1" smtClean="0"/>
              <a:t>niti</a:t>
            </a:r>
            <a:r>
              <a:rPr lang="en-US" dirty="0" smtClean="0"/>
              <a:t> se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odrediti</a:t>
            </a:r>
            <a:r>
              <a:rPr lang="en-US" dirty="0" smtClean="0"/>
              <a:t> </a:t>
            </a:r>
            <a:r>
              <a:rPr lang="en-US" dirty="0" err="1" smtClean="0"/>
              <a:t>korištenjem</a:t>
            </a:r>
            <a:r>
              <a:rPr lang="en-US" dirty="0" smtClean="0"/>
              <a:t> </a:t>
            </a:r>
            <a:r>
              <a:rPr lang="en-US" dirty="0" err="1" smtClean="0"/>
              <a:t>pomoćnih</a:t>
            </a:r>
            <a:r>
              <a:rPr lang="en-US" dirty="0" smtClean="0"/>
              <a:t> </a:t>
            </a:r>
            <a:r>
              <a:rPr lang="en-US" dirty="0" err="1" smtClean="0"/>
              <a:t>kriterija</a:t>
            </a:r>
            <a:r>
              <a:rPr lang="en-US" dirty="0" smtClean="0"/>
              <a:t>, </a:t>
            </a:r>
            <a:r>
              <a:rPr lang="en-US" dirty="0" err="1" smtClean="0"/>
              <a:t>rok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povrat</a:t>
            </a:r>
            <a:r>
              <a:rPr lang="en-US" dirty="0" smtClean="0"/>
              <a:t> ne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kraći</a:t>
            </a:r>
            <a:r>
              <a:rPr lang="en-US" dirty="0" smtClean="0"/>
              <a:t> od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mjeseca</a:t>
            </a:r>
            <a:r>
              <a:rPr lang="en-US" dirty="0" smtClean="0"/>
              <a:t> od </a:t>
            </a:r>
            <a:r>
              <a:rPr lang="en-US" dirty="0" err="1" smtClean="0"/>
              <a:t>postavljanja</a:t>
            </a:r>
            <a:r>
              <a:rPr lang="en-US" dirty="0" smtClean="0"/>
              <a:t> </a:t>
            </a:r>
            <a:r>
              <a:rPr lang="en-US" dirty="0" err="1" smtClean="0"/>
              <a:t>zahtjeva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povrat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Zajam</a:t>
            </a:r>
            <a:r>
              <a:rPr lang="en-US" dirty="0" smtClean="0"/>
              <a:t> se </a:t>
            </a:r>
            <a:r>
              <a:rPr lang="en-US" dirty="0" err="1" smtClean="0"/>
              <a:t>vraća</a:t>
            </a:r>
            <a:r>
              <a:rPr lang="en-US" dirty="0" smtClean="0"/>
              <a:t> u </a:t>
            </a:r>
            <a:r>
              <a:rPr lang="en-US" dirty="0" err="1" smtClean="0"/>
              <a:t>ugovorenom</a:t>
            </a:r>
            <a:r>
              <a:rPr lang="en-US" dirty="0" smtClean="0"/>
              <a:t> </a:t>
            </a:r>
            <a:r>
              <a:rPr lang="en-US" dirty="0" err="1" smtClean="0"/>
              <a:t>mjestu</a:t>
            </a:r>
            <a:r>
              <a:rPr lang="en-US" dirty="0" smtClean="0"/>
              <a:t>, a </a:t>
            </a:r>
            <a:r>
              <a:rPr lang="en-US" dirty="0" err="1" smtClean="0"/>
              <a:t>nije</a:t>
            </a:r>
            <a:r>
              <a:rPr lang="en-US" dirty="0" smtClean="0"/>
              <a:t> li </a:t>
            </a:r>
            <a:r>
              <a:rPr lang="en-US" dirty="0" err="1" smtClean="0"/>
              <a:t>mjesto</a:t>
            </a:r>
            <a:r>
              <a:rPr lang="en-US" dirty="0" smtClean="0"/>
              <a:t> </a:t>
            </a:r>
            <a:r>
              <a:rPr lang="en-US" dirty="0" err="1" smtClean="0"/>
              <a:t>vraćanja</a:t>
            </a:r>
            <a:r>
              <a:rPr lang="en-US" dirty="0" smtClean="0"/>
              <a:t> </a:t>
            </a:r>
            <a:r>
              <a:rPr lang="en-US" dirty="0" err="1" smtClean="0"/>
              <a:t>ugovoreno</a:t>
            </a:r>
            <a:r>
              <a:rPr lang="en-US" dirty="0" smtClean="0"/>
              <a:t>, </a:t>
            </a:r>
            <a:r>
              <a:rPr lang="en-US" dirty="0" err="1" smtClean="0"/>
              <a:t>primjenjuju</a:t>
            </a:r>
            <a:r>
              <a:rPr lang="en-US" dirty="0" smtClean="0"/>
              <a:t> se </a:t>
            </a:r>
            <a:r>
              <a:rPr lang="en-US" dirty="0" err="1" smtClean="0"/>
              <a:t>opća</a:t>
            </a:r>
            <a:r>
              <a:rPr lang="en-US" dirty="0" smtClean="0"/>
              <a:t> </a:t>
            </a:r>
            <a:r>
              <a:rPr lang="en-US" dirty="0" err="1" smtClean="0"/>
              <a:t>pravila</a:t>
            </a:r>
            <a:r>
              <a:rPr lang="en-US" dirty="0" smtClean="0"/>
              <a:t> o </a:t>
            </a:r>
            <a:r>
              <a:rPr lang="en-US" dirty="0" err="1" smtClean="0"/>
              <a:t>mjestu</a:t>
            </a:r>
            <a:r>
              <a:rPr lang="en-US" dirty="0" smtClean="0"/>
              <a:t> </a:t>
            </a:r>
            <a:r>
              <a:rPr lang="en-US" dirty="0" err="1" smtClean="0"/>
              <a:t>ispunjenja</a:t>
            </a:r>
            <a:r>
              <a:rPr lang="en-US" dirty="0" smtClean="0"/>
              <a:t> </a:t>
            </a:r>
            <a:r>
              <a:rPr lang="en-US" dirty="0" err="1" smtClean="0"/>
              <a:t>obaveza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160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734</Words>
  <Application>Microsoft Macintosh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Arial</vt:lpstr>
      <vt:lpstr>Office Theme</vt:lpstr>
      <vt:lpstr>Ugovor o zajmu</vt:lpstr>
      <vt:lpstr>Pojam i karakteristike ugovora o zajmu</vt:lpstr>
      <vt:lpstr>Odnos s drugim ugovorima</vt:lpstr>
      <vt:lpstr>Bitni elementi</vt:lpstr>
      <vt:lpstr>PowerPoint Presentation</vt:lpstr>
      <vt:lpstr>PowerPoint Presentation</vt:lpstr>
      <vt:lpstr>Obaveze ugovornih strana Obaveze zajmodavca</vt:lpstr>
      <vt:lpstr>PowerPoint Presentation</vt:lpstr>
      <vt:lpstr>Obaveze zajmoprimca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Ugovor o zajmu</dc:title>
  <dc:creator>Microsoft Office User</dc:creator>
  <cp:lastModifiedBy>Microsoft Office User</cp:lastModifiedBy>
  <cp:revision>4</cp:revision>
  <dcterms:created xsi:type="dcterms:W3CDTF">2020-05-06T07:31:32Z</dcterms:created>
  <dcterms:modified xsi:type="dcterms:W3CDTF">2020-05-06T08:07:30Z</dcterms:modified>
</cp:coreProperties>
</file>