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265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5338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8300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5542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2948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1424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122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822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5319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3986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8026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F041-5B77-48DA-8EA4-258CF9786340}" type="datetimeFigureOut">
              <a:rPr lang="bs-Latn-BA" smtClean="0"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EDC6-A24F-43DA-AECB-BFC53150EF1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530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> </a:t>
            </a:r>
            <a:r>
              <a:rPr lang="bs-Latn-BA" dirty="0" smtClean="0"/>
              <a:t>        </a:t>
            </a:r>
            <a:br>
              <a:rPr lang="bs-Latn-BA" dirty="0" smtClean="0"/>
            </a:br>
            <a:r>
              <a:rPr lang="bs-Latn-BA" dirty="0" smtClean="0"/>
              <a:t>         Rezime </a:t>
            </a:r>
            <a:r>
              <a:rPr lang="bs-Latn-BA" dirty="0"/>
              <a:t>upravnog postupka 		</a:t>
            </a:r>
            <a:br>
              <a:rPr lang="bs-Latn-BA" dirty="0"/>
            </a:br>
            <a:r>
              <a:rPr lang="bs-Latn-BA" dirty="0"/>
              <a:t> 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/>
              <a:t> 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802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449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Za </a:t>
            </a:r>
            <a:r>
              <a:rPr lang="bs-Latn-BA" dirty="0" err="1"/>
              <a:t>ispitna</a:t>
            </a:r>
            <a:r>
              <a:rPr lang="bs-Latn-BA" dirty="0"/>
              <a:t> pitanja iz upravnog postupka potrebno je spremiti kao jednu cjelinu: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	-NAČELO ZAKONITOSTI povezati sa pojmovima i pravnim institutima nadležnost, sukob nadležnosti, izuzeće, pravna pomoć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	-NAČELO MATERIJALNE ISTINE i SLOBODNE OCJENE DOKAZA povezati sa dokaznim postupkom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	-NAČELO SASLUŠANJA STRANKE povezati sa STRANKA I NJENO ZASTUPANJE 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 	-NAČELO EFIKASNOSTI povezati sa rokovima i </a:t>
            </a:r>
            <a:r>
              <a:rPr lang="bs-Latn-BA" dirty="0" err="1"/>
              <a:t>povraćajem</a:t>
            </a:r>
            <a:r>
              <a:rPr lang="bs-Latn-BA" dirty="0"/>
              <a:t> u pređašnje stanje </a:t>
            </a:r>
          </a:p>
          <a:p>
            <a:r>
              <a:rPr lang="bs-Latn-BA" dirty="0"/>
              <a:t>	</a:t>
            </a:r>
          </a:p>
          <a:p>
            <a:r>
              <a:rPr lang="bs-Latn-BA" dirty="0"/>
              <a:t>	-NAČELO PRAVO ŽALBE-NAČELO </a:t>
            </a:r>
            <a:r>
              <a:rPr lang="bs-Latn-BA" dirty="0" err="1"/>
              <a:t>DVOSTEPENOSTI-žalbeni</a:t>
            </a:r>
            <a:r>
              <a:rPr lang="bs-Latn-BA" dirty="0"/>
              <a:t> postupak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	-OFICIJELNO I PRIVATNO NAČELO povezati sa </a:t>
            </a:r>
            <a:r>
              <a:rPr lang="bs-Latn-BA" dirty="0" err="1"/>
              <a:t>odustanak</a:t>
            </a:r>
            <a:r>
              <a:rPr lang="bs-Latn-BA" dirty="0"/>
              <a:t> od zahtjeva </a:t>
            </a:r>
          </a:p>
          <a:p>
            <a:r>
              <a:rPr lang="bs-Latn-BA" dirty="0"/>
              <a:t> </a:t>
            </a:r>
          </a:p>
          <a:p>
            <a:r>
              <a:rPr lang="bs-Latn-BA" dirty="0"/>
              <a:t>	-NAČELO USMENOSTI SA </a:t>
            </a:r>
            <a:r>
              <a:rPr lang="bs-Latn-BA" dirty="0" err="1"/>
              <a:t>usmenom</a:t>
            </a:r>
            <a:r>
              <a:rPr lang="bs-Latn-BA" dirty="0"/>
              <a:t> raspravom </a:t>
            </a:r>
          </a:p>
          <a:p>
            <a:r>
              <a:rPr lang="bs-Latn-BA" dirty="0"/>
              <a:t> </a:t>
            </a:r>
          </a:p>
          <a:p>
            <a:r>
              <a:rPr lang="bs-Latn-BA"/>
              <a:t>	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50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        Rezime upravnog postupka     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Rezime upravnog postupka      </dc:title>
  <dc:creator>Enver</dc:creator>
  <cp:lastModifiedBy>Enver</cp:lastModifiedBy>
  <cp:revision>2</cp:revision>
  <dcterms:created xsi:type="dcterms:W3CDTF">2020-04-30T08:26:02Z</dcterms:created>
  <dcterms:modified xsi:type="dcterms:W3CDTF">2020-04-30T08:36:15Z</dcterms:modified>
</cp:coreProperties>
</file>