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20B62-8CB8-4D89-B876-978C808C1EF6}" v="374" dt="2020-05-03T12:16:48.323"/>
    <p1510:client id="{A5ACC82F-503D-4732-9E9D-4FB49863DBCD}" v="1175" dt="2020-05-03T12:55:07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33A28-325E-4F3C-9D74-7B235343A88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BDB3E5F2-A63C-446D-94EF-53B51308F55B}">
      <dgm:prSet phldrT="[Text]"/>
      <dgm:spPr/>
      <dgm:t>
        <a:bodyPr/>
        <a:lstStyle/>
        <a:p>
          <a:r>
            <a:rPr lang="en-US" b="1" noProof="0">
              <a:latin typeface="Gill Sans MT" panose="020B0502020104020203"/>
            </a:rPr>
            <a:t>Neprofitne</a:t>
          </a:r>
          <a:endParaRPr lang="en-US" b="1" noProof="0"/>
        </a:p>
      </dgm:t>
    </dgm:pt>
    <dgm:pt modelId="{4DF81A4E-C143-4E1F-895C-805B7744E0C1}" type="parTrans" cxnId="{E841B976-DDCA-4F3C-A228-DC6A3A9DCEE8}">
      <dgm:prSet/>
      <dgm:spPr/>
      <dgm:t>
        <a:bodyPr/>
        <a:lstStyle/>
        <a:p>
          <a:endParaRPr lang="en-US" sz="1800" noProof="0" dirty="0"/>
        </a:p>
      </dgm:t>
    </dgm:pt>
    <dgm:pt modelId="{22693710-A273-4DE3-B56B-501EBF8AAC16}" type="sibTrans" cxnId="{E841B976-DDCA-4F3C-A228-DC6A3A9DCEE8}">
      <dgm:prSet/>
      <dgm:spPr/>
      <dgm:t>
        <a:bodyPr/>
        <a:lstStyle/>
        <a:p>
          <a:endParaRPr lang="en-US" noProof="0"/>
        </a:p>
      </dgm:t>
    </dgm:pt>
    <dgm:pt modelId="{76F97871-E7EF-4C5A-A6CC-0AEA140887B0}">
      <dgm:prSet phldrT="[Text]"/>
      <dgm:spPr/>
      <dgm:t>
        <a:bodyPr/>
        <a:lstStyle/>
        <a:p>
          <a:pPr rtl="0"/>
          <a:r>
            <a:rPr lang="en-US" noProof="0">
              <a:latin typeface="Gill Sans MT" panose="020B0502020104020203"/>
            </a:rPr>
            <a:t> </a:t>
          </a:r>
          <a:r>
            <a:rPr lang="en-US" noProof="0" err="1">
              <a:latin typeface="Gill Sans MT" panose="020B0502020104020203"/>
            </a:rPr>
            <a:t>Viši</a:t>
          </a:r>
          <a:r>
            <a:rPr lang="en-US" noProof="0">
              <a:latin typeface="Gill Sans MT" panose="020B0502020104020203"/>
            </a:rPr>
            <a:t> </a:t>
          </a:r>
          <a:r>
            <a:rPr lang="en-US" noProof="0" err="1">
              <a:latin typeface="Gill Sans MT" panose="020B0502020104020203"/>
            </a:rPr>
            <a:t>društveni</a:t>
          </a:r>
          <a:r>
            <a:rPr lang="en-US" noProof="0">
              <a:latin typeface="Gill Sans MT" panose="020B0502020104020203"/>
            </a:rPr>
            <a:t> cilj</a:t>
          </a:r>
          <a:endParaRPr lang="en-US" noProof="0"/>
        </a:p>
      </dgm:t>
    </dgm:pt>
    <dgm:pt modelId="{AF4A39E6-5101-45C2-9ED9-1B4A4D161E75}" type="parTrans" cxnId="{C5CADE01-2D3E-4A22-8178-52BFE623515A}">
      <dgm:prSet/>
      <dgm:spPr/>
      <dgm:t>
        <a:bodyPr/>
        <a:lstStyle/>
        <a:p>
          <a:endParaRPr lang="en-US" sz="1800" noProof="0" dirty="0"/>
        </a:p>
      </dgm:t>
    </dgm:pt>
    <dgm:pt modelId="{0B4A6094-6626-4B4C-A34C-3C817645D4D2}" type="sibTrans" cxnId="{C5CADE01-2D3E-4A22-8178-52BFE623515A}">
      <dgm:prSet/>
      <dgm:spPr/>
      <dgm:t>
        <a:bodyPr/>
        <a:lstStyle/>
        <a:p>
          <a:endParaRPr lang="en-US" noProof="0"/>
        </a:p>
      </dgm:t>
    </dgm:pt>
    <dgm:pt modelId="{B7B3E22D-F717-4E9C-866E-07DC0AAAF31D}">
      <dgm:prSet phldrT="[Text]"/>
      <dgm:spPr/>
      <dgm:t>
        <a:bodyPr/>
        <a:lstStyle/>
        <a:p>
          <a:pPr rtl="0"/>
          <a:r>
            <a:rPr lang="en-US" noProof="0">
              <a:latin typeface="Gill Sans MT" panose="020B0502020104020203"/>
            </a:rPr>
            <a:t> Nema dobiti</a:t>
          </a:r>
          <a:endParaRPr lang="en-US" noProof="0"/>
        </a:p>
      </dgm:t>
    </dgm:pt>
    <dgm:pt modelId="{F5B9D25D-B57A-4E96-8949-C8A2BD9993F2}" type="parTrans" cxnId="{2DE3C7CC-BC3D-4DC7-BDF4-E9EF00E2B35B}">
      <dgm:prSet/>
      <dgm:spPr/>
      <dgm:t>
        <a:bodyPr/>
        <a:lstStyle/>
        <a:p>
          <a:endParaRPr lang="en-US" sz="1800" noProof="0" dirty="0"/>
        </a:p>
      </dgm:t>
    </dgm:pt>
    <dgm:pt modelId="{23EEF184-9BDE-48DD-A4F5-B678462A2560}" type="sibTrans" cxnId="{2DE3C7CC-BC3D-4DC7-BDF4-E9EF00E2B35B}">
      <dgm:prSet/>
      <dgm:spPr/>
      <dgm:t>
        <a:bodyPr/>
        <a:lstStyle/>
        <a:p>
          <a:endParaRPr lang="en-US" noProof="0"/>
        </a:p>
      </dgm:t>
    </dgm:pt>
    <dgm:pt modelId="{90F27D1E-76E8-4AE9-AD01-BE57630B5110}">
      <dgm:prSet phldrT="[Text]"/>
      <dgm:spPr/>
      <dgm:t>
        <a:bodyPr/>
        <a:lstStyle/>
        <a:p>
          <a:r>
            <a:rPr lang="en-US" b="1" noProof="0">
              <a:latin typeface="Gill Sans MT" panose="020B0502020104020203"/>
            </a:rPr>
            <a:t>Nedepozitne</a:t>
          </a:r>
          <a:endParaRPr lang="en-US" b="1" noProof="0"/>
        </a:p>
      </dgm:t>
    </dgm:pt>
    <dgm:pt modelId="{7F336D41-A370-44FD-84FB-392EDC2E9628}" type="parTrans" cxnId="{D3495640-4F3F-4DC5-BE06-466CB73D04C6}">
      <dgm:prSet/>
      <dgm:spPr/>
      <dgm:t>
        <a:bodyPr/>
        <a:lstStyle/>
        <a:p>
          <a:endParaRPr lang="en-US" sz="1800" noProof="0" dirty="0"/>
        </a:p>
      </dgm:t>
    </dgm:pt>
    <dgm:pt modelId="{08C679DB-4162-43E7-A484-512B3F99942F}" type="sibTrans" cxnId="{D3495640-4F3F-4DC5-BE06-466CB73D04C6}">
      <dgm:prSet/>
      <dgm:spPr/>
      <dgm:t>
        <a:bodyPr/>
        <a:lstStyle/>
        <a:p>
          <a:endParaRPr lang="en-US" noProof="0"/>
        </a:p>
      </dgm:t>
    </dgm:pt>
    <dgm:pt modelId="{25F95D6A-DC03-42B0-9E2A-8BB3CFE35643}">
      <dgm:prSet phldrT="[Text]"/>
      <dgm:spPr/>
      <dgm:t>
        <a:bodyPr/>
        <a:lstStyle/>
        <a:p>
          <a:pPr rtl="0"/>
          <a:r>
            <a:rPr lang="en-US" noProof="0">
              <a:latin typeface="Gill Sans MT" panose="020B0502020104020203"/>
            </a:rPr>
            <a:t> Ne </a:t>
          </a:r>
          <a:r>
            <a:rPr lang="en-US" noProof="0" err="1">
              <a:latin typeface="Gill Sans MT" panose="020B0502020104020203"/>
            </a:rPr>
            <a:t>vode</a:t>
          </a:r>
          <a:r>
            <a:rPr lang="en-US" noProof="0">
              <a:latin typeface="Gill Sans MT" panose="020B0502020104020203"/>
            </a:rPr>
            <a:t> </a:t>
          </a:r>
          <a:r>
            <a:rPr lang="en-US" noProof="0" err="1">
              <a:latin typeface="Gill Sans MT" panose="020B0502020104020203"/>
            </a:rPr>
            <a:t>poslove</a:t>
          </a:r>
          <a:r>
            <a:rPr lang="en-US" noProof="0">
              <a:latin typeface="Gill Sans MT" panose="020B0502020104020203"/>
            </a:rPr>
            <a:t> </a:t>
          </a:r>
          <a:r>
            <a:rPr lang="en-US" noProof="0" err="1">
              <a:latin typeface="Gill Sans MT" panose="020B0502020104020203"/>
            </a:rPr>
            <a:t>platnog</a:t>
          </a:r>
          <a:r>
            <a:rPr lang="en-US" noProof="0">
              <a:latin typeface="Gill Sans MT" panose="020B0502020104020203"/>
            </a:rPr>
            <a:t> prometa </a:t>
          </a:r>
          <a:endParaRPr lang="en-US" noProof="0"/>
        </a:p>
      </dgm:t>
    </dgm:pt>
    <dgm:pt modelId="{0E7A7D3B-1ED1-4188-B2CE-37328AF7B3CE}" type="parTrans" cxnId="{969D3802-D321-43DF-B9C7-B1F249CE5959}">
      <dgm:prSet/>
      <dgm:spPr/>
      <dgm:t>
        <a:bodyPr/>
        <a:lstStyle/>
        <a:p>
          <a:endParaRPr lang="en-US" sz="1800" noProof="0" dirty="0"/>
        </a:p>
      </dgm:t>
    </dgm:pt>
    <dgm:pt modelId="{A9D1ACF8-1A40-4192-A99B-C5F10A879850}" type="sibTrans" cxnId="{969D3802-D321-43DF-B9C7-B1F249CE5959}">
      <dgm:prSet/>
      <dgm:spPr/>
      <dgm:t>
        <a:bodyPr/>
        <a:lstStyle/>
        <a:p>
          <a:endParaRPr lang="en-US" noProof="0"/>
        </a:p>
      </dgm:t>
    </dgm:pt>
    <dgm:pt modelId="{26EFAA8C-070B-4368-AD8E-0E28971C7F1A}">
      <dgm:prSet phldrT="[Text]"/>
      <dgm:spPr/>
      <dgm:t>
        <a:bodyPr/>
        <a:lstStyle/>
        <a:p>
          <a:pPr rtl="0"/>
          <a:r>
            <a:rPr lang="en-US" noProof="0" dirty="0">
              <a:latin typeface="Gill Sans MT" panose="020B0502020104020203"/>
            </a:rPr>
            <a:t>Ne </a:t>
          </a:r>
          <a:r>
            <a:rPr lang="en-US" noProof="0" dirty="0" err="1">
              <a:latin typeface="Gill Sans MT" panose="020B0502020104020203"/>
            </a:rPr>
            <a:t>čuvaju</a:t>
          </a:r>
          <a:r>
            <a:rPr lang="en-US" noProof="0" dirty="0">
              <a:latin typeface="Gill Sans MT" panose="020B0502020104020203"/>
            </a:rPr>
            <a:t> </a:t>
          </a:r>
          <a:r>
            <a:rPr lang="bs-Latn-BA" noProof="0" dirty="0">
              <a:latin typeface="Gill Sans MT" panose="020B0502020104020203"/>
            </a:rPr>
            <a:t>i</a:t>
          </a:r>
          <a:r>
            <a:rPr lang="en-US" noProof="0" dirty="0">
              <a:latin typeface="Gill Sans MT" panose="020B0502020104020203"/>
            </a:rPr>
            <a:t> ne </a:t>
          </a:r>
          <a:r>
            <a:rPr lang="en-US" noProof="0" dirty="0" err="1">
              <a:latin typeface="Gill Sans MT" panose="020B0502020104020203"/>
            </a:rPr>
            <a:t>primaju</a:t>
          </a:r>
          <a:r>
            <a:rPr lang="en-US" noProof="0" dirty="0">
              <a:latin typeface="Gill Sans MT" panose="020B0502020104020203"/>
            </a:rPr>
            <a:t> </a:t>
          </a:r>
          <a:r>
            <a:rPr lang="en-US" noProof="0" dirty="0" err="1">
              <a:latin typeface="Gill Sans MT" panose="020B0502020104020203"/>
            </a:rPr>
            <a:t>depozit</a:t>
          </a:r>
          <a:endParaRPr lang="en-US" noProof="0" dirty="0"/>
        </a:p>
      </dgm:t>
    </dgm:pt>
    <dgm:pt modelId="{A01B2D2D-7198-4763-8BE4-5AFAC35FACF3}" type="parTrans" cxnId="{2CD6D42C-39E1-4895-97BB-C277B6C3573D}">
      <dgm:prSet/>
      <dgm:spPr/>
      <dgm:t>
        <a:bodyPr/>
        <a:lstStyle/>
        <a:p>
          <a:endParaRPr lang="en-US" sz="1800" noProof="0" dirty="0"/>
        </a:p>
      </dgm:t>
    </dgm:pt>
    <dgm:pt modelId="{ECF84BED-6721-47AA-8789-78E6BC6F68EC}" type="sibTrans" cxnId="{2CD6D42C-39E1-4895-97BB-C277B6C3573D}">
      <dgm:prSet/>
      <dgm:spPr/>
      <dgm:t>
        <a:bodyPr/>
        <a:lstStyle/>
        <a:p>
          <a:endParaRPr lang="en-US" noProof="0"/>
        </a:p>
      </dgm:t>
    </dgm:pt>
    <dgm:pt modelId="{3BF4C92A-BE32-4130-AB21-90FA76812967}">
      <dgm:prSet phldrT="[Text]"/>
      <dgm:spPr/>
      <dgm:t>
        <a:bodyPr/>
        <a:lstStyle/>
        <a:p>
          <a:pPr rtl="0"/>
          <a:r>
            <a:rPr lang="en-US" noProof="0">
              <a:latin typeface="Gill Sans MT" panose="020B0502020104020203"/>
            </a:rPr>
            <a:t> </a:t>
          </a:r>
          <a:r>
            <a:rPr lang="en-US" noProof="0" err="1">
              <a:latin typeface="Gill Sans MT" panose="020B0502020104020203"/>
            </a:rPr>
            <a:t>Prenos</a:t>
          </a:r>
          <a:r>
            <a:rPr lang="en-US" noProof="0">
              <a:latin typeface="Gill Sans MT" panose="020B0502020104020203"/>
            </a:rPr>
            <a:t> </a:t>
          </a:r>
          <a:r>
            <a:rPr lang="en-US" noProof="0" err="1">
              <a:latin typeface="Gill Sans MT" panose="020B0502020104020203"/>
            </a:rPr>
            <a:t>sredstava</a:t>
          </a:r>
          <a:r>
            <a:rPr lang="en-US" noProof="0">
              <a:latin typeface="Gill Sans MT" panose="020B0502020104020203"/>
            </a:rPr>
            <a:t> u fond za kreditiranje</a:t>
          </a:r>
          <a:endParaRPr lang="en-US" noProof="0"/>
        </a:p>
      </dgm:t>
    </dgm:pt>
    <dgm:pt modelId="{45145B60-B4CF-43C8-A090-77DD0F136CC3}" type="parTrans" cxnId="{74F39EB6-5C16-4483-8C84-81EE935A34AB}">
      <dgm:prSet/>
      <dgm:spPr/>
      <dgm:t>
        <a:bodyPr/>
        <a:lstStyle/>
        <a:p>
          <a:endParaRPr lang="en-US" noProof="0" dirty="0"/>
        </a:p>
      </dgm:t>
    </dgm:pt>
    <dgm:pt modelId="{36BE8B1F-5183-4B05-9C94-6A3B4937697A}" type="sibTrans" cxnId="{74F39EB6-5C16-4483-8C84-81EE935A34AB}">
      <dgm:prSet/>
      <dgm:spPr/>
      <dgm:t>
        <a:bodyPr/>
        <a:lstStyle/>
        <a:p>
          <a:endParaRPr lang="en-US" noProof="0" dirty="0"/>
        </a:p>
      </dgm:t>
    </dgm:pt>
    <dgm:pt modelId="{B993702B-0927-4EF5-8AB0-A5EC412FCEDF}" type="pres">
      <dgm:prSet presAssocID="{EB633A28-325E-4F3C-9D74-7B235343A8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E00CF5-B816-49E4-B014-E22D8A2C6A31}" type="pres">
      <dgm:prSet presAssocID="{BDB3E5F2-A63C-446D-94EF-53B51308F55B}" presName="hierRoot1" presStyleCnt="0"/>
      <dgm:spPr/>
    </dgm:pt>
    <dgm:pt modelId="{10884F1F-BAAB-47A5-A154-741E49312166}" type="pres">
      <dgm:prSet presAssocID="{BDB3E5F2-A63C-446D-94EF-53B51308F55B}" presName="composite" presStyleCnt="0"/>
      <dgm:spPr/>
    </dgm:pt>
    <dgm:pt modelId="{2EBC2D7E-E1EB-4F24-AAA2-F58832B7B768}" type="pres">
      <dgm:prSet presAssocID="{BDB3E5F2-A63C-446D-94EF-53B51308F55B}" presName="background" presStyleLbl="node0" presStyleIdx="0" presStyleCnt="2"/>
      <dgm:spPr/>
    </dgm:pt>
    <dgm:pt modelId="{5E23D555-2F8A-4B43-8780-8113E9E2635C}" type="pres">
      <dgm:prSet presAssocID="{BDB3E5F2-A63C-446D-94EF-53B51308F55B}" presName="text" presStyleLbl="fgAcc0" presStyleIdx="0" presStyleCnt="2">
        <dgm:presLayoutVars>
          <dgm:chPref val="3"/>
        </dgm:presLayoutVars>
      </dgm:prSet>
      <dgm:spPr/>
    </dgm:pt>
    <dgm:pt modelId="{71691224-5FF9-4033-AEDC-EC41B2B45263}" type="pres">
      <dgm:prSet presAssocID="{BDB3E5F2-A63C-446D-94EF-53B51308F55B}" presName="hierChild2" presStyleCnt="0"/>
      <dgm:spPr/>
    </dgm:pt>
    <dgm:pt modelId="{8F01EAC4-812B-47F1-B483-9A4054BCB02C}" type="pres">
      <dgm:prSet presAssocID="{AF4A39E6-5101-45C2-9ED9-1B4A4D161E75}" presName="Name10" presStyleLbl="parChTrans1D2" presStyleIdx="0" presStyleCnt="5"/>
      <dgm:spPr/>
    </dgm:pt>
    <dgm:pt modelId="{303A0617-DC8A-4B77-BDC9-4FC2109AAFCA}" type="pres">
      <dgm:prSet presAssocID="{76F97871-E7EF-4C5A-A6CC-0AEA140887B0}" presName="hierRoot2" presStyleCnt="0"/>
      <dgm:spPr/>
    </dgm:pt>
    <dgm:pt modelId="{7CEF76B3-3AD7-4DB9-85BA-D186FEA6EC7F}" type="pres">
      <dgm:prSet presAssocID="{76F97871-E7EF-4C5A-A6CC-0AEA140887B0}" presName="composite2" presStyleCnt="0"/>
      <dgm:spPr/>
    </dgm:pt>
    <dgm:pt modelId="{3A26E96A-4F83-4045-BAFD-6E3D6719D32E}" type="pres">
      <dgm:prSet presAssocID="{76F97871-E7EF-4C5A-A6CC-0AEA140887B0}" presName="background2" presStyleLbl="node2" presStyleIdx="0" presStyleCnt="5"/>
      <dgm:spPr/>
    </dgm:pt>
    <dgm:pt modelId="{65F7012A-788B-4E81-9471-56FDBDDF3A34}" type="pres">
      <dgm:prSet presAssocID="{76F97871-E7EF-4C5A-A6CC-0AEA140887B0}" presName="text2" presStyleLbl="fgAcc2" presStyleIdx="0" presStyleCnt="5">
        <dgm:presLayoutVars>
          <dgm:chPref val="3"/>
        </dgm:presLayoutVars>
      </dgm:prSet>
      <dgm:spPr/>
    </dgm:pt>
    <dgm:pt modelId="{D5BA8A3D-2EA1-4372-AF26-D0FBFE2D1ADF}" type="pres">
      <dgm:prSet presAssocID="{76F97871-E7EF-4C5A-A6CC-0AEA140887B0}" presName="hierChild3" presStyleCnt="0"/>
      <dgm:spPr/>
    </dgm:pt>
    <dgm:pt modelId="{A274E568-CDE7-4E89-AC82-A36C390B7B67}" type="pres">
      <dgm:prSet presAssocID="{F5B9D25D-B57A-4E96-8949-C8A2BD9993F2}" presName="Name10" presStyleLbl="parChTrans1D2" presStyleIdx="1" presStyleCnt="5"/>
      <dgm:spPr/>
    </dgm:pt>
    <dgm:pt modelId="{9A97F25D-1722-46BA-8C29-949BDC5BE158}" type="pres">
      <dgm:prSet presAssocID="{B7B3E22D-F717-4E9C-866E-07DC0AAAF31D}" presName="hierRoot2" presStyleCnt="0"/>
      <dgm:spPr/>
    </dgm:pt>
    <dgm:pt modelId="{325EEC1E-0A6D-4857-9D23-5E12FEA43663}" type="pres">
      <dgm:prSet presAssocID="{B7B3E22D-F717-4E9C-866E-07DC0AAAF31D}" presName="composite2" presStyleCnt="0"/>
      <dgm:spPr/>
    </dgm:pt>
    <dgm:pt modelId="{119BD80A-3C03-4B04-AC1E-241F25487B5A}" type="pres">
      <dgm:prSet presAssocID="{B7B3E22D-F717-4E9C-866E-07DC0AAAF31D}" presName="background2" presStyleLbl="node2" presStyleIdx="1" presStyleCnt="5"/>
      <dgm:spPr/>
    </dgm:pt>
    <dgm:pt modelId="{7B5337FE-6C85-467B-A3E3-21E859ECEDF4}" type="pres">
      <dgm:prSet presAssocID="{B7B3E22D-F717-4E9C-866E-07DC0AAAF31D}" presName="text2" presStyleLbl="fgAcc2" presStyleIdx="1" presStyleCnt="5">
        <dgm:presLayoutVars>
          <dgm:chPref val="3"/>
        </dgm:presLayoutVars>
      </dgm:prSet>
      <dgm:spPr/>
    </dgm:pt>
    <dgm:pt modelId="{BE7D30E8-1812-44A1-8F87-708EBC30714C}" type="pres">
      <dgm:prSet presAssocID="{B7B3E22D-F717-4E9C-866E-07DC0AAAF31D}" presName="hierChild3" presStyleCnt="0"/>
      <dgm:spPr/>
    </dgm:pt>
    <dgm:pt modelId="{5DDC8408-7DA3-49D9-970E-1A789101603C}" type="pres">
      <dgm:prSet presAssocID="{45145B60-B4CF-43C8-A090-77DD0F136CC3}" presName="Name10" presStyleLbl="parChTrans1D2" presStyleIdx="2" presStyleCnt="5"/>
      <dgm:spPr/>
    </dgm:pt>
    <dgm:pt modelId="{CC7B7317-335A-4065-83E1-C5DB3520BB2F}" type="pres">
      <dgm:prSet presAssocID="{3BF4C92A-BE32-4130-AB21-90FA76812967}" presName="hierRoot2" presStyleCnt="0"/>
      <dgm:spPr/>
    </dgm:pt>
    <dgm:pt modelId="{1C94F86A-9CEC-4A5F-B82E-CCDBE36F0C42}" type="pres">
      <dgm:prSet presAssocID="{3BF4C92A-BE32-4130-AB21-90FA76812967}" presName="composite2" presStyleCnt="0"/>
      <dgm:spPr/>
    </dgm:pt>
    <dgm:pt modelId="{E70BE063-062F-4DC8-9E9C-88E812D32420}" type="pres">
      <dgm:prSet presAssocID="{3BF4C92A-BE32-4130-AB21-90FA76812967}" presName="background2" presStyleLbl="node2" presStyleIdx="2" presStyleCnt="5"/>
      <dgm:spPr/>
    </dgm:pt>
    <dgm:pt modelId="{F37E8B26-6C22-44EF-9480-B79E0C51385E}" type="pres">
      <dgm:prSet presAssocID="{3BF4C92A-BE32-4130-AB21-90FA76812967}" presName="text2" presStyleLbl="fgAcc2" presStyleIdx="2" presStyleCnt="5">
        <dgm:presLayoutVars>
          <dgm:chPref val="3"/>
        </dgm:presLayoutVars>
      </dgm:prSet>
      <dgm:spPr/>
    </dgm:pt>
    <dgm:pt modelId="{CDCDAF33-79D6-4868-BEF1-6130CFDF97EC}" type="pres">
      <dgm:prSet presAssocID="{3BF4C92A-BE32-4130-AB21-90FA76812967}" presName="hierChild3" presStyleCnt="0"/>
      <dgm:spPr/>
    </dgm:pt>
    <dgm:pt modelId="{F50CE5DB-68F5-4D39-B7AC-B3B0F75723DC}" type="pres">
      <dgm:prSet presAssocID="{90F27D1E-76E8-4AE9-AD01-BE57630B5110}" presName="hierRoot1" presStyleCnt="0"/>
      <dgm:spPr/>
    </dgm:pt>
    <dgm:pt modelId="{51F7E9E8-6B2A-4CF9-8E7D-F0CB6C3836A4}" type="pres">
      <dgm:prSet presAssocID="{90F27D1E-76E8-4AE9-AD01-BE57630B5110}" presName="composite" presStyleCnt="0"/>
      <dgm:spPr/>
    </dgm:pt>
    <dgm:pt modelId="{BE32D5F8-9561-4D7F-AF87-EDFF1D319146}" type="pres">
      <dgm:prSet presAssocID="{90F27D1E-76E8-4AE9-AD01-BE57630B5110}" presName="background" presStyleLbl="node0" presStyleIdx="1" presStyleCnt="2"/>
      <dgm:spPr/>
    </dgm:pt>
    <dgm:pt modelId="{BC05AB53-7E1B-44F5-B858-CF404B83C11A}" type="pres">
      <dgm:prSet presAssocID="{90F27D1E-76E8-4AE9-AD01-BE57630B5110}" presName="text" presStyleLbl="fgAcc0" presStyleIdx="1" presStyleCnt="2">
        <dgm:presLayoutVars>
          <dgm:chPref val="3"/>
        </dgm:presLayoutVars>
      </dgm:prSet>
      <dgm:spPr/>
    </dgm:pt>
    <dgm:pt modelId="{F6D4332C-115C-42CC-8143-B4CCDFAECCED}" type="pres">
      <dgm:prSet presAssocID="{90F27D1E-76E8-4AE9-AD01-BE57630B5110}" presName="hierChild2" presStyleCnt="0"/>
      <dgm:spPr/>
    </dgm:pt>
    <dgm:pt modelId="{327B8DAE-79C8-4C35-9E92-FB7224D1A2C5}" type="pres">
      <dgm:prSet presAssocID="{0E7A7D3B-1ED1-4188-B2CE-37328AF7B3CE}" presName="Name10" presStyleLbl="parChTrans1D2" presStyleIdx="3" presStyleCnt="5"/>
      <dgm:spPr/>
    </dgm:pt>
    <dgm:pt modelId="{FCA2E240-C6FB-4EE2-BF75-A9578B99E3E9}" type="pres">
      <dgm:prSet presAssocID="{25F95D6A-DC03-42B0-9E2A-8BB3CFE35643}" presName="hierRoot2" presStyleCnt="0"/>
      <dgm:spPr/>
    </dgm:pt>
    <dgm:pt modelId="{DCC6AFDA-F5FE-4C45-BD7C-DF6C0206BDFC}" type="pres">
      <dgm:prSet presAssocID="{25F95D6A-DC03-42B0-9E2A-8BB3CFE35643}" presName="composite2" presStyleCnt="0"/>
      <dgm:spPr/>
    </dgm:pt>
    <dgm:pt modelId="{F5CDDF87-913D-4EB9-8485-4072704F22A3}" type="pres">
      <dgm:prSet presAssocID="{25F95D6A-DC03-42B0-9E2A-8BB3CFE35643}" presName="background2" presStyleLbl="node2" presStyleIdx="3" presStyleCnt="5"/>
      <dgm:spPr/>
    </dgm:pt>
    <dgm:pt modelId="{A7DD9D79-4648-4D5B-AD02-19E4EB26B063}" type="pres">
      <dgm:prSet presAssocID="{25F95D6A-DC03-42B0-9E2A-8BB3CFE35643}" presName="text2" presStyleLbl="fgAcc2" presStyleIdx="3" presStyleCnt="5">
        <dgm:presLayoutVars>
          <dgm:chPref val="3"/>
        </dgm:presLayoutVars>
      </dgm:prSet>
      <dgm:spPr/>
    </dgm:pt>
    <dgm:pt modelId="{776904A5-F332-4B07-A853-6960360CA48C}" type="pres">
      <dgm:prSet presAssocID="{25F95D6A-DC03-42B0-9E2A-8BB3CFE35643}" presName="hierChild3" presStyleCnt="0"/>
      <dgm:spPr/>
    </dgm:pt>
    <dgm:pt modelId="{B7004E3A-7ECD-4EAE-AE19-0232984E993D}" type="pres">
      <dgm:prSet presAssocID="{A01B2D2D-7198-4763-8BE4-5AFAC35FACF3}" presName="Name10" presStyleLbl="parChTrans1D2" presStyleIdx="4" presStyleCnt="5"/>
      <dgm:spPr/>
    </dgm:pt>
    <dgm:pt modelId="{B0E6FFBC-2FBB-4BDF-BB28-D339B6403496}" type="pres">
      <dgm:prSet presAssocID="{26EFAA8C-070B-4368-AD8E-0E28971C7F1A}" presName="hierRoot2" presStyleCnt="0"/>
      <dgm:spPr/>
    </dgm:pt>
    <dgm:pt modelId="{C6DBD1E6-8D22-49E7-81CC-C4AA85999001}" type="pres">
      <dgm:prSet presAssocID="{26EFAA8C-070B-4368-AD8E-0E28971C7F1A}" presName="composite2" presStyleCnt="0"/>
      <dgm:spPr/>
    </dgm:pt>
    <dgm:pt modelId="{A26B5442-EA69-465B-864C-8D8541A49138}" type="pres">
      <dgm:prSet presAssocID="{26EFAA8C-070B-4368-AD8E-0E28971C7F1A}" presName="background2" presStyleLbl="node2" presStyleIdx="4" presStyleCnt="5"/>
      <dgm:spPr/>
    </dgm:pt>
    <dgm:pt modelId="{6858F5CA-014F-44E1-93C1-3AA671336F3C}" type="pres">
      <dgm:prSet presAssocID="{26EFAA8C-070B-4368-AD8E-0E28971C7F1A}" presName="text2" presStyleLbl="fgAcc2" presStyleIdx="4" presStyleCnt="5">
        <dgm:presLayoutVars>
          <dgm:chPref val="3"/>
        </dgm:presLayoutVars>
      </dgm:prSet>
      <dgm:spPr/>
    </dgm:pt>
    <dgm:pt modelId="{732885D5-7C75-4AF6-9ED6-B036E09569D1}" type="pres">
      <dgm:prSet presAssocID="{26EFAA8C-070B-4368-AD8E-0E28971C7F1A}" presName="hierChild3" presStyleCnt="0"/>
      <dgm:spPr/>
    </dgm:pt>
  </dgm:ptLst>
  <dgm:cxnLst>
    <dgm:cxn modelId="{C5CADE01-2D3E-4A22-8178-52BFE623515A}" srcId="{BDB3E5F2-A63C-446D-94EF-53B51308F55B}" destId="{76F97871-E7EF-4C5A-A6CC-0AEA140887B0}" srcOrd="0" destOrd="0" parTransId="{AF4A39E6-5101-45C2-9ED9-1B4A4D161E75}" sibTransId="{0B4A6094-6626-4B4C-A34C-3C817645D4D2}"/>
    <dgm:cxn modelId="{969D3802-D321-43DF-B9C7-B1F249CE5959}" srcId="{90F27D1E-76E8-4AE9-AD01-BE57630B5110}" destId="{25F95D6A-DC03-42B0-9E2A-8BB3CFE35643}" srcOrd="0" destOrd="0" parTransId="{0E7A7D3B-1ED1-4188-B2CE-37328AF7B3CE}" sibTransId="{A9D1ACF8-1A40-4192-A99B-C5F10A879850}"/>
    <dgm:cxn modelId="{77AD4517-8592-4885-AC14-0F949FBE75AF}" type="presOf" srcId="{26EFAA8C-070B-4368-AD8E-0E28971C7F1A}" destId="{6858F5CA-014F-44E1-93C1-3AA671336F3C}" srcOrd="0" destOrd="0" presId="urn:microsoft.com/office/officeart/2005/8/layout/hierarchy1"/>
    <dgm:cxn modelId="{2CD6D42C-39E1-4895-97BB-C277B6C3573D}" srcId="{90F27D1E-76E8-4AE9-AD01-BE57630B5110}" destId="{26EFAA8C-070B-4368-AD8E-0E28971C7F1A}" srcOrd="1" destOrd="0" parTransId="{A01B2D2D-7198-4763-8BE4-5AFAC35FACF3}" sibTransId="{ECF84BED-6721-47AA-8789-78E6BC6F68EC}"/>
    <dgm:cxn modelId="{3FF67D3D-A5DB-4ACA-A56B-61440B106F95}" type="presOf" srcId="{45145B60-B4CF-43C8-A090-77DD0F136CC3}" destId="{5DDC8408-7DA3-49D9-970E-1A789101603C}" srcOrd="0" destOrd="0" presId="urn:microsoft.com/office/officeart/2005/8/layout/hierarchy1"/>
    <dgm:cxn modelId="{D3495640-4F3F-4DC5-BE06-466CB73D04C6}" srcId="{EB633A28-325E-4F3C-9D74-7B235343A885}" destId="{90F27D1E-76E8-4AE9-AD01-BE57630B5110}" srcOrd="1" destOrd="0" parTransId="{7F336D41-A370-44FD-84FB-392EDC2E9628}" sibTransId="{08C679DB-4162-43E7-A484-512B3F99942F}"/>
    <dgm:cxn modelId="{57EAEF5C-9B42-4C8F-A52D-D1FE26809D36}" type="presOf" srcId="{BDB3E5F2-A63C-446D-94EF-53B51308F55B}" destId="{5E23D555-2F8A-4B43-8780-8113E9E2635C}" srcOrd="0" destOrd="0" presId="urn:microsoft.com/office/officeart/2005/8/layout/hierarchy1"/>
    <dgm:cxn modelId="{CC34484C-7D5E-42F0-B930-F2A7BA528C9B}" type="presOf" srcId="{F5B9D25D-B57A-4E96-8949-C8A2BD9993F2}" destId="{A274E568-CDE7-4E89-AC82-A36C390B7B67}" srcOrd="0" destOrd="0" presId="urn:microsoft.com/office/officeart/2005/8/layout/hierarchy1"/>
    <dgm:cxn modelId="{0EDF7254-12F3-4D23-AAB5-2F649C12417C}" type="presOf" srcId="{B7B3E22D-F717-4E9C-866E-07DC0AAAF31D}" destId="{7B5337FE-6C85-467B-A3E3-21E859ECEDF4}" srcOrd="0" destOrd="0" presId="urn:microsoft.com/office/officeart/2005/8/layout/hierarchy1"/>
    <dgm:cxn modelId="{E841B976-DDCA-4F3C-A228-DC6A3A9DCEE8}" srcId="{EB633A28-325E-4F3C-9D74-7B235343A885}" destId="{BDB3E5F2-A63C-446D-94EF-53B51308F55B}" srcOrd="0" destOrd="0" parTransId="{4DF81A4E-C143-4E1F-895C-805B7744E0C1}" sibTransId="{22693710-A273-4DE3-B56B-501EBF8AAC16}"/>
    <dgm:cxn modelId="{FB95EF76-E63D-4D97-BA13-DA9E58055EF5}" type="presOf" srcId="{A01B2D2D-7198-4763-8BE4-5AFAC35FACF3}" destId="{B7004E3A-7ECD-4EAE-AE19-0232984E993D}" srcOrd="0" destOrd="0" presId="urn:microsoft.com/office/officeart/2005/8/layout/hierarchy1"/>
    <dgm:cxn modelId="{748CD258-A99A-47E5-AD46-BAEE12EDD61B}" type="presOf" srcId="{AF4A39E6-5101-45C2-9ED9-1B4A4D161E75}" destId="{8F01EAC4-812B-47F1-B483-9A4054BCB02C}" srcOrd="0" destOrd="0" presId="urn:microsoft.com/office/officeart/2005/8/layout/hierarchy1"/>
    <dgm:cxn modelId="{A969E581-7E90-44E6-B1F0-35AF3436C111}" type="presOf" srcId="{3BF4C92A-BE32-4130-AB21-90FA76812967}" destId="{F37E8B26-6C22-44EF-9480-B79E0C51385E}" srcOrd="0" destOrd="0" presId="urn:microsoft.com/office/officeart/2005/8/layout/hierarchy1"/>
    <dgm:cxn modelId="{8DF2698B-BA69-44E7-9AC6-100B406E682D}" type="presOf" srcId="{EB633A28-325E-4F3C-9D74-7B235343A885}" destId="{B993702B-0927-4EF5-8AB0-A5EC412FCEDF}" srcOrd="0" destOrd="0" presId="urn:microsoft.com/office/officeart/2005/8/layout/hierarchy1"/>
    <dgm:cxn modelId="{3EE0288F-75A3-41BD-B463-F97847B50B27}" type="presOf" srcId="{25F95D6A-DC03-42B0-9E2A-8BB3CFE35643}" destId="{A7DD9D79-4648-4D5B-AD02-19E4EB26B063}" srcOrd="0" destOrd="0" presId="urn:microsoft.com/office/officeart/2005/8/layout/hierarchy1"/>
    <dgm:cxn modelId="{5CA34493-BF7A-4084-BE3E-76EB508C7FFB}" type="presOf" srcId="{76F97871-E7EF-4C5A-A6CC-0AEA140887B0}" destId="{65F7012A-788B-4E81-9471-56FDBDDF3A34}" srcOrd="0" destOrd="0" presId="urn:microsoft.com/office/officeart/2005/8/layout/hierarchy1"/>
    <dgm:cxn modelId="{AF05F598-0B2D-4089-992B-06A837049013}" type="presOf" srcId="{90F27D1E-76E8-4AE9-AD01-BE57630B5110}" destId="{BC05AB53-7E1B-44F5-B858-CF404B83C11A}" srcOrd="0" destOrd="0" presId="urn:microsoft.com/office/officeart/2005/8/layout/hierarchy1"/>
    <dgm:cxn modelId="{74F39EB6-5C16-4483-8C84-81EE935A34AB}" srcId="{BDB3E5F2-A63C-446D-94EF-53B51308F55B}" destId="{3BF4C92A-BE32-4130-AB21-90FA76812967}" srcOrd="2" destOrd="0" parTransId="{45145B60-B4CF-43C8-A090-77DD0F136CC3}" sibTransId="{36BE8B1F-5183-4B05-9C94-6A3B4937697A}"/>
    <dgm:cxn modelId="{2DE3C7CC-BC3D-4DC7-BDF4-E9EF00E2B35B}" srcId="{BDB3E5F2-A63C-446D-94EF-53B51308F55B}" destId="{B7B3E22D-F717-4E9C-866E-07DC0AAAF31D}" srcOrd="1" destOrd="0" parTransId="{F5B9D25D-B57A-4E96-8949-C8A2BD9993F2}" sibTransId="{23EEF184-9BDE-48DD-A4F5-B678462A2560}"/>
    <dgm:cxn modelId="{51E21DD1-2EC1-4068-86A8-9C343B9CAA4E}" type="presOf" srcId="{0E7A7D3B-1ED1-4188-B2CE-37328AF7B3CE}" destId="{327B8DAE-79C8-4C35-9E92-FB7224D1A2C5}" srcOrd="0" destOrd="0" presId="urn:microsoft.com/office/officeart/2005/8/layout/hierarchy1"/>
    <dgm:cxn modelId="{9E574590-D423-4789-AECD-BC0DDA24E3CB}" type="presParOf" srcId="{B993702B-0927-4EF5-8AB0-A5EC412FCEDF}" destId="{FBE00CF5-B816-49E4-B014-E22D8A2C6A31}" srcOrd="0" destOrd="0" presId="urn:microsoft.com/office/officeart/2005/8/layout/hierarchy1"/>
    <dgm:cxn modelId="{21C85BDB-299E-4ABC-BD0E-BAD0AC9F303D}" type="presParOf" srcId="{FBE00CF5-B816-49E4-B014-E22D8A2C6A31}" destId="{10884F1F-BAAB-47A5-A154-741E49312166}" srcOrd="0" destOrd="0" presId="urn:microsoft.com/office/officeart/2005/8/layout/hierarchy1"/>
    <dgm:cxn modelId="{60D21131-CFAA-430E-A3E6-2C7B958D24FA}" type="presParOf" srcId="{10884F1F-BAAB-47A5-A154-741E49312166}" destId="{2EBC2D7E-E1EB-4F24-AAA2-F58832B7B768}" srcOrd="0" destOrd="0" presId="urn:microsoft.com/office/officeart/2005/8/layout/hierarchy1"/>
    <dgm:cxn modelId="{BC4C603F-E23C-4ECE-8FF0-94C1213DDEC6}" type="presParOf" srcId="{10884F1F-BAAB-47A5-A154-741E49312166}" destId="{5E23D555-2F8A-4B43-8780-8113E9E2635C}" srcOrd="1" destOrd="0" presId="urn:microsoft.com/office/officeart/2005/8/layout/hierarchy1"/>
    <dgm:cxn modelId="{291742F5-44E4-41AC-A565-845E84CF4C27}" type="presParOf" srcId="{FBE00CF5-B816-49E4-B014-E22D8A2C6A31}" destId="{71691224-5FF9-4033-AEDC-EC41B2B45263}" srcOrd="1" destOrd="0" presId="urn:microsoft.com/office/officeart/2005/8/layout/hierarchy1"/>
    <dgm:cxn modelId="{FA57739F-D167-47FE-A4E4-EA485D402C96}" type="presParOf" srcId="{71691224-5FF9-4033-AEDC-EC41B2B45263}" destId="{8F01EAC4-812B-47F1-B483-9A4054BCB02C}" srcOrd="0" destOrd="0" presId="urn:microsoft.com/office/officeart/2005/8/layout/hierarchy1"/>
    <dgm:cxn modelId="{859FF526-C112-4765-A21A-95BD1A625000}" type="presParOf" srcId="{71691224-5FF9-4033-AEDC-EC41B2B45263}" destId="{303A0617-DC8A-4B77-BDC9-4FC2109AAFCA}" srcOrd="1" destOrd="0" presId="urn:microsoft.com/office/officeart/2005/8/layout/hierarchy1"/>
    <dgm:cxn modelId="{56B9985B-BC60-4057-921B-B24E62F5F0E2}" type="presParOf" srcId="{303A0617-DC8A-4B77-BDC9-4FC2109AAFCA}" destId="{7CEF76B3-3AD7-4DB9-85BA-D186FEA6EC7F}" srcOrd="0" destOrd="0" presId="urn:microsoft.com/office/officeart/2005/8/layout/hierarchy1"/>
    <dgm:cxn modelId="{2F8AEE92-1741-4530-8F4D-BB21758823DF}" type="presParOf" srcId="{7CEF76B3-3AD7-4DB9-85BA-D186FEA6EC7F}" destId="{3A26E96A-4F83-4045-BAFD-6E3D6719D32E}" srcOrd="0" destOrd="0" presId="urn:microsoft.com/office/officeart/2005/8/layout/hierarchy1"/>
    <dgm:cxn modelId="{5B802A47-C9BB-4183-9F40-4E1C7532682E}" type="presParOf" srcId="{7CEF76B3-3AD7-4DB9-85BA-D186FEA6EC7F}" destId="{65F7012A-788B-4E81-9471-56FDBDDF3A34}" srcOrd="1" destOrd="0" presId="urn:microsoft.com/office/officeart/2005/8/layout/hierarchy1"/>
    <dgm:cxn modelId="{D8B0B62A-8E03-4A45-8FC5-396D48C97115}" type="presParOf" srcId="{303A0617-DC8A-4B77-BDC9-4FC2109AAFCA}" destId="{D5BA8A3D-2EA1-4372-AF26-D0FBFE2D1ADF}" srcOrd="1" destOrd="0" presId="urn:microsoft.com/office/officeart/2005/8/layout/hierarchy1"/>
    <dgm:cxn modelId="{6B6E2393-0D5C-4E11-B864-4D363C791867}" type="presParOf" srcId="{71691224-5FF9-4033-AEDC-EC41B2B45263}" destId="{A274E568-CDE7-4E89-AC82-A36C390B7B67}" srcOrd="2" destOrd="0" presId="urn:microsoft.com/office/officeart/2005/8/layout/hierarchy1"/>
    <dgm:cxn modelId="{A09CD5FA-6E32-4DA6-A7B1-369584724026}" type="presParOf" srcId="{71691224-5FF9-4033-AEDC-EC41B2B45263}" destId="{9A97F25D-1722-46BA-8C29-949BDC5BE158}" srcOrd="3" destOrd="0" presId="urn:microsoft.com/office/officeart/2005/8/layout/hierarchy1"/>
    <dgm:cxn modelId="{F8F9F566-F2BB-4B00-A5AE-B9D1BCE29FFA}" type="presParOf" srcId="{9A97F25D-1722-46BA-8C29-949BDC5BE158}" destId="{325EEC1E-0A6D-4857-9D23-5E12FEA43663}" srcOrd="0" destOrd="0" presId="urn:microsoft.com/office/officeart/2005/8/layout/hierarchy1"/>
    <dgm:cxn modelId="{574CD46C-A697-4A23-996A-7BB64AFDC534}" type="presParOf" srcId="{325EEC1E-0A6D-4857-9D23-5E12FEA43663}" destId="{119BD80A-3C03-4B04-AC1E-241F25487B5A}" srcOrd="0" destOrd="0" presId="urn:microsoft.com/office/officeart/2005/8/layout/hierarchy1"/>
    <dgm:cxn modelId="{C4B58C4B-747A-4C3D-8BA7-1903D342F25E}" type="presParOf" srcId="{325EEC1E-0A6D-4857-9D23-5E12FEA43663}" destId="{7B5337FE-6C85-467B-A3E3-21E859ECEDF4}" srcOrd="1" destOrd="0" presId="urn:microsoft.com/office/officeart/2005/8/layout/hierarchy1"/>
    <dgm:cxn modelId="{048B918C-833C-4131-9FD2-459BE2EA4349}" type="presParOf" srcId="{9A97F25D-1722-46BA-8C29-949BDC5BE158}" destId="{BE7D30E8-1812-44A1-8F87-708EBC30714C}" srcOrd="1" destOrd="0" presId="urn:microsoft.com/office/officeart/2005/8/layout/hierarchy1"/>
    <dgm:cxn modelId="{B60684CB-A391-47D6-9866-F5A20A8BE773}" type="presParOf" srcId="{71691224-5FF9-4033-AEDC-EC41B2B45263}" destId="{5DDC8408-7DA3-49D9-970E-1A789101603C}" srcOrd="4" destOrd="0" presId="urn:microsoft.com/office/officeart/2005/8/layout/hierarchy1"/>
    <dgm:cxn modelId="{72343E21-F079-43D3-BA7B-ADAE09996128}" type="presParOf" srcId="{71691224-5FF9-4033-AEDC-EC41B2B45263}" destId="{CC7B7317-335A-4065-83E1-C5DB3520BB2F}" srcOrd="5" destOrd="0" presId="urn:microsoft.com/office/officeart/2005/8/layout/hierarchy1"/>
    <dgm:cxn modelId="{5F5A4B2A-1436-456A-8310-933D80BBB334}" type="presParOf" srcId="{CC7B7317-335A-4065-83E1-C5DB3520BB2F}" destId="{1C94F86A-9CEC-4A5F-B82E-CCDBE36F0C42}" srcOrd="0" destOrd="0" presId="urn:microsoft.com/office/officeart/2005/8/layout/hierarchy1"/>
    <dgm:cxn modelId="{91597425-9A3A-433C-BEED-7DD6CE524E72}" type="presParOf" srcId="{1C94F86A-9CEC-4A5F-B82E-CCDBE36F0C42}" destId="{E70BE063-062F-4DC8-9E9C-88E812D32420}" srcOrd="0" destOrd="0" presId="urn:microsoft.com/office/officeart/2005/8/layout/hierarchy1"/>
    <dgm:cxn modelId="{E4E496AE-B4B1-4831-A6CB-B60BE58946ED}" type="presParOf" srcId="{1C94F86A-9CEC-4A5F-B82E-CCDBE36F0C42}" destId="{F37E8B26-6C22-44EF-9480-B79E0C51385E}" srcOrd="1" destOrd="0" presId="urn:microsoft.com/office/officeart/2005/8/layout/hierarchy1"/>
    <dgm:cxn modelId="{84042D2D-525B-4F9B-B3D3-4F93B131DA69}" type="presParOf" srcId="{CC7B7317-335A-4065-83E1-C5DB3520BB2F}" destId="{CDCDAF33-79D6-4868-BEF1-6130CFDF97EC}" srcOrd="1" destOrd="0" presId="urn:microsoft.com/office/officeart/2005/8/layout/hierarchy1"/>
    <dgm:cxn modelId="{5F314866-7617-4DE3-9B21-8B7A9C76490A}" type="presParOf" srcId="{B993702B-0927-4EF5-8AB0-A5EC412FCEDF}" destId="{F50CE5DB-68F5-4D39-B7AC-B3B0F75723DC}" srcOrd="1" destOrd="0" presId="urn:microsoft.com/office/officeart/2005/8/layout/hierarchy1"/>
    <dgm:cxn modelId="{EDA342E9-8B94-43A3-8877-F31CD06A8558}" type="presParOf" srcId="{F50CE5DB-68F5-4D39-B7AC-B3B0F75723DC}" destId="{51F7E9E8-6B2A-4CF9-8E7D-F0CB6C3836A4}" srcOrd="0" destOrd="0" presId="urn:microsoft.com/office/officeart/2005/8/layout/hierarchy1"/>
    <dgm:cxn modelId="{90579738-3697-4823-A207-674E57A45EC4}" type="presParOf" srcId="{51F7E9E8-6B2A-4CF9-8E7D-F0CB6C3836A4}" destId="{BE32D5F8-9561-4D7F-AF87-EDFF1D319146}" srcOrd="0" destOrd="0" presId="urn:microsoft.com/office/officeart/2005/8/layout/hierarchy1"/>
    <dgm:cxn modelId="{53956F35-EF68-43C1-BAAC-A819F1D866E7}" type="presParOf" srcId="{51F7E9E8-6B2A-4CF9-8E7D-F0CB6C3836A4}" destId="{BC05AB53-7E1B-44F5-B858-CF404B83C11A}" srcOrd="1" destOrd="0" presId="urn:microsoft.com/office/officeart/2005/8/layout/hierarchy1"/>
    <dgm:cxn modelId="{0A6564D8-6413-4768-BB17-C8C927A75944}" type="presParOf" srcId="{F50CE5DB-68F5-4D39-B7AC-B3B0F75723DC}" destId="{F6D4332C-115C-42CC-8143-B4CCDFAECCED}" srcOrd="1" destOrd="0" presId="urn:microsoft.com/office/officeart/2005/8/layout/hierarchy1"/>
    <dgm:cxn modelId="{157218FF-ED76-47E6-9AFB-EA5C977F25FE}" type="presParOf" srcId="{F6D4332C-115C-42CC-8143-B4CCDFAECCED}" destId="{327B8DAE-79C8-4C35-9E92-FB7224D1A2C5}" srcOrd="0" destOrd="0" presId="urn:microsoft.com/office/officeart/2005/8/layout/hierarchy1"/>
    <dgm:cxn modelId="{263D1042-A3D5-4D61-9A81-C2FD02FD9DBC}" type="presParOf" srcId="{F6D4332C-115C-42CC-8143-B4CCDFAECCED}" destId="{FCA2E240-C6FB-4EE2-BF75-A9578B99E3E9}" srcOrd="1" destOrd="0" presId="urn:microsoft.com/office/officeart/2005/8/layout/hierarchy1"/>
    <dgm:cxn modelId="{08E23ABA-F80A-4F6B-8373-049D87089618}" type="presParOf" srcId="{FCA2E240-C6FB-4EE2-BF75-A9578B99E3E9}" destId="{DCC6AFDA-F5FE-4C45-BD7C-DF6C0206BDFC}" srcOrd="0" destOrd="0" presId="urn:microsoft.com/office/officeart/2005/8/layout/hierarchy1"/>
    <dgm:cxn modelId="{1EF023D7-DC94-4AB5-B595-4730F1588790}" type="presParOf" srcId="{DCC6AFDA-F5FE-4C45-BD7C-DF6C0206BDFC}" destId="{F5CDDF87-913D-4EB9-8485-4072704F22A3}" srcOrd="0" destOrd="0" presId="urn:microsoft.com/office/officeart/2005/8/layout/hierarchy1"/>
    <dgm:cxn modelId="{03035853-3A7E-4002-84B3-602E01039FA0}" type="presParOf" srcId="{DCC6AFDA-F5FE-4C45-BD7C-DF6C0206BDFC}" destId="{A7DD9D79-4648-4D5B-AD02-19E4EB26B063}" srcOrd="1" destOrd="0" presId="urn:microsoft.com/office/officeart/2005/8/layout/hierarchy1"/>
    <dgm:cxn modelId="{C7BBC6A9-71EC-4657-9388-A4DA049374A3}" type="presParOf" srcId="{FCA2E240-C6FB-4EE2-BF75-A9578B99E3E9}" destId="{776904A5-F332-4B07-A853-6960360CA48C}" srcOrd="1" destOrd="0" presId="urn:microsoft.com/office/officeart/2005/8/layout/hierarchy1"/>
    <dgm:cxn modelId="{2BCEADF9-D943-475F-977C-A866152E2968}" type="presParOf" srcId="{F6D4332C-115C-42CC-8143-B4CCDFAECCED}" destId="{B7004E3A-7ECD-4EAE-AE19-0232984E993D}" srcOrd="2" destOrd="0" presId="urn:microsoft.com/office/officeart/2005/8/layout/hierarchy1"/>
    <dgm:cxn modelId="{C404283D-72B7-4BBD-BE65-515C9732FB3D}" type="presParOf" srcId="{F6D4332C-115C-42CC-8143-B4CCDFAECCED}" destId="{B0E6FFBC-2FBB-4BDF-BB28-D339B6403496}" srcOrd="3" destOrd="0" presId="urn:microsoft.com/office/officeart/2005/8/layout/hierarchy1"/>
    <dgm:cxn modelId="{C70323AE-16E9-419C-8A94-19A500F09479}" type="presParOf" srcId="{B0E6FFBC-2FBB-4BDF-BB28-D339B6403496}" destId="{C6DBD1E6-8D22-49E7-81CC-C4AA85999001}" srcOrd="0" destOrd="0" presId="urn:microsoft.com/office/officeart/2005/8/layout/hierarchy1"/>
    <dgm:cxn modelId="{3879D0DD-2D06-45D7-A37D-C3CB20DEFF73}" type="presParOf" srcId="{C6DBD1E6-8D22-49E7-81CC-C4AA85999001}" destId="{A26B5442-EA69-465B-864C-8D8541A49138}" srcOrd="0" destOrd="0" presId="urn:microsoft.com/office/officeart/2005/8/layout/hierarchy1"/>
    <dgm:cxn modelId="{B6A5FB4E-EFC2-4F3D-8F02-694668A57EE3}" type="presParOf" srcId="{C6DBD1E6-8D22-49E7-81CC-C4AA85999001}" destId="{6858F5CA-014F-44E1-93C1-3AA671336F3C}" srcOrd="1" destOrd="0" presId="urn:microsoft.com/office/officeart/2005/8/layout/hierarchy1"/>
    <dgm:cxn modelId="{611D477E-DAE2-4E9E-B41B-4E8533DF47A2}" type="presParOf" srcId="{B0E6FFBC-2FBB-4BDF-BB28-D339B6403496}" destId="{732885D5-7C75-4AF6-9ED6-B036E09569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28429-F078-438A-9988-22653D6D81B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09B389-5156-4804-A7A7-E92DFD0B1893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 </a:t>
          </a:r>
          <a:r>
            <a:rPr lang="en-US" b="0" i="0" u="none" strike="noStrike" cap="none" baseline="0" noProof="0" dirty="0" err="1">
              <a:latin typeface="Gill Sans MT"/>
            </a:rPr>
            <a:t>Siromaštvo</a:t>
          </a:r>
          <a:r>
            <a:rPr lang="en-US" b="0" i="0" u="none" strike="noStrike" cap="none" baseline="0" noProof="0" dirty="0">
              <a:latin typeface="Gill Sans MT"/>
            </a:rPr>
            <a:t> </a:t>
          </a:r>
          <a:endParaRPr lang="en-US" dirty="0"/>
        </a:p>
      </dgm:t>
    </dgm:pt>
    <dgm:pt modelId="{C7F39CD3-3BF0-445D-AE88-965F09C20C24}" type="parTrans" cxnId="{2D617C99-4F75-4977-8E21-57DCB3668F76}">
      <dgm:prSet/>
      <dgm:spPr/>
      <dgm:t>
        <a:bodyPr/>
        <a:lstStyle/>
        <a:p>
          <a:endParaRPr lang="en-US"/>
        </a:p>
      </dgm:t>
    </dgm:pt>
    <dgm:pt modelId="{697BB43D-B411-4469-8DB7-26FC3F0520EF}" type="sibTrans" cxnId="{2D617C99-4F75-4977-8E21-57DCB3668F76}">
      <dgm:prSet/>
      <dgm:spPr/>
      <dgm:t>
        <a:bodyPr/>
        <a:lstStyle/>
        <a:p>
          <a:endParaRPr lang="en-US"/>
        </a:p>
      </dgm:t>
    </dgm:pt>
    <dgm:pt modelId="{321EF964-A5C1-4D05-BA71-303797457C32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 </a:t>
          </a:r>
          <a:r>
            <a:rPr lang="en-US" dirty="0" err="1">
              <a:latin typeface="Gill Sans MT" panose="020B0502020104020203"/>
            </a:rPr>
            <a:t>Finansiranje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malih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biznisa</a:t>
          </a:r>
          <a:r>
            <a:rPr lang="en-US" dirty="0">
              <a:latin typeface="Gill Sans MT" panose="020B0502020104020203"/>
            </a:rPr>
            <a:t> </a:t>
          </a:r>
          <a:endParaRPr lang="en-US" dirty="0"/>
        </a:p>
      </dgm:t>
    </dgm:pt>
    <dgm:pt modelId="{6204CC38-5492-432F-AEF1-AA1F4760AC88}" type="parTrans" cxnId="{935F576D-EA48-4D45-B662-4BF719C9E4E0}">
      <dgm:prSet/>
      <dgm:spPr/>
      <dgm:t>
        <a:bodyPr/>
        <a:lstStyle/>
        <a:p>
          <a:endParaRPr lang="en-US"/>
        </a:p>
      </dgm:t>
    </dgm:pt>
    <dgm:pt modelId="{A6E735B4-68CE-471D-9C70-2F8C8A1CA352}" type="sibTrans" cxnId="{935F576D-EA48-4D45-B662-4BF719C9E4E0}">
      <dgm:prSet/>
      <dgm:spPr/>
      <dgm:t>
        <a:bodyPr/>
        <a:lstStyle/>
        <a:p>
          <a:endParaRPr lang="en-US"/>
        </a:p>
      </dgm:t>
    </dgm:pt>
    <dgm:pt modelId="{D25FD9CA-93B6-41EC-B7E4-0DB12FC788AA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 Turizam</a:t>
          </a:r>
          <a:endParaRPr lang="en-US" dirty="0"/>
        </a:p>
      </dgm:t>
    </dgm:pt>
    <dgm:pt modelId="{0CD1928B-226B-47ED-822C-0E205A2F22AB}" type="parTrans" cxnId="{CF675517-A738-46C6-B38A-F3198E2C5FC0}">
      <dgm:prSet/>
      <dgm:spPr/>
      <dgm:t>
        <a:bodyPr/>
        <a:lstStyle/>
        <a:p>
          <a:endParaRPr lang="en-US"/>
        </a:p>
      </dgm:t>
    </dgm:pt>
    <dgm:pt modelId="{2020E5C2-E5B9-4C1E-B3A0-5BA49B7EBFEE}" type="sibTrans" cxnId="{CF675517-A738-46C6-B38A-F3198E2C5FC0}">
      <dgm:prSet/>
      <dgm:spPr/>
      <dgm:t>
        <a:bodyPr/>
        <a:lstStyle/>
        <a:p>
          <a:endParaRPr lang="en-US"/>
        </a:p>
      </dgm:t>
    </dgm:pt>
    <dgm:pt modelId="{663F001F-1BDD-427D-A746-92E401F929B2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 Poljoprivreda</a:t>
          </a:r>
          <a:endParaRPr lang="en-US" dirty="0"/>
        </a:p>
      </dgm:t>
    </dgm:pt>
    <dgm:pt modelId="{CF513A8D-6B99-4A64-81FE-2BE0B2A6AB5F}" type="parTrans" cxnId="{6882F485-FCB1-4939-AF55-2BF2FACC0561}">
      <dgm:prSet/>
      <dgm:spPr/>
      <dgm:t>
        <a:bodyPr/>
        <a:lstStyle/>
        <a:p>
          <a:endParaRPr lang="en-US"/>
        </a:p>
      </dgm:t>
    </dgm:pt>
    <dgm:pt modelId="{80AF6B66-717E-4484-84E4-F2A9FFBF1C56}" type="sibTrans" cxnId="{6882F485-FCB1-4939-AF55-2BF2FACC0561}">
      <dgm:prSet/>
      <dgm:spPr/>
      <dgm:t>
        <a:bodyPr/>
        <a:lstStyle/>
        <a:p>
          <a:endParaRPr lang="en-US"/>
        </a:p>
      </dgm:t>
    </dgm:pt>
    <dgm:pt modelId="{884F786D-9189-4989-B66A-71FD15B79CB8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 Sredstva obezbjeđenja</a:t>
          </a:r>
        </a:p>
      </dgm:t>
    </dgm:pt>
    <dgm:pt modelId="{05A8D01E-F370-43B2-AF1D-DAE6CE423875}" type="parTrans" cxnId="{823239E1-BC19-461F-B916-9D10AEE863EE}">
      <dgm:prSet/>
      <dgm:spPr/>
    </dgm:pt>
    <dgm:pt modelId="{04CE0F62-6739-4324-ABFF-807598CF7ACC}" type="sibTrans" cxnId="{823239E1-BC19-461F-B916-9D10AEE863EE}">
      <dgm:prSet/>
      <dgm:spPr/>
    </dgm:pt>
    <dgm:pt modelId="{7A444D0F-6696-4DB6-82CD-1453DA7E5695}">
      <dgm:prSet phldr="0"/>
      <dgm:spPr/>
      <dgm:t>
        <a:bodyPr/>
        <a:lstStyle/>
        <a:p>
          <a:pPr rtl="0"/>
          <a:r>
            <a:rPr lang="en-US" dirty="0" err="1">
              <a:latin typeface="Gill Sans MT" panose="020B0502020104020203"/>
            </a:rPr>
            <a:t>Pomoć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zemljama</a:t>
          </a:r>
          <a:r>
            <a:rPr lang="en-US" dirty="0">
              <a:latin typeface="Gill Sans MT" panose="020B0502020104020203"/>
            </a:rPr>
            <a:t> u razvoju</a:t>
          </a:r>
        </a:p>
      </dgm:t>
    </dgm:pt>
    <dgm:pt modelId="{43E3248B-3856-446E-A8F4-083AD7057764}" type="parTrans" cxnId="{223D2FCE-1D92-4BD0-B41F-AF3D40663AE6}">
      <dgm:prSet/>
      <dgm:spPr/>
    </dgm:pt>
    <dgm:pt modelId="{3773F5D6-0DBD-41F3-99C7-5B71BF3C0E3B}" type="sibTrans" cxnId="{223D2FCE-1D92-4BD0-B41F-AF3D40663AE6}">
      <dgm:prSet/>
      <dgm:spPr/>
    </dgm:pt>
    <dgm:pt modelId="{812D7EF4-6A0C-485E-827F-166390C1DF37}" type="pres">
      <dgm:prSet presAssocID="{DE428429-F078-438A-9988-22653D6D81B6}" presName="Name0" presStyleCnt="0">
        <dgm:presLayoutVars>
          <dgm:dir/>
          <dgm:resizeHandles val="exact"/>
        </dgm:presLayoutVars>
      </dgm:prSet>
      <dgm:spPr/>
    </dgm:pt>
    <dgm:pt modelId="{4BAAE05C-7B88-4CC4-85FF-5862D6657296}" type="pres">
      <dgm:prSet presAssocID="{DE428429-F078-438A-9988-22653D6D81B6}" presName="cycle" presStyleCnt="0"/>
      <dgm:spPr/>
    </dgm:pt>
    <dgm:pt modelId="{5A6C4692-1332-42DE-A290-193C5380ED71}" type="pres">
      <dgm:prSet presAssocID="{4D09B389-5156-4804-A7A7-E92DFD0B1893}" presName="nodeFirstNode" presStyleLbl="node1" presStyleIdx="0" presStyleCnt="6">
        <dgm:presLayoutVars>
          <dgm:bulletEnabled val="1"/>
        </dgm:presLayoutVars>
      </dgm:prSet>
      <dgm:spPr/>
    </dgm:pt>
    <dgm:pt modelId="{32ADB15F-EBAC-4CB8-9AE7-5D31CF83A547}" type="pres">
      <dgm:prSet presAssocID="{697BB43D-B411-4469-8DB7-26FC3F0520EF}" presName="sibTransFirstNode" presStyleLbl="bgShp" presStyleIdx="0" presStyleCnt="1"/>
      <dgm:spPr/>
    </dgm:pt>
    <dgm:pt modelId="{7FE3A61F-9D17-4523-ACAE-24682AECBFBD}" type="pres">
      <dgm:prSet presAssocID="{7A444D0F-6696-4DB6-82CD-1453DA7E5695}" presName="nodeFollowingNodes" presStyleLbl="node1" presStyleIdx="1" presStyleCnt="6">
        <dgm:presLayoutVars>
          <dgm:bulletEnabled val="1"/>
        </dgm:presLayoutVars>
      </dgm:prSet>
      <dgm:spPr/>
    </dgm:pt>
    <dgm:pt modelId="{6DE38BA6-B8FD-4CF6-A3A9-38182E51A6B5}" type="pres">
      <dgm:prSet presAssocID="{884F786D-9189-4989-B66A-71FD15B79CB8}" presName="nodeFollowingNodes" presStyleLbl="node1" presStyleIdx="2" presStyleCnt="6">
        <dgm:presLayoutVars>
          <dgm:bulletEnabled val="1"/>
        </dgm:presLayoutVars>
      </dgm:prSet>
      <dgm:spPr/>
    </dgm:pt>
    <dgm:pt modelId="{A84D8DFA-E23C-4753-A1A8-EFB752F0A0E1}" type="pres">
      <dgm:prSet presAssocID="{321EF964-A5C1-4D05-BA71-303797457C32}" presName="nodeFollowingNodes" presStyleLbl="node1" presStyleIdx="3" presStyleCnt="6">
        <dgm:presLayoutVars>
          <dgm:bulletEnabled val="1"/>
        </dgm:presLayoutVars>
      </dgm:prSet>
      <dgm:spPr/>
    </dgm:pt>
    <dgm:pt modelId="{50944243-03A0-4278-901D-95AED5E2558B}" type="pres">
      <dgm:prSet presAssocID="{D25FD9CA-93B6-41EC-B7E4-0DB12FC788AA}" presName="nodeFollowingNodes" presStyleLbl="node1" presStyleIdx="4" presStyleCnt="6">
        <dgm:presLayoutVars>
          <dgm:bulletEnabled val="1"/>
        </dgm:presLayoutVars>
      </dgm:prSet>
      <dgm:spPr/>
    </dgm:pt>
    <dgm:pt modelId="{93EBFAD7-C8C1-4AC6-B963-00394F5A3AED}" type="pres">
      <dgm:prSet presAssocID="{663F001F-1BDD-427D-A746-92E401F929B2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A8B52C14-C3F6-401B-8498-529186B17BA1}" type="presOf" srcId="{7A444D0F-6696-4DB6-82CD-1453DA7E5695}" destId="{7FE3A61F-9D17-4523-ACAE-24682AECBFBD}" srcOrd="0" destOrd="0" presId="urn:microsoft.com/office/officeart/2005/8/layout/cycle3"/>
    <dgm:cxn modelId="{CF675517-A738-46C6-B38A-F3198E2C5FC0}" srcId="{DE428429-F078-438A-9988-22653D6D81B6}" destId="{D25FD9CA-93B6-41EC-B7E4-0DB12FC788AA}" srcOrd="4" destOrd="0" parTransId="{0CD1928B-226B-47ED-822C-0E205A2F22AB}" sibTransId="{2020E5C2-E5B9-4C1E-B3A0-5BA49B7EBFEE}"/>
    <dgm:cxn modelId="{C9B55438-40EF-4476-A81C-E7E3EC0CA867}" type="presOf" srcId="{DE428429-F078-438A-9988-22653D6D81B6}" destId="{812D7EF4-6A0C-485E-827F-166390C1DF37}" srcOrd="0" destOrd="0" presId="urn:microsoft.com/office/officeart/2005/8/layout/cycle3"/>
    <dgm:cxn modelId="{A8C02E69-4CFB-4537-A62D-334518F59776}" type="presOf" srcId="{D25FD9CA-93B6-41EC-B7E4-0DB12FC788AA}" destId="{50944243-03A0-4278-901D-95AED5E2558B}" srcOrd="0" destOrd="0" presId="urn:microsoft.com/office/officeart/2005/8/layout/cycle3"/>
    <dgm:cxn modelId="{935F576D-EA48-4D45-B662-4BF719C9E4E0}" srcId="{DE428429-F078-438A-9988-22653D6D81B6}" destId="{321EF964-A5C1-4D05-BA71-303797457C32}" srcOrd="3" destOrd="0" parTransId="{6204CC38-5492-432F-AEF1-AA1F4760AC88}" sibTransId="{A6E735B4-68CE-471D-9C70-2F8C8A1CA352}"/>
    <dgm:cxn modelId="{2BDA5F75-491A-40A8-B3C3-E6EEFBFF25BD}" type="presOf" srcId="{697BB43D-B411-4469-8DB7-26FC3F0520EF}" destId="{32ADB15F-EBAC-4CB8-9AE7-5D31CF83A547}" srcOrd="0" destOrd="0" presId="urn:microsoft.com/office/officeart/2005/8/layout/cycle3"/>
    <dgm:cxn modelId="{04A25859-D125-48B4-A7DE-5CF0D77A6B59}" type="presOf" srcId="{884F786D-9189-4989-B66A-71FD15B79CB8}" destId="{6DE38BA6-B8FD-4CF6-A3A9-38182E51A6B5}" srcOrd="0" destOrd="0" presId="urn:microsoft.com/office/officeart/2005/8/layout/cycle3"/>
    <dgm:cxn modelId="{6882F485-FCB1-4939-AF55-2BF2FACC0561}" srcId="{DE428429-F078-438A-9988-22653D6D81B6}" destId="{663F001F-1BDD-427D-A746-92E401F929B2}" srcOrd="5" destOrd="0" parTransId="{CF513A8D-6B99-4A64-81FE-2BE0B2A6AB5F}" sibTransId="{80AF6B66-717E-4484-84E4-F2A9FFBF1C56}"/>
    <dgm:cxn modelId="{32878F92-E2BD-44A3-94CC-2C631EE4B308}" type="presOf" srcId="{663F001F-1BDD-427D-A746-92E401F929B2}" destId="{93EBFAD7-C8C1-4AC6-B963-00394F5A3AED}" srcOrd="0" destOrd="0" presId="urn:microsoft.com/office/officeart/2005/8/layout/cycle3"/>
    <dgm:cxn modelId="{2D617C99-4F75-4977-8E21-57DCB3668F76}" srcId="{DE428429-F078-438A-9988-22653D6D81B6}" destId="{4D09B389-5156-4804-A7A7-E92DFD0B1893}" srcOrd="0" destOrd="0" parTransId="{C7F39CD3-3BF0-445D-AE88-965F09C20C24}" sibTransId="{697BB43D-B411-4469-8DB7-26FC3F0520EF}"/>
    <dgm:cxn modelId="{48C445AF-7130-4607-9399-1A5A168EECDD}" type="presOf" srcId="{4D09B389-5156-4804-A7A7-E92DFD0B1893}" destId="{5A6C4692-1332-42DE-A290-193C5380ED71}" srcOrd="0" destOrd="0" presId="urn:microsoft.com/office/officeart/2005/8/layout/cycle3"/>
    <dgm:cxn modelId="{223D2FCE-1D92-4BD0-B41F-AF3D40663AE6}" srcId="{DE428429-F078-438A-9988-22653D6D81B6}" destId="{7A444D0F-6696-4DB6-82CD-1453DA7E5695}" srcOrd="1" destOrd="0" parTransId="{43E3248B-3856-446E-A8F4-083AD7057764}" sibTransId="{3773F5D6-0DBD-41F3-99C7-5B71BF3C0E3B}"/>
    <dgm:cxn modelId="{BB3E65DB-3A4D-49D5-932A-5EBBA38B87F5}" type="presOf" srcId="{321EF964-A5C1-4D05-BA71-303797457C32}" destId="{A84D8DFA-E23C-4753-A1A8-EFB752F0A0E1}" srcOrd="0" destOrd="0" presId="urn:microsoft.com/office/officeart/2005/8/layout/cycle3"/>
    <dgm:cxn modelId="{823239E1-BC19-461F-B916-9D10AEE863EE}" srcId="{DE428429-F078-438A-9988-22653D6D81B6}" destId="{884F786D-9189-4989-B66A-71FD15B79CB8}" srcOrd="2" destOrd="0" parTransId="{05A8D01E-F370-43B2-AF1D-DAE6CE423875}" sibTransId="{04CE0F62-6739-4324-ABFF-807598CF7ACC}"/>
    <dgm:cxn modelId="{BFAFAA00-581C-40E0-9D0C-824C198227E5}" type="presParOf" srcId="{812D7EF4-6A0C-485E-827F-166390C1DF37}" destId="{4BAAE05C-7B88-4CC4-85FF-5862D6657296}" srcOrd="0" destOrd="0" presId="urn:microsoft.com/office/officeart/2005/8/layout/cycle3"/>
    <dgm:cxn modelId="{65AE8414-9C4A-4B2E-9FD3-8F0D7A242274}" type="presParOf" srcId="{4BAAE05C-7B88-4CC4-85FF-5862D6657296}" destId="{5A6C4692-1332-42DE-A290-193C5380ED71}" srcOrd="0" destOrd="0" presId="urn:microsoft.com/office/officeart/2005/8/layout/cycle3"/>
    <dgm:cxn modelId="{E838076F-4BC8-4DA2-8C3D-5DED07C28E23}" type="presParOf" srcId="{4BAAE05C-7B88-4CC4-85FF-5862D6657296}" destId="{32ADB15F-EBAC-4CB8-9AE7-5D31CF83A547}" srcOrd="1" destOrd="0" presId="urn:microsoft.com/office/officeart/2005/8/layout/cycle3"/>
    <dgm:cxn modelId="{1FE2BE06-1471-4182-BBF6-F54C2724524B}" type="presParOf" srcId="{4BAAE05C-7B88-4CC4-85FF-5862D6657296}" destId="{7FE3A61F-9D17-4523-ACAE-24682AECBFBD}" srcOrd="2" destOrd="0" presId="urn:microsoft.com/office/officeart/2005/8/layout/cycle3"/>
    <dgm:cxn modelId="{17D5EB6A-5075-420B-BA70-26A742091838}" type="presParOf" srcId="{4BAAE05C-7B88-4CC4-85FF-5862D6657296}" destId="{6DE38BA6-B8FD-4CF6-A3A9-38182E51A6B5}" srcOrd="3" destOrd="0" presId="urn:microsoft.com/office/officeart/2005/8/layout/cycle3"/>
    <dgm:cxn modelId="{E3632B39-E768-4160-B3A2-7C994F907ACF}" type="presParOf" srcId="{4BAAE05C-7B88-4CC4-85FF-5862D6657296}" destId="{A84D8DFA-E23C-4753-A1A8-EFB752F0A0E1}" srcOrd="4" destOrd="0" presId="urn:microsoft.com/office/officeart/2005/8/layout/cycle3"/>
    <dgm:cxn modelId="{9A1DC121-1BC3-4F90-B670-A50F95005127}" type="presParOf" srcId="{4BAAE05C-7B88-4CC4-85FF-5862D6657296}" destId="{50944243-03A0-4278-901D-95AED5E2558B}" srcOrd="5" destOrd="0" presId="urn:microsoft.com/office/officeart/2005/8/layout/cycle3"/>
    <dgm:cxn modelId="{FEC35D2E-FFB3-40CA-904C-EEA3AC0AC434}" type="presParOf" srcId="{4BAAE05C-7B88-4CC4-85FF-5862D6657296}" destId="{93EBFAD7-C8C1-4AC6-B963-00394F5A3AE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1548DA-29F7-422F-B4B6-0C0E93E98B48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3976DD-2E51-4CE6-8652-58D0FD5E0E8E}">
      <dgm:prSet phldrT="[Text]" phldr="0"/>
      <dgm:spPr/>
      <dgm:t>
        <a:bodyPr/>
        <a:lstStyle/>
        <a:p>
          <a:pPr rtl="0"/>
          <a:r>
            <a:rPr lang="en-US" dirty="0" err="1">
              <a:latin typeface="Gill Sans MT" panose="020B0502020104020203"/>
            </a:rPr>
            <a:t>Propisan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način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vršenja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nadzora</a:t>
          </a:r>
          <a:r>
            <a:rPr lang="en-US" dirty="0">
              <a:latin typeface="Gill Sans MT" panose="020B0502020104020203"/>
            </a:rPr>
            <a:t> </a:t>
          </a:r>
          <a:endParaRPr lang="en-US" dirty="0"/>
        </a:p>
      </dgm:t>
    </dgm:pt>
    <dgm:pt modelId="{6D1AE408-D53A-42F7-B0C3-492E49BE65C6}" type="parTrans" cxnId="{B5BAA114-815A-4749-ACD9-BDA7673B5FA3}">
      <dgm:prSet/>
      <dgm:spPr/>
      <dgm:t>
        <a:bodyPr/>
        <a:lstStyle/>
        <a:p>
          <a:endParaRPr lang="en-US"/>
        </a:p>
      </dgm:t>
    </dgm:pt>
    <dgm:pt modelId="{5E7B6B98-A0FA-4AB2-96E0-A4137F82884F}" type="sibTrans" cxnId="{B5BAA114-815A-4749-ACD9-BDA7673B5FA3}">
      <dgm:prSet/>
      <dgm:spPr/>
      <dgm:t>
        <a:bodyPr/>
        <a:lstStyle/>
        <a:p>
          <a:endParaRPr lang="en-US"/>
        </a:p>
      </dgm:t>
    </dgm:pt>
    <dgm:pt modelId="{EF44DA47-25D2-4810-A30C-C79139DA5504}">
      <dgm:prSet phldrT="[Text]" phldr="0"/>
      <dgm:spPr/>
      <dgm:t>
        <a:bodyPr/>
        <a:lstStyle/>
        <a:p>
          <a:pPr rtl="0"/>
          <a:r>
            <a:rPr lang="en-US" dirty="0" err="1">
              <a:latin typeface="Gill Sans MT" panose="020B0502020104020203"/>
            </a:rPr>
            <a:t>Postupak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izdavanja</a:t>
          </a:r>
          <a:r>
            <a:rPr lang="en-US" dirty="0">
              <a:latin typeface="Gill Sans MT" panose="020B0502020104020203"/>
            </a:rPr>
            <a:t> naloga</a:t>
          </a:r>
          <a:endParaRPr lang="en-US" dirty="0"/>
        </a:p>
      </dgm:t>
    </dgm:pt>
    <dgm:pt modelId="{395A5255-9E61-4791-833F-5F6836C4174B}" type="parTrans" cxnId="{B16268E5-7B40-4FEF-B7A3-B0170DA87B23}">
      <dgm:prSet/>
      <dgm:spPr/>
      <dgm:t>
        <a:bodyPr/>
        <a:lstStyle/>
        <a:p>
          <a:endParaRPr lang="en-US"/>
        </a:p>
      </dgm:t>
    </dgm:pt>
    <dgm:pt modelId="{346018EA-92C0-4B31-9745-DDB9A0024DAB}" type="sibTrans" cxnId="{B16268E5-7B40-4FEF-B7A3-B0170DA87B23}">
      <dgm:prSet/>
      <dgm:spPr/>
      <dgm:t>
        <a:bodyPr/>
        <a:lstStyle/>
        <a:p>
          <a:endParaRPr lang="en-US"/>
        </a:p>
      </dgm:t>
    </dgm:pt>
    <dgm:pt modelId="{CCEB2067-40AC-4BBD-923F-AB079F1C78D1}">
      <dgm:prSet phldrT="[Text]" phldr="0"/>
      <dgm:spPr/>
      <dgm:t>
        <a:bodyPr/>
        <a:lstStyle/>
        <a:p>
          <a:pPr rtl="0"/>
          <a:r>
            <a:rPr lang="en-US" dirty="0" err="1">
              <a:latin typeface="Gill Sans MT" panose="020B0502020104020203"/>
            </a:rPr>
            <a:t>Poduzimanje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mjera</a:t>
          </a:r>
          <a:r>
            <a:rPr lang="en-US" dirty="0">
              <a:latin typeface="Gill Sans MT" panose="020B0502020104020203"/>
            </a:rPr>
            <a:t> </a:t>
          </a:r>
          <a:endParaRPr lang="en-US" dirty="0"/>
        </a:p>
      </dgm:t>
    </dgm:pt>
    <dgm:pt modelId="{761394C1-DEA6-429D-8744-2D094FA7DEA9}" type="parTrans" cxnId="{9FBC1DD8-B3A7-41FA-9EDD-2D33B1D71968}">
      <dgm:prSet/>
      <dgm:spPr/>
      <dgm:t>
        <a:bodyPr/>
        <a:lstStyle/>
        <a:p>
          <a:endParaRPr lang="en-US"/>
        </a:p>
      </dgm:t>
    </dgm:pt>
    <dgm:pt modelId="{AC24B0F8-C6B5-4E33-B0C8-56B6910A00B1}" type="sibTrans" cxnId="{9FBC1DD8-B3A7-41FA-9EDD-2D33B1D71968}">
      <dgm:prSet/>
      <dgm:spPr/>
      <dgm:t>
        <a:bodyPr/>
        <a:lstStyle/>
        <a:p>
          <a:endParaRPr lang="en-US"/>
        </a:p>
      </dgm:t>
    </dgm:pt>
    <dgm:pt modelId="{17C8539E-B5DD-4D1E-B0F5-6421CBBA83D2}">
      <dgm:prSet phldrT="[Text]" phldr="0"/>
      <dgm:spPr/>
      <dgm:t>
        <a:bodyPr/>
        <a:lstStyle/>
        <a:p>
          <a:pPr rtl="0"/>
          <a:r>
            <a:rPr lang="en-US" dirty="0" err="1">
              <a:latin typeface="Gill Sans MT" panose="020B0502020104020203"/>
            </a:rPr>
            <a:t>Rokovi</a:t>
          </a:r>
          <a:r>
            <a:rPr lang="en-US" dirty="0">
              <a:latin typeface="Gill Sans MT" panose="020B0502020104020203"/>
            </a:rPr>
            <a:t> za </a:t>
          </a:r>
          <a:r>
            <a:rPr lang="en-US" dirty="0" err="1">
              <a:latin typeface="Gill Sans MT" panose="020B0502020104020203"/>
            </a:rPr>
            <a:t>otklanjanje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utvrđenih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nezakonitosti</a:t>
          </a:r>
          <a:r>
            <a:rPr lang="en-US" dirty="0">
              <a:latin typeface="Gill Sans MT" panose="020B0502020104020203"/>
            </a:rPr>
            <a:t> </a:t>
          </a:r>
          <a:r>
            <a:rPr lang="bs-Latn-BA" dirty="0">
              <a:latin typeface="Gill Sans MT" panose="020B0502020104020203"/>
            </a:rPr>
            <a:t>i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nepravilnosti</a:t>
          </a:r>
          <a:endParaRPr lang="en-US" dirty="0"/>
        </a:p>
      </dgm:t>
    </dgm:pt>
    <dgm:pt modelId="{3A85573C-B262-4650-83C0-B972BC9050CA}" type="parTrans" cxnId="{4A40E120-C845-4728-8C95-B7C318B68DC9}">
      <dgm:prSet/>
      <dgm:spPr/>
      <dgm:t>
        <a:bodyPr/>
        <a:lstStyle/>
        <a:p>
          <a:endParaRPr lang="en-US"/>
        </a:p>
      </dgm:t>
    </dgm:pt>
    <dgm:pt modelId="{3A35B191-176F-4415-8F32-06FDBEAAF3E2}" type="sibTrans" cxnId="{4A40E120-C845-4728-8C95-B7C318B68DC9}">
      <dgm:prSet/>
      <dgm:spPr/>
      <dgm:t>
        <a:bodyPr/>
        <a:lstStyle/>
        <a:p>
          <a:endParaRPr lang="en-US"/>
        </a:p>
      </dgm:t>
    </dgm:pt>
    <dgm:pt modelId="{14D8311E-5583-4E07-B370-AA123A6D6E70}" type="pres">
      <dgm:prSet presAssocID="{561548DA-29F7-422F-B4B6-0C0E93E98B48}" presName="Name0" presStyleCnt="0">
        <dgm:presLayoutVars>
          <dgm:dir/>
          <dgm:resizeHandles val="exact"/>
        </dgm:presLayoutVars>
      </dgm:prSet>
      <dgm:spPr/>
    </dgm:pt>
    <dgm:pt modelId="{016C9372-2CDF-44CD-8027-A37C6672B4AD}" type="pres">
      <dgm:prSet presAssocID="{943976DD-2E51-4CE6-8652-58D0FD5E0E8E}" presName="node" presStyleLbl="node1" presStyleIdx="0" presStyleCnt="4">
        <dgm:presLayoutVars>
          <dgm:bulletEnabled val="1"/>
        </dgm:presLayoutVars>
      </dgm:prSet>
      <dgm:spPr/>
    </dgm:pt>
    <dgm:pt modelId="{61E09FF8-D261-4780-B3F7-CCF02FE514CF}" type="pres">
      <dgm:prSet presAssocID="{5E7B6B98-A0FA-4AB2-96E0-A4137F82884F}" presName="sibTrans" presStyleCnt="0"/>
      <dgm:spPr/>
    </dgm:pt>
    <dgm:pt modelId="{AE926B61-5450-4B21-9E29-F48C3EFE7FD7}" type="pres">
      <dgm:prSet presAssocID="{EF44DA47-25D2-4810-A30C-C79139DA5504}" presName="node" presStyleLbl="node1" presStyleIdx="1" presStyleCnt="4">
        <dgm:presLayoutVars>
          <dgm:bulletEnabled val="1"/>
        </dgm:presLayoutVars>
      </dgm:prSet>
      <dgm:spPr/>
    </dgm:pt>
    <dgm:pt modelId="{5B0439BF-F72E-41CA-9495-CCA407788FD4}" type="pres">
      <dgm:prSet presAssocID="{346018EA-92C0-4B31-9745-DDB9A0024DAB}" presName="sibTrans" presStyleCnt="0"/>
      <dgm:spPr/>
    </dgm:pt>
    <dgm:pt modelId="{F6F7EB36-C1A0-4443-9382-AAC101A0C6C5}" type="pres">
      <dgm:prSet presAssocID="{CCEB2067-40AC-4BBD-923F-AB079F1C78D1}" presName="node" presStyleLbl="node1" presStyleIdx="2" presStyleCnt="4">
        <dgm:presLayoutVars>
          <dgm:bulletEnabled val="1"/>
        </dgm:presLayoutVars>
      </dgm:prSet>
      <dgm:spPr/>
    </dgm:pt>
    <dgm:pt modelId="{798B2916-F7BA-4687-9EB4-CB66A98B7472}" type="pres">
      <dgm:prSet presAssocID="{AC24B0F8-C6B5-4E33-B0C8-56B6910A00B1}" presName="sibTrans" presStyleCnt="0"/>
      <dgm:spPr/>
    </dgm:pt>
    <dgm:pt modelId="{4DBE5B5F-8E0B-48E6-A606-1573B8D6887F}" type="pres">
      <dgm:prSet presAssocID="{17C8539E-B5DD-4D1E-B0F5-6421CBBA83D2}" presName="node" presStyleLbl="node1" presStyleIdx="3" presStyleCnt="4">
        <dgm:presLayoutVars>
          <dgm:bulletEnabled val="1"/>
        </dgm:presLayoutVars>
      </dgm:prSet>
      <dgm:spPr/>
    </dgm:pt>
  </dgm:ptLst>
  <dgm:cxnLst>
    <dgm:cxn modelId="{F77DB60B-C639-48A2-91AE-8AD79D5D36FD}" type="presOf" srcId="{17C8539E-B5DD-4D1E-B0F5-6421CBBA83D2}" destId="{4DBE5B5F-8E0B-48E6-A606-1573B8D6887F}" srcOrd="0" destOrd="0" presId="urn:microsoft.com/office/officeart/2005/8/layout/hList6"/>
    <dgm:cxn modelId="{B5BAA114-815A-4749-ACD9-BDA7673B5FA3}" srcId="{561548DA-29F7-422F-B4B6-0C0E93E98B48}" destId="{943976DD-2E51-4CE6-8652-58D0FD5E0E8E}" srcOrd="0" destOrd="0" parTransId="{6D1AE408-D53A-42F7-B0C3-492E49BE65C6}" sibTransId="{5E7B6B98-A0FA-4AB2-96E0-A4137F82884F}"/>
    <dgm:cxn modelId="{4A40E120-C845-4728-8C95-B7C318B68DC9}" srcId="{561548DA-29F7-422F-B4B6-0C0E93E98B48}" destId="{17C8539E-B5DD-4D1E-B0F5-6421CBBA83D2}" srcOrd="3" destOrd="0" parTransId="{3A85573C-B262-4650-83C0-B972BC9050CA}" sibTransId="{3A35B191-176F-4415-8F32-06FDBEAAF3E2}"/>
    <dgm:cxn modelId="{011BA256-CCCA-4BF5-91C1-9CBD9951E2BF}" type="presOf" srcId="{CCEB2067-40AC-4BBD-923F-AB079F1C78D1}" destId="{F6F7EB36-C1A0-4443-9382-AAC101A0C6C5}" srcOrd="0" destOrd="0" presId="urn:microsoft.com/office/officeart/2005/8/layout/hList6"/>
    <dgm:cxn modelId="{6A54F19E-A6F3-4CF1-9A1E-4D5B999CDE10}" type="presOf" srcId="{561548DA-29F7-422F-B4B6-0C0E93E98B48}" destId="{14D8311E-5583-4E07-B370-AA123A6D6E70}" srcOrd="0" destOrd="0" presId="urn:microsoft.com/office/officeart/2005/8/layout/hList6"/>
    <dgm:cxn modelId="{9ED6CBC7-6D17-4318-A01B-FC7D10E07006}" type="presOf" srcId="{943976DD-2E51-4CE6-8652-58D0FD5E0E8E}" destId="{016C9372-2CDF-44CD-8027-A37C6672B4AD}" srcOrd="0" destOrd="0" presId="urn:microsoft.com/office/officeart/2005/8/layout/hList6"/>
    <dgm:cxn modelId="{9FBC1DD8-B3A7-41FA-9EDD-2D33B1D71968}" srcId="{561548DA-29F7-422F-B4B6-0C0E93E98B48}" destId="{CCEB2067-40AC-4BBD-923F-AB079F1C78D1}" srcOrd="2" destOrd="0" parTransId="{761394C1-DEA6-429D-8744-2D094FA7DEA9}" sibTransId="{AC24B0F8-C6B5-4E33-B0C8-56B6910A00B1}"/>
    <dgm:cxn modelId="{530391E1-25C5-409B-B81C-EBC784A7DCD4}" type="presOf" srcId="{EF44DA47-25D2-4810-A30C-C79139DA5504}" destId="{AE926B61-5450-4B21-9E29-F48C3EFE7FD7}" srcOrd="0" destOrd="0" presId="urn:microsoft.com/office/officeart/2005/8/layout/hList6"/>
    <dgm:cxn modelId="{B16268E5-7B40-4FEF-B7A3-B0170DA87B23}" srcId="{561548DA-29F7-422F-B4B6-0C0E93E98B48}" destId="{EF44DA47-25D2-4810-A30C-C79139DA5504}" srcOrd="1" destOrd="0" parTransId="{395A5255-9E61-4791-833F-5F6836C4174B}" sibTransId="{346018EA-92C0-4B31-9745-DDB9A0024DAB}"/>
    <dgm:cxn modelId="{55802298-8420-4EA6-8069-92C915729333}" type="presParOf" srcId="{14D8311E-5583-4E07-B370-AA123A6D6E70}" destId="{016C9372-2CDF-44CD-8027-A37C6672B4AD}" srcOrd="0" destOrd="0" presId="urn:microsoft.com/office/officeart/2005/8/layout/hList6"/>
    <dgm:cxn modelId="{BD27A6C0-CDBC-429D-81ED-F8A01CBE6CDA}" type="presParOf" srcId="{14D8311E-5583-4E07-B370-AA123A6D6E70}" destId="{61E09FF8-D261-4780-B3F7-CCF02FE514CF}" srcOrd="1" destOrd="0" presId="urn:microsoft.com/office/officeart/2005/8/layout/hList6"/>
    <dgm:cxn modelId="{28FC493F-A712-46A6-9BCF-8E00382E4C12}" type="presParOf" srcId="{14D8311E-5583-4E07-B370-AA123A6D6E70}" destId="{AE926B61-5450-4B21-9E29-F48C3EFE7FD7}" srcOrd="2" destOrd="0" presId="urn:microsoft.com/office/officeart/2005/8/layout/hList6"/>
    <dgm:cxn modelId="{CBA405BB-BF44-4591-8620-5A1B135C6050}" type="presParOf" srcId="{14D8311E-5583-4E07-B370-AA123A6D6E70}" destId="{5B0439BF-F72E-41CA-9495-CCA407788FD4}" srcOrd="3" destOrd="0" presId="urn:microsoft.com/office/officeart/2005/8/layout/hList6"/>
    <dgm:cxn modelId="{8474CE11-3FA8-4C14-8D6F-B45A52B336FE}" type="presParOf" srcId="{14D8311E-5583-4E07-B370-AA123A6D6E70}" destId="{F6F7EB36-C1A0-4443-9382-AAC101A0C6C5}" srcOrd="4" destOrd="0" presId="urn:microsoft.com/office/officeart/2005/8/layout/hList6"/>
    <dgm:cxn modelId="{46D29B1B-011E-4824-813A-53DB56F707E8}" type="presParOf" srcId="{14D8311E-5583-4E07-B370-AA123A6D6E70}" destId="{798B2916-F7BA-4687-9EB4-CB66A98B7472}" srcOrd="5" destOrd="0" presId="urn:microsoft.com/office/officeart/2005/8/layout/hList6"/>
    <dgm:cxn modelId="{D05EFFDE-D2D1-493F-A039-E1AF70411E9D}" type="presParOf" srcId="{14D8311E-5583-4E07-B370-AA123A6D6E70}" destId="{4DBE5B5F-8E0B-48E6-A606-1573B8D6887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0F57BE-D1E4-4094-9BF3-FC6FF00DBB7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A8F70E-F986-41DC-9372-1665C91FD52F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 err="1">
              <a:latin typeface="Gill Sans MT"/>
            </a:rPr>
            <a:t>Objasnite</a:t>
          </a:r>
          <a:r>
            <a:rPr lang="en-US" b="0" i="0" u="none" strike="noStrike" cap="none" baseline="0" noProof="0">
              <a:latin typeface="Gill Sans MT"/>
            </a:rPr>
            <a:t> </a:t>
          </a:r>
          <a:r>
            <a:rPr lang="en-US" b="0" i="0" u="none" strike="noStrike" cap="none" baseline="0" noProof="0" err="1">
              <a:latin typeface="Gill Sans MT"/>
            </a:rPr>
            <a:t>glavne</a:t>
          </a:r>
          <a:r>
            <a:rPr lang="en-US" b="0" i="0" u="none" strike="noStrike" cap="none" baseline="0" noProof="0">
              <a:latin typeface="Gill Sans MT"/>
            </a:rPr>
            <a:t> </a:t>
          </a:r>
          <a:r>
            <a:rPr lang="en-US" b="0" i="0" u="none" strike="noStrike" cap="none" baseline="0" noProof="0" err="1">
              <a:latin typeface="Gill Sans MT"/>
            </a:rPr>
            <a:t>karakteristike</a:t>
          </a:r>
          <a:r>
            <a:rPr lang="en-US" b="0" i="0" u="none" strike="noStrike" cap="none" baseline="0" noProof="0">
              <a:latin typeface="Gill Sans MT"/>
            </a:rPr>
            <a:t> </a:t>
          </a:r>
          <a:r>
            <a:rPr lang="en-US" b="0" i="0" u="none" strike="noStrike" cap="none" baseline="0" noProof="0" err="1">
              <a:latin typeface="Gill Sans MT"/>
            </a:rPr>
            <a:t>mikrokreditnih</a:t>
          </a:r>
          <a:r>
            <a:rPr lang="en-US" b="0" i="0" u="none" strike="noStrike" cap="none" baseline="0" noProof="0">
              <a:latin typeface="Gill Sans MT"/>
            </a:rPr>
            <a:t> organizacija</a:t>
          </a:r>
        </a:p>
      </dgm:t>
    </dgm:pt>
    <dgm:pt modelId="{17CD9B3F-8E14-4A86-BF60-8E15C66CB721}" type="parTrans" cxnId="{9A1A510F-AC6D-475C-88D5-8B035A6E8A7E}">
      <dgm:prSet/>
      <dgm:spPr/>
      <dgm:t>
        <a:bodyPr/>
        <a:lstStyle/>
        <a:p>
          <a:endParaRPr lang="en-US"/>
        </a:p>
      </dgm:t>
    </dgm:pt>
    <dgm:pt modelId="{1B6F48C2-6770-416B-AEA5-2681D354FA3D}" type="sibTrans" cxnId="{9A1A510F-AC6D-475C-88D5-8B035A6E8A7E}">
      <dgm:prSet/>
      <dgm:spPr/>
      <dgm:t>
        <a:bodyPr/>
        <a:lstStyle/>
        <a:p>
          <a:endParaRPr lang="en-US"/>
        </a:p>
      </dgm:t>
    </dgm:pt>
    <dgm:pt modelId="{CD3386A3-7B2C-445E-BE6D-9F1983223427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 </a:t>
          </a:r>
          <a:r>
            <a:rPr lang="en-US" dirty="0" err="1">
              <a:latin typeface="Gill Sans MT" panose="020B0502020104020203"/>
            </a:rPr>
            <a:t>Kojim</a:t>
          </a:r>
          <a:r>
            <a:rPr lang="en-US" dirty="0">
              <a:latin typeface="Gill Sans MT" panose="020B0502020104020203"/>
            </a:rPr>
            <a:t> se </a:t>
          </a:r>
          <a:r>
            <a:rPr lang="en-US" dirty="0" err="1">
              <a:latin typeface="Gill Sans MT" panose="020B0502020104020203"/>
            </a:rPr>
            <a:t>djelatnostima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smiju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baviti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mikrokreditne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organizacije</a:t>
          </a:r>
          <a:r>
            <a:rPr lang="en-US" dirty="0">
              <a:latin typeface="Gill Sans MT" panose="020B0502020104020203"/>
            </a:rPr>
            <a:t>?</a:t>
          </a:r>
          <a:endParaRPr lang="en-US" dirty="0"/>
        </a:p>
      </dgm:t>
    </dgm:pt>
    <dgm:pt modelId="{C7F13131-9CE1-489A-A99C-C875CCF39E17}" type="parTrans" cxnId="{F72FF3BF-E85F-4969-A5A7-62A79034EECE}">
      <dgm:prSet/>
      <dgm:spPr/>
      <dgm:t>
        <a:bodyPr/>
        <a:lstStyle/>
        <a:p>
          <a:endParaRPr lang="en-US"/>
        </a:p>
      </dgm:t>
    </dgm:pt>
    <dgm:pt modelId="{CF6BCD2B-6925-44A0-B1F9-D644E8F94787}" type="sibTrans" cxnId="{F72FF3BF-E85F-4969-A5A7-62A79034EECE}">
      <dgm:prSet/>
      <dgm:spPr/>
      <dgm:t>
        <a:bodyPr/>
        <a:lstStyle/>
        <a:p>
          <a:endParaRPr lang="en-US"/>
        </a:p>
      </dgm:t>
    </dgm:pt>
    <dgm:pt modelId="{F17868DD-E8EE-408F-86F0-57C4145A5677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Ko </a:t>
          </a:r>
          <a:r>
            <a:rPr lang="bs-Latn-BA" dirty="0">
              <a:latin typeface="Gill Sans MT" panose="020B0502020104020203"/>
            </a:rPr>
            <a:t>i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kako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vrši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nadzor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nad</a:t>
          </a:r>
          <a:r>
            <a:rPr lang="en-US" dirty="0">
              <a:latin typeface="Gill Sans MT" panose="020B0502020104020203"/>
            </a:rPr>
            <a:t> </a:t>
          </a:r>
          <a:r>
            <a:rPr lang="en-US" dirty="0" err="1">
              <a:latin typeface="Gill Sans MT" panose="020B0502020104020203"/>
            </a:rPr>
            <a:t>poslovanjem</a:t>
          </a:r>
          <a:r>
            <a:rPr lang="en-US" dirty="0">
              <a:latin typeface="Gill Sans MT" panose="020B0502020104020203"/>
            </a:rPr>
            <a:t> </a:t>
          </a:r>
          <a:r>
            <a:rPr lang="bs-Latn-BA" dirty="0">
              <a:latin typeface="Gill Sans MT" panose="020B0502020104020203"/>
            </a:rPr>
            <a:t>MKO</a:t>
          </a:r>
          <a:r>
            <a:rPr lang="en-US" dirty="0">
              <a:latin typeface="Gill Sans MT" panose="020B0502020104020203"/>
            </a:rPr>
            <a:t>?</a:t>
          </a:r>
          <a:endParaRPr lang="en-US" dirty="0"/>
        </a:p>
      </dgm:t>
    </dgm:pt>
    <dgm:pt modelId="{B695BE76-50FA-47C2-A4BA-54DA86170BB9}" type="parTrans" cxnId="{BD12AB3E-15ED-4CE8-8EDE-AEC97CC1E5D5}">
      <dgm:prSet/>
      <dgm:spPr/>
      <dgm:t>
        <a:bodyPr/>
        <a:lstStyle/>
        <a:p>
          <a:endParaRPr lang="en-US"/>
        </a:p>
      </dgm:t>
    </dgm:pt>
    <dgm:pt modelId="{5CC50277-4BBD-4E27-9E7A-29DDB446E9F3}" type="sibTrans" cxnId="{BD12AB3E-15ED-4CE8-8EDE-AEC97CC1E5D5}">
      <dgm:prSet/>
      <dgm:spPr/>
      <dgm:t>
        <a:bodyPr/>
        <a:lstStyle/>
        <a:p>
          <a:endParaRPr lang="en-US"/>
        </a:p>
      </dgm:t>
    </dgm:pt>
    <dgm:pt modelId="{AEA2317E-2633-4D4F-A919-F7B36240FFC6}" type="pres">
      <dgm:prSet presAssocID="{250F57BE-D1E4-4094-9BF3-FC6FF00DBB7D}" presName="outerComposite" presStyleCnt="0">
        <dgm:presLayoutVars>
          <dgm:chMax val="5"/>
          <dgm:dir/>
          <dgm:resizeHandles val="exact"/>
        </dgm:presLayoutVars>
      </dgm:prSet>
      <dgm:spPr/>
    </dgm:pt>
    <dgm:pt modelId="{E22B0F37-906E-47BF-9046-50E382F6124A}" type="pres">
      <dgm:prSet presAssocID="{250F57BE-D1E4-4094-9BF3-FC6FF00DBB7D}" presName="dummyMaxCanvas" presStyleCnt="0">
        <dgm:presLayoutVars/>
      </dgm:prSet>
      <dgm:spPr/>
    </dgm:pt>
    <dgm:pt modelId="{BDFEC7EE-9A4C-4310-AAD9-A4A2852ADC6B}" type="pres">
      <dgm:prSet presAssocID="{250F57BE-D1E4-4094-9BF3-FC6FF00DBB7D}" presName="ThreeNodes_1" presStyleLbl="node1" presStyleIdx="0" presStyleCnt="3">
        <dgm:presLayoutVars>
          <dgm:bulletEnabled val="1"/>
        </dgm:presLayoutVars>
      </dgm:prSet>
      <dgm:spPr/>
    </dgm:pt>
    <dgm:pt modelId="{F6614E99-2482-4D30-9ADD-BD91C80C7A91}" type="pres">
      <dgm:prSet presAssocID="{250F57BE-D1E4-4094-9BF3-FC6FF00DBB7D}" presName="ThreeNodes_2" presStyleLbl="node1" presStyleIdx="1" presStyleCnt="3">
        <dgm:presLayoutVars>
          <dgm:bulletEnabled val="1"/>
        </dgm:presLayoutVars>
      </dgm:prSet>
      <dgm:spPr/>
    </dgm:pt>
    <dgm:pt modelId="{EA69F0D9-5A28-4AC9-A695-D5B2BF33807A}" type="pres">
      <dgm:prSet presAssocID="{250F57BE-D1E4-4094-9BF3-FC6FF00DBB7D}" presName="ThreeNodes_3" presStyleLbl="node1" presStyleIdx="2" presStyleCnt="3">
        <dgm:presLayoutVars>
          <dgm:bulletEnabled val="1"/>
        </dgm:presLayoutVars>
      </dgm:prSet>
      <dgm:spPr/>
    </dgm:pt>
    <dgm:pt modelId="{B0AE13B2-153A-47C1-B8EC-D230EE81B24A}" type="pres">
      <dgm:prSet presAssocID="{250F57BE-D1E4-4094-9BF3-FC6FF00DBB7D}" presName="ThreeConn_1-2" presStyleLbl="fgAccFollowNode1" presStyleIdx="0" presStyleCnt="2">
        <dgm:presLayoutVars>
          <dgm:bulletEnabled val="1"/>
        </dgm:presLayoutVars>
      </dgm:prSet>
      <dgm:spPr/>
    </dgm:pt>
    <dgm:pt modelId="{355FF0CE-6679-492D-8CBA-1253096428AE}" type="pres">
      <dgm:prSet presAssocID="{250F57BE-D1E4-4094-9BF3-FC6FF00DBB7D}" presName="ThreeConn_2-3" presStyleLbl="fgAccFollowNode1" presStyleIdx="1" presStyleCnt="2">
        <dgm:presLayoutVars>
          <dgm:bulletEnabled val="1"/>
        </dgm:presLayoutVars>
      </dgm:prSet>
      <dgm:spPr/>
    </dgm:pt>
    <dgm:pt modelId="{35EBBA3E-FE62-4A7C-8AB1-16B4A0CFC529}" type="pres">
      <dgm:prSet presAssocID="{250F57BE-D1E4-4094-9BF3-FC6FF00DBB7D}" presName="ThreeNodes_1_text" presStyleLbl="node1" presStyleIdx="2" presStyleCnt="3">
        <dgm:presLayoutVars>
          <dgm:bulletEnabled val="1"/>
        </dgm:presLayoutVars>
      </dgm:prSet>
      <dgm:spPr/>
    </dgm:pt>
    <dgm:pt modelId="{4F24117D-FADF-4E7C-823A-3468E60A77CF}" type="pres">
      <dgm:prSet presAssocID="{250F57BE-D1E4-4094-9BF3-FC6FF00DBB7D}" presName="ThreeNodes_2_text" presStyleLbl="node1" presStyleIdx="2" presStyleCnt="3">
        <dgm:presLayoutVars>
          <dgm:bulletEnabled val="1"/>
        </dgm:presLayoutVars>
      </dgm:prSet>
      <dgm:spPr/>
    </dgm:pt>
    <dgm:pt modelId="{AE71E43B-6BB0-4D68-BAA6-8BB0326166F8}" type="pres">
      <dgm:prSet presAssocID="{250F57BE-D1E4-4094-9BF3-FC6FF00DBB7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A1A510F-AC6D-475C-88D5-8B035A6E8A7E}" srcId="{250F57BE-D1E4-4094-9BF3-FC6FF00DBB7D}" destId="{1FA8F70E-F986-41DC-9372-1665C91FD52F}" srcOrd="0" destOrd="0" parTransId="{17CD9B3F-8E14-4A86-BF60-8E15C66CB721}" sibTransId="{1B6F48C2-6770-416B-AEA5-2681D354FA3D}"/>
    <dgm:cxn modelId="{BF026714-E9D5-468D-8759-6B75E5817C16}" type="presOf" srcId="{CD3386A3-7B2C-445E-BE6D-9F1983223427}" destId="{F6614E99-2482-4D30-9ADD-BD91C80C7A91}" srcOrd="0" destOrd="0" presId="urn:microsoft.com/office/officeart/2005/8/layout/vProcess5"/>
    <dgm:cxn modelId="{B6E22919-4351-45D2-9731-8D1CB61BCE1B}" type="presOf" srcId="{1FA8F70E-F986-41DC-9372-1665C91FD52F}" destId="{35EBBA3E-FE62-4A7C-8AB1-16B4A0CFC529}" srcOrd="1" destOrd="0" presId="urn:microsoft.com/office/officeart/2005/8/layout/vProcess5"/>
    <dgm:cxn modelId="{467ACD1A-AABE-4156-AE2F-031FE82BE3D7}" type="presOf" srcId="{CD3386A3-7B2C-445E-BE6D-9F1983223427}" destId="{4F24117D-FADF-4E7C-823A-3468E60A77CF}" srcOrd="1" destOrd="0" presId="urn:microsoft.com/office/officeart/2005/8/layout/vProcess5"/>
    <dgm:cxn modelId="{BD12AB3E-15ED-4CE8-8EDE-AEC97CC1E5D5}" srcId="{250F57BE-D1E4-4094-9BF3-FC6FF00DBB7D}" destId="{F17868DD-E8EE-408F-86F0-57C4145A5677}" srcOrd="2" destOrd="0" parTransId="{B695BE76-50FA-47C2-A4BA-54DA86170BB9}" sibTransId="{5CC50277-4BBD-4E27-9E7A-29DDB446E9F3}"/>
    <dgm:cxn modelId="{6CA9BC8B-E952-447B-989A-4E17A0E2F1FE}" type="presOf" srcId="{250F57BE-D1E4-4094-9BF3-FC6FF00DBB7D}" destId="{AEA2317E-2633-4D4F-A919-F7B36240FFC6}" srcOrd="0" destOrd="0" presId="urn:microsoft.com/office/officeart/2005/8/layout/vProcess5"/>
    <dgm:cxn modelId="{318930B5-E3C3-4056-A7BE-E066ED884F89}" type="presOf" srcId="{1FA8F70E-F986-41DC-9372-1665C91FD52F}" destId="{BDFEC7EE-9A4C-4310-AAD9-A4A2852ADC6B}" srcOrd="0" destOrd="0" presId="urn:microsoft.com/office/officeart/2005/8/layout/vProcess5"/>
    <dgm:cxn modelId="{30D3D3BD-BBD3-4C12-B86E-3585889D51FE}" type="presOf" srcId="{1B6F48C2-6770-416B-AEA5-2681D354FA3D}" destId="{B0AE13B2-153A-47C1-B8EC-D230EE81B24A}" srcOrd="0" destOrd="0" presId="urn:microsoft.com/office/officeart/2005/8/layout/vProcess5"/>
    <dgm:cxn modelId="{F72FF3BF-E85F-4969-A5A7-62A79034EECE}" srcId="{250F57BE-D1E4-4094-9BF3-FC6FF00DBB7D}" destId="{CD3386A3-7B2C-445E-BE6D-9F1983223427}" srcOrd="1" destOrd="0" parTransId="{C7F13131-9CE1-489A-A99C-C875CCF39E17}" sibTransId="{CF6BCD2B-6925-44A0-B1F9-D644E8F94787}"/>
    <dgm:cxn modelId="{B63FC7E1-2B8B-4890-996A-EC1833F5D58C}" type="presOf" srcId="{F17868DD-E8EE-408F-86F0-57C4145A5677}" destId="{AE71E43B-6BB0-4D68-BAA6-8BB0326166F8}" srcOrd="1" destOrd="0" presId="urn:microsoft.com/office/officeart/2005/8/layout/vProcess5"/>
    <dgm:cxn modelId="{A06AC0E6-F89B-43C8-8136-DC2F98D4A19E}" type="presOf" srcId="{F17868DD-E8EE-408F-86F0-57C4145A5677}" destId="{EA69F0D9-5A28-4AC9-A695-D5B2BF33807A}" srcOrd="0" destOrd="0" presId="urn:microsoft.com/office/officeart/2005/8/layout/vProcess5"/>
    <dgm:cxn modelId="{C2320FFE-9797-4348-9911-0F71BBFE2AF9}" type="presOf" srcId="{CF6BCD2B-6925-44A0-B1F9-D644E8F94787}" destId="{355FF0CE-6679-492D-8CBA-1253096428AE}" srcOrd="0" destOrd="0" presId="urn:microsoft.com/office/officeart/2005/8/layout/vProcess5"/>
    <dgm:cxn modelId="{86A6CE13-B7EA-4A2F-9801-382FD0588A6A}" type="presParOf" srcId="{AEA2317E-2633-4D4F-A919-F7B36240FFC6}" destId="{E22B0F37-906E-47BF-9046-50E382F6124A}" srcOrd="0" destOrd="0" presId="urn:microsoft.com/office/officeart/2005/8/layout/vProcess5"/>
    <dgm:cxn modelId="{C8797456-7D07-4430-9AED-7EFA047E2924}" type="presParOf" srcId="{AEA2317E-2633-4D4F-A919-F7B36240FFC6}" destId="{BDFEC7EE-9A4C-4310-AAD9-A4A2852ADC6B}" srcOrd="1" destOrd="0" presId="urn:microsoft.com/office/officeart/2005/8/layout/vProcess5"/>
    <dgm:cxn modelId="{C2F86259-36A7-4FB8-8C95-65B1955AE18C}" type="presParOf" srcId="{AEA2317E-2633-4D4F-A919-F7B36240FFC6}" destId="{F6614E99-2482-4D30-9ADD-BD91C80C7A91}" srcOrd="2" destOrd="0" presId="urn:microsoft.com/office/officeart/2005/8/layout/vProcess5"/>
    <dgm:cxn modelId="{C0251695-A930-4043-AEA6-898CD391CCE2}" type="presParOf" srcId="{AEA2317E-2633-4D4F-A919-F7B36240FFC6}" destId="{EA69F0D9-5A28-4AC9-A695-D5B2BF33807A}" srcOrd="3" destOrd="0" presId="urn:microsoft.com/office/officeart/2005/8/layout/vProcess5"/>
    <dgm:cxn modelId="{947B4CAD-A38C-44A9-8FF8-7957B4F44BD8}" type="presParOf" srcId="{AEA2317E-2633-4D4F-A919-F7B36240FFC6}" destId="{B0AE13B2-153A-47C1-B8EC-D230EE81B24A}" srcOrd="4" destOrd="0" presId="urn:microsoft.com/office/officeart/2005/8/layout/vProcess5"/>
    <dgm:cxn modelId="{57286B00-DDAA-424B-9BF2-0B6A373D008C}" type="presParOf" srcId="{AEA2317E-2633-4D4F-A919-F7B36240FFC6}" destId="{355FF0CE-6679-492D-8CBA-1253096428AE}" srcOrd="5" destOrd="0" presId="urn:microsoft.com/office/officeart/2005/8/layout/vProcess5"/>
    <dgm:cxn modelId="{79E433DB-F436-45C5-9C9B-81296ADCE133}" type="presParOf" srcId="{AEA2317E-2633-4D4F-A919-F7B36240FFC6}" destId="{35EBBA3E-FE62-4A7C-8AB1-16B4A0CFC529}" srcOrd="6" destOrd="0" presId="urn:microsoft.com/office/officeart/2005/8/layout/vProcess5"/>
    <dgm:cxn modelId="{A570D857-78F7-4E5C-89AF-9194DD53A19B}" type="presParOf" srcId="{AEA2317E-2633-4D4F-A919-F7B36240FFC6}" destId="{4F24117D-FADF-4E7C-823A-3468E60A77CF}" srcOrd="7" destOrd="0" presId="urn:microsoft.com/office/officeart/2005/8/layout/vProcess5"/>
    <dgm:cxn modelId="{E507362F-0502-4B6A-BC65-0D0759347509}" type="presParOf" srcId="{AEA2317E-2633-4D4F-A919-F7B36240FFC6}" destId="{AE71E43B-6BB0-4D68-BAA6-8BB0326166F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4E3A-7ECD-4EAE-AE19-0232984E993D}">
      <dsp:nvSpPr>
        <dsp:cNvPr id="0" name=""/>
        <dsp:cNvSpPr/>
      </dsp:nvSpPr>
      <dsp:spPr>
        <a:xfrm>
          <a:off x="8169195" y="1212253"/>
          <a:ext cx="1044448" cy="497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33"/>
              </a:lnTo>
              <a:lnTo>
                <a:pt x="1044448" y="338733"/>
              </a:lnTo>
              <a:lnTo>
                <a:pt x="1044448" y="497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B8DAE-79C8-4C35-9E92-FB7224D1A2C5}">
      <dsp:nvSpPr>
        <dsp:cNvPr id="0" name=""/>
        <dsp:cNvSpPr/>
      </dsp:nvSpPr>
      <dsp:spPr>
        <a:xfrm>
          <a:off x="7124747" y="1212253"/>
          <a:ext cx="1044448" cy="497062"/>
        </a:xfrm>
        <a:custGeom>
          <a:avLst/>
          <a:gdLst/>
          <a:ahLst/>
          <a:cxnLst/>
          <a:rect l="0" t="0" r="0" b="0"/>
          <a:pathLst>
            <a:path>
              <a:moveTo>
                <a:pt x="1044448" y="0"/>
              </a:moveTo>
              <a:lnTo>
                <a:pt x="1044448" y="338733"/>
              </a:lnTo>
              <a:lnTo>
                <a:pt x="0" y="338733"/>
              </a:lnTo>
              <a:lnTo>
                <a:pt x="0" y="497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C8408-7DA3-49D9-970E-1A789101603C}">
      <dsp:nvSpPr>
        <dsp:cNvPr id="0" name=""/>
        <dsp:cNvSpPr/>
      </dsp:nvSpPr>
      <dsp:spPr>
        <a:xfrm>
          <a:off x="2946953" y="1212253"/>
          <a:ext cx="2088896" cy="497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33"/>
              </a:lnTo>
              <a:lnTo>
                <a:pt x="2088896" y="338733"/>
              </a:lnTo>
              <a:lnTo>
                <a:pt x="2088896" y="497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4E568-CDE7-4E89-AC82-A36C390B7B67}">
      <dsp:nvSpPr>
        <dsp:cNvPr id="0" name=""/>
        <dsp:cNvSpPr/>
      </dsp:nvSpPr>
      <dsp:spPr>
        <a:xfrm>
          <a:off x="2901233" y="1212253"/>
          <a:ext cx="91440" cy="497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1EAC4-812B-47F1-B483-9A4054BCB02C}">
      <dsp:nvSpPr>
        <dsp:cNvPr id="0" name=""/>
        <dsp:cNvSpPr/>
      </dsp:nvSpPr>
      <dsp:spPr>
        <a:xfrm>
          <a:off x="858056" y="1212253"/>
          <a:ext cx="2088896" cy="497062"/>
        </a:xfrm>
        <a:custGeom>
          <a:avLst/>
          <a:gdLst/>
          <a:ahLst/>
          <a:cxnLst/>
          <a:rect l="0" t="0" r="0" b="0"/>
          <a:pathLst>
            <a:path>
              <a:moveTo>
                <a:pt x="2088896" y="0"/>
              </a:moveTo>
              <a:lnTo>
                <a:pt x="2088896" y="338733"/>
              </a:lnTo>
              <a:lnTo>
                <a:pt x="0" y="338733"/>
              </a:lnTo>
              <a:lnTo>
                <a:pt x="0" y="497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C2D7E-E1EB-4F24-AAA2-F58832B7B768}">
      <dsp:nvSpPr>
        <dsp:cNvPr id="0" name=""/>
        <dsp:cNvSpPr/>
      </dsp:nvSpPr>
      <dsp:spPr>
        <a:xfrm>
          <a:off x="2092404" y="126976"/>
          <a:ext cx="1709097" cy="10852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3D555-2F8A-4B43-8780-8113E9E2635C}">
      <dsp:nvSpPr>
        <dsp:cNvPr id="0" name=""/>
        <dsp:cNvSpPr/>
      </dsp:nvSpPr>
      <dsp:spPr>
        <a:xfrm>
          <a:off x="2282304" y="307381"/>
          <a:ext cx="1709097" cy="10852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>
              <a:latin typeface="Gill Sans MT" panose="020B0502020104020203"/>
            </a:rPr>
            <a:t>Neprofitne</a:t>
          </a:r>
          <a:endParaRPr lang="en-US" sz="1800" b="1" kern="1200" noProof="0"/>
        </a:p>
      </dsp:txBody>
      <dsp:txXfrm>
        <a:off x="2314091" y="339168"/>
        <a:ext cx="1645523" cy="1021702"/>
      </dsp:txXfrm>
    </dsp:sp>
    <dsp:sp modelId="{3A26E96A-4F83-4045-BAFD-6E3D6719D32E}">
      <dsp:nvSpPr>
        <dsp:cNvPr id="0" name=""/>
        <dsp:cNvSpPr/>
      </dsp:nvSpPr>
      <dsp:spPr>
        <a:xfrm>
          <a:off x="3507" y="1709316"/>
          <a:ext cx="1709097" cy="10852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7012A-788B-4E81-9471-56FDBDDF3A34}">
      <dsp:nvSpPr>
        <dsp:cNvPr id="0" name=""/>
        <dsp:cNvSpPr/>
      </dsp:nvSpPr>
      <dsp:spPr>
        <a:xfrm>
          <a:off x="193407" y="1889721"/>
          <a:ext cx="1709097" cy="10852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Gill Sans MT" panose="020B0502020104020203"/>
            </a:rPr>
            <a:t> </a:t>
          </a:r>
          <a:r>
            <a:rPr lang="en-US" sz="1800" kern="1200" noProof="0" err="1">
              <a:latin typeface="Gill Sans MT" panose="020B0502020104020203"/>
            </a:rPr>
            <a:t>Viši</a:t>
          </a:r>
          <a:r>
            <a:rPr lang="en-US" sz="1800" kern="1200" noProof="0">
              <a:latin typeface="Gill Sans MT" panose="020B0502020104020203"/>
            </a:rPr>
            <a:t> </a:t>
          </a:r>
          <a:r>
            <a:rPr lang="en-US" sz="1800" kern="1200" noProof="0" err="1">
              <a:latin typeface="Gill Sans MT" panose="020B0502020104020203"/>
            </a:rPr>
            <a:t>društveni</a:t>
          </a:r>
          <a:r>
            <a:rPr lang="en-US" sz="1800" kern="1200" noProof="0">
              <a:latin typeface="Gill Sans MT" panose="020B0502020104020203"/>
            </a:rPr>
            <a:t> cilj</a:t>
          </a:r>
          <a:endParaRPr lang="en-US" sz="1800" kern="1200" noProof="0"/>
        </a:p>
      </dsp:txBody>
      <dsp:txXfrm>
        <a:off x="225194" y="1921508"/>
        <a:ext cx="1645523" cy="1021702"/>
      </dsp:txXfrm>
    </dsp:sp>
    <dsp:sp modelId="{119BD80A-3C03-4B04-AC1E-241F25487B5A}">
      <dsp:nvSpPr>
        <dsp:cNvPr id="0" name=""/>
        <dsp:cNvSpPr/>
      </dsp:nvSpPr>
      <dsp:spPr>
        <a:xfrm>
          <a:off x="2092404" y="1709316"/>
          <a:ext cx="1709097" cy="10852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37FE-6C85-467B-A3E3-21E859ECEDF4}">
      <dsp:nvSpPr>
        <dsp:cNvPr id="0" name=""/>
        <dsp:cNvSpPr/>
      </dsp:nvSpPr>
      <dsp:spPr>
        <a:xfrm>
          <a:off x="2282304" y="1889721"/>
          <a:ext cx="1709097" cy="10852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Gill Sans MT" panose="020B0502020104020203"/>
            </a:rPr>
            <a:t> Nema dobiti</a:t>
          </a:r>
          <a:endParaRPr lang="en-US" sz="1800" kern="1200" noProof="0"/>
        </a:p>
      </dsp:txBody>
      <dsp:txXfrm>
        <a:off x="2314091" y="1921508"/>
        <a:ext cx="1645523" cy="1021702"/>
      </dsp:txXfrm>
    </dsp:sp>
    <dsp:sp modelId="{E70BE063-062F-4DC8-9E9C-88E812D32420}">
      <dsp:nvSpPr>
        <dsp:cNvPr id="0" name=""/>
        <dsp:cNvSpPr/>
      </dsp:nvSpPr>
      <dsp:spPr>
        <a:xfrm>
          <a:off x="4181301" y="1709316"/>
          <a:ext cx="1709097" cy="10852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E8B26-6C22-44EF-9480-B79E0C51385E}">
      <dsp:nvSpPr>
        <dsp:cNvPr id="0" name=""/>
        <dsp:cNvSpPr/>
      </dsp:nvSpPr>
      <dsp:spPr>
        <a:xfrm>
          <a:off x="4371201" y="1889721"/>
          <a:ext cx="1709097" cy="10852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Gill Sans MT" panose="020B0502020104020203"/>
            </a:rPr>
            <a:t> </a:t>
          </a:r>
          <a:r>
            <a:rPr lang="en-US" sz="1800" kern="1200" noProof="0" err="1">
              <a:latin typeface="Gill Sans MT" panose="020B0502020104020203"/>
            </a:rPr>
            <a:t>Prenos</a:t>
          </a:r>
          <a:r>
            <a:rPr lang="en-US" sz="1800" kern="1200" noProof="0">
              <a:latin typeface="Gill Sans MT" panose="020B0502020104020203"/>
            </a:rPr>
            <a:t> </a:t>
          </a:r>
          <a:r>
            <a:rPr lang="en-US" sz="1800" kern="1200" noProof="0" err="1">
              <a:latin typeface="Gill Sans MT" panose="020B0502020104020203"/>
            </a:rPr>
            <a:t>sredstava</a:t>
          </a:r>
          <a:r>
            <a:rPr lang="en-US" sz="1800" kern="1200" noProof="0">
              <a:latin typeface="Gill Sans MT" panose="020B0502020104020203"/>
            </a:rPr>
            <a:t> u fond za kreditiranje</a:t>
          </a:r>
          <a:endParaRPr lang="en-US" sz="1800" kern="1200" noProof="0"/>
        </a:p>
      </dsp:txBody>
      <dsp:txXfrm>
        <a:off x="4402988" y="1921508"/>
        <a:ext cx="1645523" cy="1021702"/>
      </dsp:txXfrm>
    </dsp:sp>
    <dsp:sp modelId="{BE32D5F8-9561-4D7F-AF87-EDFF1D319146}">
      <dsp:nvSpPr>
        <dsp:cNvPr id="0" name=""/>
        <dsp:cNvSpPr/>
      </dsp:nvSpPr>
      <dsp:spPr>
        <a:xfrm>
          <a:off x="7314646" y="126976"/>
          <a:ext cx="1709097" cy="10852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5AB53-7E1B-44F5-B858-CF404B83C11A}">
      <dsp:nvSpPr>
        <dsp:cNvPr id="0" name=""/>
        <dsp:cNvSpPr/>
      </dsp:nvSpPr>
      <dsp:spPr>
        <a:xfrm>
          <a:off x="7504546" y="307381"/>
          <a:ext cx="1709097" cy="10852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>
              <a:latin typeface="Gill Sans MT" panose="020B0502020104020203"/>
            </a:rPr>
            <a:t>Nedepozitne</a:t>
          </a:r>
          <a:endParaRPr lang="en-US" sz="1800" b="1" kern="1200" noProof="0"/>
        </a:p>
      </dsp:txBody>
      <dsp:txXfrm>
        <a:off x="7536333" y="339168"/>
        <a:ext cx="1645523" cy="1021702"/>
      </dsp:txXfrm>
    </dsp:sp>
    <dsp:sp modelId="{F5CDDF87-913D-4EB9-8485-4072704F22A3}">
      <dsp:nvSpPr>
        <dsp:cNvPr id="0" name=""/>
        <dsp:cNvSpPr/>
      </dsp:nvSpPr>
      <dsp:spPr>
        <a:xfrm>
          <a:off x="6270198" y="1709316"/>
          <a:ext cx="1709097" cy="10852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D9D79-4648-4D5B-AD02-19E4EB26B063}">
      <dsp:nvSpPr>
        <dsp:cNvPr id="0" name=""/>
        <dsp:cNvSpPr/>
      </dsp:nvSpPr>
      <dsp:spPr>
        <a:xfrm>
          <a:off x="6460098" y="1889721"/>
          <a:ext cx="1709097" cy="10852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Gill Sans MT" panose="020B0502020104020203"/>
            </a:rPr>
            <a:t> Ne </a:t>
          </a:r>
          <a:r>
            <a:rPr lang="en-US" sz="1800" kern="1200" noProof="0" err="1">
              <a:latin typeface="Gill Sans MT" panose="020B0502020104020203"/>
            </a:rPr>
            <a:t>vode</a:t>
          </a:r>
          <a:r>
            <a:rPr lang="en-US" sz="1800" kern="1200" noProof="0">
              <a:latin typeface="Gill Sans MT" panose="020B0502020104020203"/>
            </a:rPr>
            <a:t> </a:t>
          </a:r>
          <a:r>
            <a:rPr lang="en-US" sz="1800" kern="1200" noProof="0" err="1">
              <a:latin typeface="Gill Sans MT" panose="020B0502020104020203"/>
            </a:rPr>
            <a:t>poslove</a:t>
          </a:r>
          <a:r>
            <a:rPr lang="en-US" sz="1800" kern="1200" noProof="0">
              <a:latin typeface="Gill Sans MT" panose="020B0502020104020203"/>
            </a:rPr>
            <a:t> </a:t>
          </a:r>
          <a:r>
            <a:rPr lang="en-US" sz="1800" kern="1200" noProof="0" err="1">
              <a:latin typeface="Gill Sans MT" panose="020B0502020104020203"/>
            </a:rPr>
            <a:t>platnog</a:t>
          </a:r>
          <a:r>
            <a:rPr lang="en-US" sz="1800" kern="1200" noProof="0">
              <a:latin typeface="Gill Sans MT" panose="020B0502020104020203"/>
            </a:rPr>
            <a:t> prometa </a:t>
          </a:r>
          <a:endParaRPr lang="en-US" sz="1800" kern="1200" noProof="0"/>
        </a:p>
      </dsp:txBody>
      <dsp:txXfrm>
        <a:off x="6491885" y="1921508"/>
        <a:ext cx="1645523" cy="1021702"/>
      </dsp:txXfrm>
    </dsp:sp>
    <dsp:sp modelId="{A26B5442-EA69-465B-864C-8D8541A49138}">
      <dsp:nvSpPr>
        <dsp:cNvPr id="0" name=""/>
        <dsp:cNvSpPr/>
      </dsp:nvSpPr>
      <dsp:spPr>
        <a:xfrm>
          <a:off x="8359095" y="1709316"/>
          <a:ext cx="1709097" cy="10852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8F5CA-014F-44E1-93C1-3AA671336F3C}">
      <dsp:nvSpPr>
        <dsp:cNvPr id="0" name=""/>
        <dsp:cNvSpPr/>
      </dsp:nvSpPr>
      <dsp:spPr>
        <a:xfrm>
          <a:off x="8548995" y="1889721"/>
          <a:ext cx="1709097" cy="10852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Gill Sans MT" panose="020B0502020104020203"/>
            </a:rPr>
            <a:t>Ne </a:t>
          </a:r>
          <a:r>
            <a:rPr lang="en-US" sz="1800" kern="1200" noProof="0" dirty="0" err="1">
              <a:latin typeface="Gill Sans MT" panose="020B0502020104020203"/>
            </a:rPr>
            <a:t>čuvaju</a:t>
          </a:r>
          <a:r>
            <a:rPr lang="en-US" sz="1800" kern="1200" noProof="0" dirty="0">
              <a:latin typeface="Gill Sans MT" panose="020B0502020104020203"/>
            </a:rPr>
            <a:t> </a:t>
          </a:r>
          <a:r>
            <a:rPr lang="bs-Latn-BA" sz="1800" kern="1200" noProof="0" dirty="0">
              <a:latin typeface="Gill Sans MT" panose="020B0502020104020203"/>
            </a:rPr>
            <a:t>i</a:t>
          </a:r>
          <a:r>
            <a:rPr lang="en-US" sz="1800" kern="1200" noProof="0" dirty="0">
              <a:latin typeface="Gill Sans MT" panose="020B0502020104020203"/>
            </a:rPr>
            <a:t> ne </a:t>
          </a:r>
          <a:r>
            <a:rPr lang="en-US" sz="1800" kern="1200" noProof="0" dirty="0" err="1">
              <a:latin typeface="Gill Sans MT" panose="020B0502020104020203"/>
            </a:rPr>
            <a:t>primaju</a:t>
          </a:r>
          <a:r>
            <a:rPr lang="en-US" sz="1800" kern="1200" noProof="0" dirty="0">
              <a:latin typeface="Gill Sans MT" panose="020B0502020104020203"/>
            </a:rPr>
            <a:t> </a:t>
          </a:r>
          <a:r>
            <a:rPr lang="en-US" sz="1800" kern="1200" noProof="0" dirty="0" err="1">
              <a:latin typeface="Gill Sans MT" panose="020B0502020104020203"/>
            </a:rPr>
            <a:t>depozit</a:t>
          </a:r>
          <a:endParaRPr lang="en-US" sz="1800" kern="1200" noProof="0" dirty="0"/>
        </a:p>
      </dsp:txBody>
      <dsp:txXfrm>
        <a:off x="8580782" y="1921508"/>
        <a:ext cx="1645523" cy="1021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DB15F-EBAC-4CB8-9AE7-5D31CF83A547}">
      <dsp:nvSpPr>
        <dsp:cNvPr id="0" name=""/>
        <dsp:cNvSpPr/>
      </dsp:nvSpPr>
      <dsp:spPr>
        <a:xfrm>
          <a:off x="3587599" y="-1858"/>
          <a:ext cx="3086400" cy="3086400"/>
        </a:xfrm>
        <a:prstGeom prst="circularArrow">
          <a:avLst>
            <a:gd name="adj1" fmla="val 5274"/>
            <a:gd name="adj2" fmla="val 312630"/>
            <a:gd name="adj3" fmla="val 14205047"/>
            <a:gd name="adj4" fmla="val 17140539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C4692-1332-42DE-A290-193C5380ED71}">
      <dsp:nvSpPr>
        <dsp:cNvPr id="0" name=""/>
        <dsp:cNvSpPr/>
      </dsp:nvSpPr>
      <dsp:spPr>
        <a:xfrm>
          <a:off x="4536423" y="1709"/>
          <a:ext cx="1188752" cy="5943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ill Sans MT" panose="020B0502020104020203"/>
            </a:rPr>
            <a:t> </a:t>
          </a:r>
          <a:r>
            <a:rPr lang="en-US" sz="1200" b="0" i="0" u="none" strike="noStrike" kern="1200" cap="none" baseline="0" noProof="0" dirty="0" err="1">
              <a:latin typeface="Gill Sans MT"/>
            </a:rPr>
            <a:t>Siromaštvo</a:t>
          </a:r>
          <a:r>
            <a:rPr lang="en-US" sz="1200" b="0" i="0" u="none" strike="noStrike" kern="1200" cap="none" baseline="0" noProof="0" dirty="0">
              <a:latin typeface="Gill Sans MT"/>
            </a:rPr>
            <a:t> </a:t>
          </a:r>
          <a:endParaRPr lang="en-US" sz="1200" kern="1200" dirty="0"/>
        </a:p>
      </dsp:txBody>
      <dsp:txXfrm>
        <a:off x="4565438" y="30724"/>
        <a:ext cx="1130722" cy="536346"/>
      </dsp:txXfrm>
    </dsp:sp>
    <dsp:sp modelId="{7FE3A61F-9D17-4523-ACAE-24682AECBFBD}">
      <dsp:nvSpPr>
        <dsp:cNvPr id="0" name=""/>
        <dsp:cNvSpPr/>
      </dsp:nvSpPr>
      <dsp:spPr>
        <a:xfrm>
          <a:off x="5620765" y="627754"/>
          <a:ext cx="1188752" cy="594376"/>
        </a:xfrm>
        <a:prstGeom prst="roundRect">
          <a:avLst/>
        </a:prstGeom>
        <a:solidFill>
          <a:schemeClr val="accent5">
            <a:hueOff val="-47975"/>
            <a:satOff val="-1779"/>
            <a:lumOff val="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Gill Sans MT" panose="020B0502020104020203"/>
            </a:rPr>
            <a:t>Pomoć</a:t>
          </a:r>
          <a:r>
            <a:rPr lang="en-US" sz="1200" kern="1200" dirty="0">
              <a:latin typeface="Gill Sans MT" panose="020B0502020104020203"/>
            </a:rPr>
            <a:t> </a:t>
          </a:r>
          <a:r>
            <a:rPr lang="en-US" sz="1200" kern="1200" dirty="0" err="1">
              <a:latin typeface="Gill Sans MT" panose="020B0502020104020203"/>
            </a:rPr>
            <a:t>zemljama</a:t>
          </a:r>
          <a:r>
            <a:rPr lang="en-US" sz="1200" kern="1200" dirty="0">
              <a:latin typeface="Gill Sans MT" panose="020B0502020104020203"/>
            </a:rPr>
            <a:t> u razvoju</a:t>
          </a:r>
        </a:p>
      </dsp:txBody>
      <dsp:txXfrm>
        <a:off x="5649780" y="656769"/>
        <a:ext cx="1130722" cy="536346"/>
      </dsp:txXfrm>
    </dsp:sp>
    <dsp:sp modelId="{6DE38BA6-B8FD-4CF6-A3A9-38182E51A6B5}">
      <dsp:nvSpPr>
        <dsp:cNvPr id="0" name=""/>
        <dsp:cNvSpPr/>
      </dsp:nvSpPr>
      <dsp:spPr>
        <a:xfrm>
          <a:off x="5620765" y="1879844"/>
          <a:ext cx="1188752" cy="594376"/>
        </a:xfrm>
        <a:prstGeom prst="roundRect">
          <a:avLst/>
        </a:prstGeom>
        <a:solidFill>
          <a:schemeClr val="accent5">
            <a:hueOff val="-95949"/>
            <a:satOff val="-3559"/>
            <a:lumOff val="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ill Sans MT" panose="020B0502020104020203"/>
            </a:rPr>
            <a:t> Sredstva obezbjeđenja</a:t>
          </a:r>
        </a:p>
      </dsp:txBody>
      <dsp:txXfrm>
        <a:off x="5649780" y="1908859"/>
        <a:ext cx="1130722" cy="536346"/>
      </dsp:txXfrm>
    </dsp:sp>
    <dsp:sp modelId="{A84D8DFA-E23C-4753-A1A8-EFB752F0A0E1}">
      <dsp:nvSpPr>
        <dsp:cNvPr id="0" name=""/>
        <dsp:cNvSpPr/>
      </dsp:nvSpPr>
      <dsp:spPr>
        <a:xfrm>
          <a:off x="4536423" y="2505889"/>
          <a:ext cx="1188752" cy="594376"/>
        </a:xfrm>
        <a:prstGeom prst="roundRect">
          <a:avLst/>
        </a:prstGeom>
        <a:solidFill>
          <a:schemeClr val="accent5">
            <a:hueOff val="-143924"/>
            <a:satOff val="-5338"/>
            <a:lumOff val="8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ill Sans MT" panose="020B0502020104020203"/>
            </a:rPr>
            <a:t> </a:t>
          </a:r>
          <a:r>
            <a:rPr lang="en-US" sz="1200" kern="1200" dirty="0" err="1">
              <a:latin typeface="Gill Sans MT" panose="020B0502020104020203"/>
            </a:rPr>
            <a:t>Finansiranje</a:t>
          </a:r>
          <a:r>
            <a:rPr lang="en-US" sz="1200" kern="1200" dirty="0">
              <a:latin typeface="Gill Sans MT" panose="020B0502020104020203"/>
            </a:rPr>
            <a:t> </a:t>
          </a:r>
          <a:r>
            <a:rPr lang="en-US" sz="1200" kern="1200" dirty="0" err="1">
              <a:latin typeface="Gill Sans MT" panose="020B0502020104020203"/>
            </a:rPr>
            <a:t>malih</a:t>
          </a:r>
          <a:r>
            <a:rPr lang="en-US" sz="1200" kern="1200" dirty="0">
              <a:latin typeface="Gill Sans MT" panose="020B0502020104020203"/>
            </a:rPr>
            <a:t> </a:t>
          </a:r>
          <a:r>
            <a:rPr lang="en-US" sz="1200" kern="1200" dirty="0" err="1">
              <a:latin typeface="Gill Sans MT" panose="020B0502020104020203"/>
            </a:rPr>
            <a:t>biznisa</a:t>
          </a:r>
          <a:r>
            <a:rPr lang="en-US" sz="1200" kern="1200" dirty="0">
              <a:latin typeface="Gill Sans MT" panose="020B0502020104020203"/>
            </a:rPr>
            <a:t> </a:t>
          </a:r>
          <a:endParaRPr lang="en-US" sz="1200" kern="1200" dirty="0"/>
        </a:p>
      </dsp:txBody>
      <dsp:txXfrm>
        <a:off x="4565438" y="2534904"/>
        <a:ext cx="1130722" cy="536346"/>
      </dsp:txXfrm>
    </dsp:sp>
    <dsp:sp modelId="{50944243-03A0-4278-901D-95AED5E2558B}">
      <dsp:nvSpPr>
        <dsp:cNvPr id="0" name=""/>
        <dsp:cNvSpPr/>
      </dsp:nvSpPr>
      <dsp:spPr>
        <a:xfrm>
          <a:off x="3452082" y="1879844"/>
          <a:ext cx="1188752" cy="594376"/>
        </a:xfrm>
        <a:prstGeom prst="roundRect">
          <a:avLst/>
        </a:prstGeom>
        <a:solidFill>
          <a:schemeClr val="accent5">
            <a:hueOff val="-191898"/>
            <a:satOff val="-7118"/>
            <a:lumOff val="1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ill Sans MT" panose="020B0502020104020203"/>
            </a:rPr>
            <a:t> Turizam</a:t>
          </a:r>
          <a:endParaRPr lang="en-US" sz="1200" kern="1200" dirty="0"/>
        </a:p>
      </dsp:txBody>
      <dsp:txXfrm>
        <a:off x="3481097" y="1908859"/>
        <a:ext cx="1130722" cy="536346"/>
      </dsp:txXfrm>
    </dsp:sp>
    <dsp:sp modelId="{93EBFAD7-C8C1-4AC6-B963-00394F5A3AED}">
      <dsp:nvSpPr>
        <dsp:cNvPr id="0" name=""/>
        <dsp:cNvSpPr/>
      </dsp:nvSpPr>
      <dsp:spPr>
        <a:xfrm>
          <a:off x="3452082" y="627754"/>
          <a:ext cx="1188752" cy="594376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ill Sans MT" panose="020B0502020104020203"/>
            </a:rPr>
            <a:t> Poljoprivreda</a:t>
          </a:r>
          <a:endParaRPr lang="en-US" sz="1200" kern="1200" dirty="0"/>
        </a:p>
      </dsp:txBody>
      <dsp:txXfrm>
        <a:off x="3481097" y="656769"/>
        <a:ext cx="1130722" cy="536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C9372-2CDF-44CD-8027-A37C6672B4AD}">
      <dsp:nvSpPr>
        <dsp:cNvPr id="0" name=""/>
        <dsp:cNvSpPr/>
      </dsp:nvSpPr>
      <dsp:spPr>
        <a:xfrm rot="16200000">
          <a:off x="-334708" y="337182"/>
          <a:ext cx="3101975" cy="242760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86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Gill Sans MT" panose="020B0502020104020203"/>
            </a:rPr>
            <a:t>Propisan</a:t>
          </a:r>
          <a:r>
            <a:rPr lang="en-US" sz="2800" kern="1200" dirty="0">
              <a:latin typeface="Gill Sans MT" panose="020B0502020104020203"/>
            </a:rPr>
            <a:t> </a:t>
          </a:r>
          <a:r>
            <a:rPr lang="en-US" sz="2800" kern="1200" dirty="0" err="1">
              <a:latin typeface="Gill Sans MT" panose="020B0502020104020203"/>
            </a:rPr>
            <a:t>način</a:t>
          </a:r>
          <a:r>
            <a:rPr lang="en-US" sz="2800" kern="1200" dirty="0">
              <a:latin typeface="Gill Sans MT" panose="020B0502020104020203"/>
            </a:rPr>
            <a:t> </a:t>
          </a:r>
          <a:r>
            <a:rPr lang="en-US" sz="2800" kern="1200" dirty="0" err="1">
              <a:latin typeface="Gill Sans MT" panose="020B0502020104020203"/>
            </a:rPr>
            <a:t>vršenja</a:t>
          </a:r>
          <a:r>
            <a:rPr lang="en-US" sz="2800" kern="1200" dirty="0">
              <a:latin typeface="Gill Sans MT" panose="020B0502020104020203"/>
            </a:rPr>
            <a:t> </a:t>
          </a:r>
          <a:r>
            <a:rPr lang="en-US" sz="2800" kern="1200" dirty="0" err="1">
              <a:latin typeface="Gill Sans MT" panose="020B0502020104020203"/>
            </a:rPr>
            <a:t>nadzora</a:t>
          </a:r>
          <a:r>
            <a:rPr lang="en-US" sz="2800" kern="1200" dirty="0">
              <a:latin typeface="Gill Sans MT" panose="020B0502020104020203"/>
            </a:rPr>
            <a:t> </a:t>
          </a:r>
          <a:endParaRPr lang="en-US" sz="2800" kern="1200" dirty="0"/>
        </a:p>
      </dsp:txBody>
      <dsp:txXfrm rot="5400000">
        <a:off x="2475" y="620394"/>
        <a:ext cx="2427609" cy="1861185"/>
      </dsp:txXfrm>
    </dsp:sp>
    <dsp:sp modelId="{AE926B61-5450-4B21-9E29-F48C3EFE7FD7}">
      <dsp:nvSpPr>
        <dsp:cNvPr id="0" name=""/>
        <dsp:cNvSpPr/>
      </dsp:nvSpPr>
      <dsp:spPr>
        <a:xfrm rot="16200000">
          <a:off x="2274972" y="337182"/>
          <a:ext cx="3101975" cy="2427609"/>
        </a:xfrm>
        <a:prstGeom prst="flowChartManualOperation">
          <a:avLst/>
        </a:prstGeom>
        <a:solidFill>
          <a:schemeClr val="accent5">
            <a:hueOff val="-79958"/>
            <a:satOff val="-2966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86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Gill Sans MT" panose="020B0502020104020203"/>
            </a:rPr>
            <a:t>Postupak</a:t>
          </a:r>
          <a:r>
            <a:rPr lang="en-US" sz="2800" kern="1200" dirty="0">
              <a:latin typeface="Gill Sans MT" panose="020B0502020104020203"/>
            </a:rPr>
            <a:t> </a:t>
          </a:r>
          <a:r>
            <a:rPr lang="en-US" sz="2800" kern="1200" dirty="0" err="1">
              <a:latin typeface="Gill Sans MT" panose="020B0502020104020203"/>
            </a:rPr>
            <a:t>izdavanja</a:t>
          </a:r>
          <a:r>
            <a:rPr lang="en-US" sz="2800" kern="1200" dirty="0">
              <a:latin typeface="Gill Sans MT" panose="020B0502020104020203"/>
            </a:rPr>
            <a:t> naloga</a:t>
          </a:r>
          <a:endParaRPr lang="en-US" sz="2800" kern="1200" dirty="0"/>
        </a:p>
      </dsp:txBody>
      <dsp:txXfrm rot="5400000">
        <a:off x="2612155" y="620394"/>
        <a:ext cx="2427609" cy="1861185"/>
      </dsp:txXfrm>
    </dsp:sp>
    <dsp:sp modelId="{F6F7EB36-C1A0-4443-9382-AAC101A0C6C5}">
      <dsp:nvSpPr>
        <dsp:cNvPr id="0" name=""/>
        <dsp:cNvSpPr/>
      </dsp:nvSpPr>
      <dsp:spPr>
        <a:xfrm rot="16200000">
          <a:off x="4884652" y="337182"/>
          <a:ext cx="3101975" cy="2427609"/>
        </a:xfrm>
        <a:prstGeom prst="flowChartManualOperation">
          <a:avLst/>
        </a:prstGeom>
        <a:solidFill>
          <a:schemeClr val="accent5">
            <a:hueOff val="-159915"/>
            <a:satOff val="-5931"/>
            <a:lumOff val="9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86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Gill Sans MT" panose="020B0502020104020203"/>
            </a:rPr>
            <a:t>Poduzimanje</a:t>
          </a:r>
          <a:r>
            <a:rPr lang="en-US" sz="2800" kern="1200" dirty="0">
              <a:latin typeface="Gill Sans MT" panose="020B0502020104020203"/>
            </a:rPr>
            <a:t> </a:t>
          </a:r>
          <a:r>
            <a:rPr lang="en-US" sz="2800" kern="1200" dirty="0" err="1">
              <a:latin typeface="Gill Sans MT" panose="020B0502020104020203"/>
            </a:rPr>
            <a:t>mjera</a:t>
          </a:r>
          <a:r>
            <a:rPr lang="en-US" sz="2800" kern="1200" dirty="0">
              <a:latin typeface="Gill Sans MT" panose="020B0502020104020203"/>
            </a:rPr>
            <a:t> </a:t>
          </a:r>
          <a:endParaRPr lang="en-US" sz="2800" kern="1200" dirty="0"/>
        </a:p>
      </dsp:txBody>
      <dsp:txXfrm rot="5400000">
        <a:off x="5221835" y="620394"/>
        <a:ext cx="2427609" cy="1861185"/>
      </dsp:txXfrm>
    </dsp:sp>
    <dsp:sp modelId="{4DBE5B5F-8E0B-48E6-A606-1573B8D6887F}">
      <dsp:nvSpPr>
        <dsp:cNvPr id="0" name=""/>
        <dsp:cNvSpPr/>
      </dsp:nvSpPr>
      <dsp:spPr>
        <a:xfrm rot="16200000">
          <a:off x="7494333" y="337182"/>
          <a:ext cx="3101975" cy="2427609"/>
        </a:xfrm>
        <a:prstGeom prst="flowChartManualOperation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86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Gill Sans MT" panose="020B0502020104020203"/>
            </a:rPr>
            <a:t>Rokovi</a:t>
          </a:r>
          <a:r>
            <a:rPr lang="en-US" sz="2800" kern="1200" dirty="0">
              <a:latin typeface="Gill Sans MT" panose="020B0502020104020203"/>
            </a:rPr>
            <a:t> za </a:t>
          </a:r>
          <a:r>
            <a:rPr lang="en-US" sz="2800" kern="1200" dirty="0" err="1">
              <a:latin typeface="Gill Sans MT" panose="020B0502020104020203"/>
            </a:rPr>
            <a:t>otklanjanje</a:t>
          </a:r>
          <a:r>
            <a:rPr lang="en-US" sz="2800" kern="1200" dirty="0">
              <a:latin typeface="Gill Sans MT" panose="020B0502020104020203"/>
            </a:rPr>
            <a:t> </a:t>
          </a:r>
          <a:r>
            <a:rPr lang="en-US" sz="2800" kern="1200" dirty="0" err="1">
              <a:latin typeface="Gill Sans MT" panose="020B0502020104020203"/>
            </a:rPr>
            <a:t>utvrđenih</a:t>
          </a:r>
          <a:r>
            <a:rPr lang="en-US" sz="2800" kern="1200" dirty="0">
              <a:latin typeface="Gill Sans MT" panose="020B0502020104020203"/>
            </a:rPr>
            <a:t> </a:t>
          </a:r>
          <a:r>
            <a:rPr lang="en-US" sz="2800" kern="1200" dirty="0" err="1">
              <a:latin typeface="Gill Sans MT" panose="020B0502020104020203"/>
            </a:rPr>
            <a:t>nezakonitosti</a:t>
          </a:r>
          <a:r>
            <a:rPr lang="en-US" sz="2800" kern="1200" dirty="0">
              <a:latin typeface="Gill Sans MT" panose="020B0502020104020203"/>
            </a:rPr>
            <a:t> </a:t>
          </a:r>
          <a:r>
            <a:rPr lang="bs-Latn-BA" sz="2800" kern="1200" dirty="0">
              <a:latin typeface="Gill Sans MT" panose="020B0502020104020203"/>
            </a:rPr>
            <a:t>i</a:t>
          </a:r>
          <a:r>
            <a:rPr lang="en-US" sz="2800" kern="1200" dirty="0">
              <a:latin typeface="Gill Sans MT" panose="020B0502020104020203"/>
            </a:rPr>
            <a:t> </a:t>
          </a:r>
          <a:r>
            <a:rPr lang="en-US" sz="2800" kern="1200" dirty="0" err="1">
              <a:latin typeface="Gill Sans MT" panose="020B0502020104020203"/>
            </a:rPr>
            <a:t>nepravilnosti</a:t>
          </a:r>
          <a:endParaRPr lang="en-US" sz="2800" kern="1200" dirty="0"/>
        </a:p>
      </dsp:txBody>
      <dsp:txXfrm rot="5400000">
        <a:off x="7831516" y="620394"/>
        <a:ext cx="2427609" cy="1861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EC7EE-9A4C-4310-AAD9-A4A2852ADC6B}">
      <dsp:nvSpPr>
        <dsp:cNvPr id="0" name=""/>
        <dsp:cNvSpPr/>
      </dsp:nvSpPr>
      <dsp:spPr>
        <a:xfrm>
          <a:off x="0" y="0"/>
          <a:ext cx="8722360" cy="9305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strike="noStrike" kern="1200" cap="none" baseline="0" noProof="0" err="1">
              <a:latin typeface="Gill Sans MT"/>
            </a:rPr>
            <a:t>Objasnite</a:t>
          </a:r>
          <a:r>
            <a:rPr lang="en-US" sz="2500" b="0" i="0" u="none" strike="noStrike" kern="1200" cap="none" baseline="0" noProof="0">
              <a:latin typeface="Gill Sans MT"/>
            </a:rPr>
            <a:t> </a:t>
          </a:r>
          <a:r>
            <a:rPr lang="en-US" sz="2500" b="0" i="0" u="none" strike="noStrike" kern="1200" cap="none" baseline="0" noProof="0" err="1">
              <a:latin typeface="Gill Sans MT"/>
            </a:rPr>
            <a:t>glavne</a:t>
          </a:r>
          <a:r>
            <a:rPr lang="en-US" sz="2500" b="0" i="0" u="none" strike="noStrike" kern="1200" cap="none" baseline="0" noProof="0">
              <a:latin typeface="Gill Sans MT"/>
            </a:rPr>
            <a:t> </a:t>
          </a:r>
          <a:r>
            <a:rPr lang="en-US" sz="2500" b="0" i="0" u="none" strike="noStrike" kern="1200" cap="none" baseline="0" noProof="0" err="1">
              <a:latin typeface="Gill Sans MT"/>
            </a:rPr>
            <a:t>karakteristike</a:t>
          </a:r>
          <a:r>
            <a:rPr lang="en-US" sz="2500" b="0" i="0" u="none" strike="noStrike" kern="1200" cap="none" baseline="0" noProof="0">
              <a:latin typeface="Gill Sans MT"/>
            </a:rPr>
            <a:t> </a:t>
          </a:r>
          <a:r>
            <a:rPr lang="en-US" sz="2500" b="0" i="0" u="none" strike="noStrike" kern="1200" cap="none" baseline="0" noProof="0" err="1">
              <a:latin typeface="Gill Sans MT"/>
            </a:rPr>
            <a:t>mikrokreditnih</a:t>
          </a:r>
          <a:r>
            <a:rPr lang="en-US" sz="2500" b="0" i="0" u="none" strike="noStrike" kern="1200" cap="none" baseline="0" noProof="0">
              <a:latin typeface="Gill Sans MT"/>
            </a:rPr>
            <a:t> organizacija</a:t>
          </a:r>
        </a:p>
      </dsp:txBody>
      <dsp:txXfrm>
        <a:off x="27256" y="27256"/>
        <a:ext cx="7718178" cy="876080"/>
      </dsp:txXfrm>
    </dsp:sp>
    <dsp:sp modelId="{F6614E99-2482-4D30-9ADD-BD91C80C7A91}">
      <dsp:nvSpPr>
        <dsp:cNvPr id="0" name=""/>
        <dsp:cNvSpPr/>
      </dsp:nvSpPr>
      <dsp:spPr>
        <a:xfrm>
          <a:off x="769619" y="1085691"/>
          <a:ext cx="8722360" cy="9305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ill Sans MT" panose="020B0502020104020203"/>
            </a:rPr>
            <a:t> </a:t>
          </a:r>
          <a:r>
            <a:rPr lang="en-US" sz="2500" kern="1200" dirty="0" err="1">
              <a:latin typeface="Gill Sans MT" panose="020B0502020104020203"/>
            </a:rPr>
            <a:t>Kojim</a:t>
          </a:r>
          <a:r>
            <a:rPr lang="en-US" sz="2500" kern="1200" dirty="0">
              <a:latin typeface="Gill Sans MT" panose="020B0502020104020203"/>
            </a:rPr>
            <a:t> se </a:t>
          </a:r>
          <a:r>
            <a:rPr lang="en-US" sz="2500" kern="1200" dirty="0" err="1">
              <a:latin typeface="Gill Sans MT" panose="020B0502020104020203"/>
            </a:rPr>
            <a:t>djelatnostima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en-US" sz="2500" kern="1200" dirty="0" err="1">
              <a:latin typeface="Gill Sans MT" panose="020B0502020104020203"/>
            </a:rPr>
            <a:t>smiju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en-US" sz="2500" kern="1200" dirty="0" err="1">
              <a:latin typeface="Gill Sans MT" panose="020B0502020104020203"/>
            </a:rPr>
            <a:t>baviti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en-US" sz="2500" kern="1200" dirty="0" err="1">
              <a:latin typeface="Gill Sans MT" panose="020B0502020104020203"/>
            </a:rPr>
            <a:t>mikrokreditne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en-US" sz="2500" kern="1200" dirty="0" err="1">
              <a:latin typeface="Gill Sans MT" panose="020B0502020104020203"/>
            </a:rPr>
            <a:t>organizacije</a:t>
          </a:r>
          <a:r>
            <a:rPr lang="en-US" sz="2500" kern="1200" dirty="0">
              <a:latin typeface="Gill Sans MT" panose="020B0502020104020203"/>
            </a:rPr>
            <a:t>?</a:t>
          </a:r>
          <a:endParaRPr lang="en-US" sz="2500" kern="1200" dirty="0"/>
        </a:p>
      </dsp:txBody>
      <dsp:txXfrm>
        <a:off x="796875" y="1112947"/>
        <a:ext cx="7293342" cy="876080"/>
      </dsp:txXfrm>
    </dsp:sp>
    <dsp:sp modelId="{EA69F0D9-5A28-4AC9-A695-D5B2BF33807A}">
      <dsp:nvSpPr>
        <dsp:cNvPr id="0" name=""/>
        <dsp:cNvSpPr/>
      </dsp:nvSpPr>
      <dsp:spPr>
        <a:xfrm>
          <a:off x="1539239" y="2171382"/>
          <a:ext cx="8722360" cy="9305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ill Sans MT" panose="020B0502020104020203"/>
            </a:rPr>
            <a:t>Ko </a:t>
          </a:r>
          <a:r>
            <a:rPr lang="bs-Latn-BA" sz="2500" kern="1200" dirty="0">
              <a:latin typeface="Gill Sans MT" panose="020B0502020104020203"/>
            </a:rPr>
            <a:t>i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en-US" sz="2500" kern="1200" dirty="0" err="1">
              <a:latin typeface="Gill Sans MT" panose="020B0502020104020203"/>
            </a:rPr>
            <a:t>kako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en-US" sz="2500" kern="1200" dirty="0" err="1">
              <a:latin typeface="Gill Sans MT" panose="020B0502020104020203"/>
            </a:rPr>
            <a:t>vrši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en-US" sz="2500" kern="1200" dirty="0" err="1">
              <a:latin typeface="Gill Sans MT" panose="020B0502020104020203"/>
            </a:rPr>
            <a:t>nadzor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en-US" sz="2500" kern="1200" dirty="0" err="1">
              <a:latin typeface="Gill Sans MT" panose="020B0502020104020203"/>
            </a:rPr>
            <a:t>nad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en-US" sz="2500" kern="1200" dirty="0" err="1">
              <a:latin typeface="Gill Sans MT" panose="020B0502020104020203"/>
            </a:rPr>
            <a:t>poslovanjem</a:t>
          </a:r>
          <a:r>
            <a:rPr lang="en-US" sz="2500" kern="1200" dirty="0">
              <a:latin typeface="Gill Sans MT" panose="020B0502020104020203"/>
            </a:rPr>
            <a:t> </a:t>
          </a:r>
          <a:r>
            <a:rPr lang="bs-Latn-BA" sz="2500" kern="1200" dirty="0">
              <a:latin typeface="Gill Sans MT" panose="020B0502020104020203"/>
            </a:rPr>
            <a:t>MKO</a:t>
          </a:r>
          <a:r>
            <a:rPr lang="en-US" sz="2500" kern="1200" dirty="0">
              <a:latin typeface="Gill Sans MT" panose="020B0502020104020203"/>
            </a:rPr>
            <a:t>?</a:t>
          </a:r>
          <a:endParaRPr lang="en-US" sz="2500" kern="1200" dirty="0"/>
        </a:p>
      </dsp:txBody>
      <dsp:txXfrm>
        <a:off x="1566495" y="2198638"/>
        <a:ext cx="7293342" cy="876080"/>
      </dsp:txXfrm>
    </dsp:sp>
    <dsp:sp modelId="{B0AE13B2-153A-47C1-B8EC-D230EE81B24A}">
      <dsp:nvSpPr>
        <dsp:cNvPr id="0" name=""/>
        <dsp:cNvSpPr/>
      </dsp:nvSpPr>
      <dsp:spPr>
        <a:xfrm>
          <a:off x="8117474" y="705699"/>
          <a:ext cx="604885" cy="60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253573" y="705699"/>
        <a:ext cx="332687" cy="455176"/>
      </dsp:txXfrm>
    </dsp:sp>
    <dsp:sp modelId="{355FF0CE-6679-492D-8CBA-1253096428AE}">
      <dsp:nvSpPr>
        <dsp:cNvPr id="0" name=""/>
        <dsp:cNvSpPr/>
      </dsp:nvSpPr>
      <dsp:spPr>
        <a:xfrm>
          <a:off x="8887094" y="1785186"/>
          <a:ext cx="604885" cy="60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023193" y="1785186"/>
        <a:ext cx="332687" cy="455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62EC2-9403-4E3F-B9EE-AC16CAC60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550C-613B-478E-B802-C73E62852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C108-6DA3-45F2-AE7E-50E80854775B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13C7E-277B-477F-B8EF-FBEECB8A1F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96058-9ECC-48B6-8A85-7E3A3E39E8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D09B-8056-4B81-BB5B-ECA7E0231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73B2-5605-4CC4-ADC6-622651651079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664B-377C-4B68-AF4E-EBDA64311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4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7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Mikrokreditne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organizacije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Vrste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bs-Latn-BA" sz="1800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efekti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mikro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r>
              <a:rPr lang="en-US" sz="1800" dirty="0" err="1">
                <a:solidFill>
                  <a:schemeClr val="tx1"/>
                </a:solidFill>
              </a:rPr>
              <a:t>kredita</a:t>
            </a:r>
            <a:r>
              <a:rPr lang="en-US" sz="1800" dirty="0">
                <a:solidFill>
                  <a:schemeClr val="tx1"/>
                </a:solidFill>
              </a:rPr>
              <a:t> u </a:t>
            </a:r>
            <a:r>
              <a:rPr lang="en-US" sz="1800" dirty="0" err="1">
                <a:solidFill>
                  <a:schemeClr val="tx1"/>
                </a:solidFill>
              </a:rPr>
              <a:t>BiH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Finance trade numbers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4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Need to know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32886256-B8D7-4F29-9392-CA507167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U </a:t>
            </a:r>
            <a:r>
              <a:rPr lang="en-US" b="1" dirty="0" err="1">
                <a:solidFill>
                  <a:schemeClr val="bg1"/>
                </a:solidFill>
              </a:rPr>
              <a:t>Bosni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bs-Latn-BA" b="1" dirty="0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Hercegovini</a:t>
            </a:r>
            <a:r>
              <a:rPr lang="en-US" b="1" dirty="0">
                <a:solidFill>
                  <a:schemeClr val="bg1"/>
                </a:solidFill>
              </a:rPr>
              <a:t> od 1995. 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Neprofitne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nedepozitne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organizacije</a:t>
            </a:r>
            <a:r>
              <a:rPr lang="en-US" b="1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Uređene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Zakonom</a:t>
            </a:r>
            <a:r>
              <a:rPr lang="en-US" b="1" dirty="0">
                <a:solidFill>
                  <a:schemeClr val="bg1"/>
                </a:solidFill>
              </a:rPr>
              <a:t> o </a:t>
            </a:r>
            <a:r>
              <a:rPr lang="en-US" b="1" dirty="0" err="1">
                <a:solidFill>
                  <a:schemeClr val="bg1"/>
                </a:solidFill>
              </a:rPr>
              <a:t>mikrokreditnim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organizacijama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FBiH</a:t>
            </a:r>
            <a:r>
              <a:rPr lang="bs-Latn-BA" b="1" dirty="0">
                <a:solidFill>
                  <a:schemeClr val="bg1"/>
                </a:solidFill>
              </a:rPr>
              <a:t> 2006.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Saglasnost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Agencije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bankarstvo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FBiH</a:t>
            </a:r>
            <a:endParaRPr lang="bs-Latn-BA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bs-Latn-BA" b="1" dirty="0">
                <a:solidFill>
                  <a:schemeClr val="bg1"/>
                </a:solidFill>
              </a:rPr>
              <a:t>Fondacija/društvo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1"/>
                </a:solidFill>
              </a:rPr>
              <a:t>Minimalni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kapital</a:t>
            </a:r>
            <a:r>
              <a:rPr lang="bs-Latn-BA" b="1" dirty="0">
                <a:solidFill>
                  <a:schemeClr val="bg1"/>
                </a:solidFill>
              </a:rPr>
              <a:t> društva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endParaRPr lang="bs-Latn-BA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500 000KM 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inance trade numbers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50511" y="643467"/>
            <a:ext cx="5945273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karakteristike</a:t>
            </a:r>
          </a:p>
        </p:txBody>
      </p:sp>
      <p:graphicFrame>
        <p:nvGraphicFramePr>
          <p:cNvPr id="12" name="Content Placeholder 3" descr="Circular Timeline">
            <a:extLst>
              <a:ext uri="{FF2B5EF4-FFF2-40B4-BE49-F238E27FC236}">
                <a16:creationId xmlns:a16="http://schemas.microsoft.com/office/drawing/2014/main" id="{9472A840-E465-43FB-8B5F-6C6B0A009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852739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ABDE-0F73-44E1-AF9C-53CC546E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Osnivanje organizacija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2BA4-9131-4212-A9EF-C32C910C2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</a:rPr>
              <a:t>Ugovor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osnivanju</a:t>
            </a:r>
            <a:endParaRPr lang="en-US" dirty="0" err="1"/>
          </a:p>
          <a:p>
            <a:pPr algn="r"/>
            <a:r>
              <a:rPr lang="en-US" dirty="0" err="1">
                <a:solidFill>
                  <a:srgbClr val="FFFFFF"/>
                </a:solidFill>
              </a:rPr>
              <a:t>Odluka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osnivanju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8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19FE87-900C-4D26-8773-B8D49468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2401192" cy="704087"/>
          </a:xfrm>
        </p:spPr>
        <p:txBody>
          <a:bodyPr/>
          <a:lstStyle/>
          <a:p>
            <a:r>
              <a:rPr lang="en-US" dirty="0"/>
              <a:t>I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1D9DF-F980-4EB0-A38E-F446A4561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2818134" cy="2596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primanje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darova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donacija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pribavljanje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novčanih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sredstava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drugih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oblika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imovine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bilo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zakonitog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izvora</a:t>
            </a:r>
            <a:r>
              <a:rPr lang="en-US" dirty="0">
                <a:ea typeface="+mn-lt"/>
                <a:cs typeface="+mn-lt"/>
              </a:rPr>
              <a:t>;</a:t>
            </a:r>
            <a:endParaRPr lang="en-US" dirty="0" err="1"/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87AA4-E452-46BF-A6D8-93184B390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73" y="2313433"/>
            <a:ext cx="6124927" cy="704087"/>
          </a:xfrm>
        </p:spPr>
        <p:txBody>
          <a:bodyPr/>
          <a:lstStyle/>
          <a:p>
            <a:r>
              <a:rPr lang="en-US" dirty="0"/>
              <a:t>        II                                  III       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038544-D002-4DC0-8686-3D86DA22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Djelatnost</a:t>
            </a:r>
            <a:r>
              <a:rPr lang="en-US" dirty="0"/>
              <a:t> </a:t>
            </a:r>
            <a:r>
              <a:rPr lang="en-US" dirty="0" err="1"/>
              <a:t>mikrokreditnih</a:t>
            </a:r>
            <a:r>
              <a:rPr lang="en-US" dirty="0"/>
              <a:t> </a:t>
            </a:r>
            <a:r>
              <a:rPr lang="en-US" dirty="0" err="1"/>
              <a:t>organizacija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75A0B-9B59-4766-9B8B-F2354E0801B2}"/>
              </a:ext>
            </a:extLst>
          </p:cNvPr>
          <p:cNvSpPr txBox="1"/>
          <p:nvPr/>
        </p:nvSpPr>
        <p:spPr>
          <a:xfrm>
            <a:off x="8001539" y="3300143"/>
            <a:ext cx="281813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kreditne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konsultacije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, </a:t>
            </a:r>
            <a:endParaRPr lang="en-US" dirty="0">
              <a:solidFill>
                <a:srgbClr val="000000"/>
              </a:solidFill>
              <a:latin typeface="Gill Sans MT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poslovno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savjetovanje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i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endParaRPr lang="bs-Latn-BA" dirty="0">
              <a:solidFill>
                <a:srgbClr val="262626"/>
              </a:solidFill>
              <a:latin typeface="Gill Sans MT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tehničk</a:t>
            </a:r>
            <a:r>
              <a:rPr lang="bs-Latn-BA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a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pomoć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u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cilju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endParaRPr lang="bs-Latn-BA" dirty="0">
              <a:solidFill>
                <a:srgbClr val="262626"/>
              </a:solidFill>
              <a:latin typeface="Gill Sans MT"/>
              <a:ea typeface="Arial"/>
              <a:cs typeface="Arial"/>
            </a:endParaRPr>
          </a:p>
          <a:p>
            <a:pPr algn="ctr"/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unaprjeđenja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kreditnih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 </a:t>
            </a:r>
            <a:endParaRPr lang="bs-Latn-BA" dirty="0">
              <a:solidFill>
                <a:srgbClr val="262626"/>
              </a:solidFill>
              <a:latin typeface="Gill Sans MT"/>
              <a:ea typeface="Arial"/>
              <a:cs typeface="Arial"/>
            </a:endParaRPr>
          </a:p>
          <a:p>
            <a:pPr algn="ctr"/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aktivnosti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 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mikrokreditne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organizacije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i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poslovnih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endParaRPr lang="bs-Latn-BA" dirty="0">
              <a:solidFill>
                <a:srgbClr val="262626"/>
              </a:solidFill>
              <a:latin typeface="Gill Sans MT"/>
              <a:ea typeface="Arial"/>
              <a:cs typeface="Arial"/>
            </a:endParaRPr>
          </a:p>
          <a:p>
            <a:pPr algn="ctr"/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aktivnosti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korisnika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 </a:t>
            </a:r>
            <a:endParaRPr lang="bs-Latn-BA" dirty="0">
              <a:solidFill>
                <a:srgbClr val="262626"/>
              </a:solidFill>
              <a:latin typeface="Gill Sans MT"/>
              <a:ea typeface="Arial"/>
              <a:cs typeface="Arial"/>
            </a:endParaRPr>
          </a:p>
          <a:p>
            <a:pPr algn="ctr"/>
            <a:r>
              <a:rPr lang="en-US" dirty="0" err="1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mikrokredita</a:t>
            </a:r>
            <a:r>
              <a:rPr lang="en-US" dirty="0">
                <a:solidFill>
                  <a:srgbClr val="262626"/>
                </a:solidFill>
                <a:latin typeface="Gill Sans MT"/>
                <a:ea typeface="Arial"/>
                <a:cs typeface="Arial"/>
              </a:rPr>
              <a:t>.</a:t>
            </a:r>
            <a:r>
              <a:rPr lang="en-US" dirty="0">
                <a:latin typeface="Gill Sans MT"/>
                <a:ea typeface="Arial"/>
                <a:cs typeface="Arial"/>
              </a:rPr>
              <a:t>​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1BFF0-0F48-4E9E-B61D-19F032EA6329}"/>
              </a:ext>
            </a:extLst>
          </p:cNvPr>
          <p:cNvSpPr txBox="1"/>
          <p:nvPr/>
        </p:nvSpPr>
        <p:spPr>
          <a:xfrm>
            <a:off x="5010150" y="348615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davanje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uzimanje</a:t>
            </a:r>
            <a:r>
              <a:rPr lang="en-US" dirty="0">
                <a:ea typeface="+mn-lt"/>
                <a:cs typeface="+mn-lt"/>
              </a:rPr>
              <a:t>  </a:t>
            </a:r>
            <a:r>
              <a:rPr lang="en-US" dirty="0" err="1">
                <a:ea typeface="+mn-lt"/>
                <a:cs typeface="+mn-lt"/>
              </a:rPr>
              <a:t>zalog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imovine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uključujući</a:t>
            </a:r>
            <a:r>
              <a:rPr lang="en-US" dirty="0">
                <a:ea typeface="+mn-lt"/>
                <a:cs typeface="+mn-lt"/>
              </a:rPr>
              <a:t>    </a:t>
            </a:r>
            <a:r>
              <a:rPr lang="en-US" dirty="0" err="1">
                <a:ea typeface="+mn-lt"/>
                <a:cs typeface="+mn-lt"/>
              </a:rPr>
              <a:t>mikrokredite</a:t>
            </a:r>
            <a:r>
              <a:rPr lang="en-US" dirty="0">
                <a:ea typeface="+mn-lt"/>
                <a:cs typeface="+mn-lt"/>
              </a:rPr>
              <a:t>  </a:t>
            </a:r>
            <a:r>
              <a:rPr lang="en-US" dirty="0" err="1">
                <a:ea typeface="+mn-lt"/>
                <a:cs typeface="+mn-lt"/>
              </a:rPr>
              <a:t>radi</a:t>
            </a:r>
            <a:r>
              <a:rPr lang="en-US" dirty="0">
                <a:ea typeface="+mn-lt"/>
                <a:cs typeface="+mn-lt"/>
              </a:rPr>
              <a:t>   </a:t>
            </a:r>
            <a:endParaRPr lang="bs-Latn-BA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osiguranja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pozajmica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1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0D32-BF44-4F04-8E46-478AA3DC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 err="1"/>
              <a:t>Efekti</a:t>
            </a:r>
            <a:r>
              <a:rPr lang="en-US" dirty="0"/>
              <a:t> 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1AA6AF33-2794-4B95-8612-30FE34C8D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00717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16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A8E8-2634-42CE-B501-4438160C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 err="1"/>
              <a:t>Nadzor</a:t>
            </a:r>
            <a:r>
              <a:rPr lang="en-US" dirty="0"/>
              <a:t> </a:t>
            </a:r>
            <a:r>
              <a:rPr lang="en-US" dirty="0" err="1"/>
              <a:t>Agencije</a:t>
            </a:r>
            <a:r>
              <a:rPr lang="en-US" dirty="0"/>
              <a:t> za </a:t>
            </a:r>
            <a:r>
              <a:rPr lang="en-US" dirty="0" err="1"/>
              <a:t>bankarstvo</a:t>
            </a:r>
            <a:r>
              <a:rPr lang="en-US" dirty="0"/>
              <a:t> </a:t>
            </a:r>
            <a:r>
              <a:rPr lang="en-US" dirty="0" err="1"/>
              <a:t>Federacije</a:t>
            </a:r>
            <a:r>
              <a:rPr lang="en-US" dirty="0"/>
              <a:t> </a:t>
            </a:r>
            <a:r>
              <a:rPr lang="en-US" dirty="0" err="1"/>
              <a:t>Bih</a:t>
            </a:r>
          </a:p>
        </p:txBody>
      </p:sp>
      <p:graphicFrame>
        <p:nvGraphicFramePr>
          <p:cNvPr id="397" name="Diagram 397">
            <a:extLst>
              <a:ext uri="{FF2B5EF4-FFF2-40B4-BE49-F238E27FC236}">
                <a16:creationId xmlns:a16="http://schemas.microsoft.com/office/drawing/2014/main" id="{5A34AA06-A3AB-479A-B9D8-F90B3300A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14776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86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F451-B2EF-4A10-88C1-CB676DC2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 err="1"/>
              <a:t>Pitanja</a:t>
            </a:r>
            <a:r>
              <a:rPr lang="en-US" dirty="0"/>
              <a:t>:</a:t>
            </a:r>
          </a:p>
        </p:txBody>
      </p:sp>
      <p:graphicFrame>
        <p:nvGraphicFramePr>
          <p:cNvPr id="14" name="Diagram 14">
            <a:extLst>
              <a:ext uri="{FF2B5EF4-FFF2-40B4-BE49-F238E27FC236}">
                <a16:creationId xmlns:a16="http://schemas.microsoft.com/office/drawing/2014/main" id="{FB4AEA64-3B4A-4AC7-93B5-ADEAECBFF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925796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80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Hvala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pažnji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Belmir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Gagula</a:t>
            </a:r>
            <a:r>
              <a:rPr lang="en-US" dirty="0">
                <a:solidFill>
                  <a:schemeClr val="bg1"/>
                </a:solidFill>
              </a:rPr>
              <a:t>, 64441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119870" y="798184"/>
            <a:ext cx="3428662" cy="50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6F88797-338E-4C4E-B50C-3C46519E1B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190557-3523-4829-B732-42505F2F94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C0A41B-4E75-4512-ABAD-D663025C8E72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Widescreen</PresentationFormat>
  <Paragraphs>56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Parcel</vt:lpstr>
      <vt:lpstr>Mikrokreditne organizacije</vt:lpstr>
      <vt:lpstr>Need to know </vt:lpstr>
      <vt:lpstr>Glavne karakteristike</vt:lpstr>
      <vt:lpstr>Osnivanje organizacija</vt:lpstr>
      <vt:lpstr>Djelatnost mikrokreditnih organizacija</vt:lpstr>
      <vt:lpstr>Efekti </vt:lpstr>
      <vt:lpstr>Nadzor Agencije za bankarstvo Federacije Bih</vt:lpstr>
      <vt:lpstr>Pitanja: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Design</dc:title>
  <dc:creator/>
  <cp:lastModifiedBy/>
  <cp:revision>313</cp:revision>
  <dcterms:created xsi:type="dcterms:W3CDTF">2020-05-03T12:07:23Z</dcterms:created>
  <dcterms:modified xsi:type="dcterms:W3CDTF">2020-05-11T12:24:17Z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