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68" r:id="rId4"/>
    <p:sldId id="269" r:id="rId5"/>
    <p:sldId id="271" r:id="rId6"/>
    <p:sldId id="272" r:id="rId7"/>
    <p:sldId id="273" r:id="rId8"/>
    <p:sldId id="276" r:id="rId9"/>
    <p:sldId id="274" r:id="rId10"/>
    <p:sldId id="277" r:id="rId11"/>
    <p:sldId id="279" r:id="rId12"/>
    <p:sldId id="262" r:id="rId13"/>
    <p:sldId id="278" r:id="rId14"/>
    <p:sldId id="281" r:id="rId15"/>
    <p:sldId id="282" r:id="rId16"/>
    <p:sldId id="283" r:id="rId17"/>
    <p:sldId id="284" r:id="rId18"/>
    <p:sldId id="267" r:id="rId19"/>
    <p:sldId id="289" r:id="rId20"/>
    <p:sldId id="290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2" userDrawn="1">
          <p15:clr>
            <a:srgbClr val="A4A3A4"/>
          </p15:clr>
        </p15:guide>
        <p15:guide id="4" pos="7512" userDrawn="1">
          <p15:clr>
            <a:srgbClr val="A4A3A4"/>
          </p15:clr>
        </p15:guide>
        <p15:guide id="5" orient="horz" pos="216" userDrawn="1">
          <p15:clr>
            <a:srgbClr val="A4A3A4"/>
          </p15:clr>
        </p15:guide>
        <p15:guide id="6" orient="horz" pos="4032" userDrawn="1">
          <p15:clr>
            <a:srgbClr val="A4A3A4"/>
          </p15:clr>
        </p15:guide>
        <p15:guide id="7" orient="horz" pos="6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1D40"/>
    <a:srgbClr val="551C31"/>
    <a:srgbClr val="AF234E"/>
    <a:srgbClr val="CE295E"/>
    <a:srgbClr val="B5315B"/>
    <a:srgbClr val="AD234E"/>
    <a:srgbClr val="7F7F7F"/>
    <a:srgbClr val="FFCCCC"/>
    <a:srgbClr val="FFD1E0"/>
    <a:srgbClr val="F53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5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780" y="60"/>
      </p:cViewPr>
      <p:guideLst>
        <p:guide orient="horz" pos="2424"/>
        <p:guide pos="3840"/>
        <p:guide pos="192"/>
        <p:guide pos="7512"/>
        <p:guide orient="horz" pos="216"/>
        <p:guide orient="horz" pos="4032"/>
        <p:guide orient="horz" pos="6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023A0-2B54-4E79-AA20-143385AB9A6C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8DEA9-6F4F-4540-9E5D-C6F39079A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5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9AFCD-CC86-4465-AD95-85D2B9349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07509-85B2-495C-82A8-989CA9862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B0AA9-8E90-484A-ADD9-31AA1A53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8E9EE-6889-428D-B6A1-8BAC3E3F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Logo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1D2A5-6CD9-436C-958A-CC73AA34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6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758F3-6311-4BBF-9C0A-1ADA7A27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8"/>
            <a:ext cx="10515600" cy="498598"/>
          </a:xfrm>
        </p:spPr>
        <p:txBody>
          <a:bodyPr lIns="0" tIns="0" rIns="0" bIns="0" anchor="t">
            <a:spAutoFit/>
          </a:bodyPr>
          <a:lstStyle>
            <a:lvl1pPr algn="ctr">
              <a:defRPr sz="3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6F3C5-5D77-43F9-92A6-DE0777BB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63187" y="6509710"/>
            <a:ext cx="1561696" cy="276999"/>
          </a:xfrm>
        </p:spPr>
        <p:txBody>
          <a:bodyPr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Logo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B4FB46-0511-4A20-A9DA-85B06B5DF611}"/>
              </a:ext>
            </a:extLst>
          </p:cNvPr>
          <p:cNvSpPr/>
          <p:nvPr userDrawn="1"/>
        </p:nvSpPr>
        <p:spPr>
          <a:xfrm>
            <a:off x="0" y="6511448"/>
            <a:ext cx="10263189" cy="27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83AD1-0683-4B68-832E-79E5AC88DF1C}"/>
              </a:ext>
            </a:extLst>
          </p:cNvPr>
          <p:cNvSpPr/>
          <p:nvPr userDrawn="1"/>
        </p:nvSpPr>
        <p:spPr>
          <a:xfrm>
            <a:off x="11620500" y="525817"/>
            <a:ext cx="571500" cy="4924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B2F141-1AB9-4751-90A0-65BD481D8563}"/>
              </a:ext>
            </a:extLst>
          </p:cNvPr>
          <p:cNvSpPr/>
          <p:nvPr userDrawn="1"/>
        </p:nvSpPr>
        <p:spPr>
          <a:xfrm>
            <a:off x="11824884" y="6511448"/>
            <a:ext cx="367116" cy="27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4255E-A54B-4118-B827-E0382D3A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589475"/>
            <a:ext cx="419100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FD50806-BABF-4915-9689-3B9956D1C75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3619BB-9A09-40D9-A9F1-A026ABABCFBF}"/>
              </a:ext>
            </a:extLst>
          </p:cNvPr>
          <p:cNvGrpSpPr/>
          <p:nvPr userDrawn="1"/>
        </p:nvGrpSpPr>
        <p:grpSpPr>
          <a:xfrm>
            <a:off x="334126" y="6577411"/>
            <a:ext cx="1084573" cy="141598"/>
            <a:chOff x="334126" y="6490192"/>
            <a:chExt cx="1084573" cy="14159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06B9428-3B49-42EA-ACD3-FF049EF21512}"/>
                </a:ext>
              </a:extLst>
            </p:cNvPr>
            <p:cNvSpPr/>
            <p:nvPr/>
          </p:nvSpPr>
          <p:spPr>
            <a:xfrm rot="18900000" flipH="1">
              <a:off x="33412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rgbClr val="CE2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069E56F-ACCE-4A35-B24D-58EA37E4CEA1}"/>
                </a:ext>
              </a:extLst>
            </p:cNvPr>
            <p:cNvSpPr/>
            <p:nvPr/>
          </p:nvSpPr>
          <p:spPr>
            <a:xfrm rot="18900000" flipH="1">
              <a:off x="64845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465AED1-A4C5-416C-90F3-39CC10CEEAF1}"/>
                </a:ext>
              </a:extLst>
            </p:cNvPr>
            <p:cNvSpPr/>
            <p:nvPr/>
          </p:nvSpPr>
          <p:spPr>
            <a:xfrm rot="18900000" flipH="1">
              <a:off x="96277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11431DD-99C5-48BB-92EB-730E9F76D556}"/>
                </a:ext>
              </a:extLst>
            </p:cNvPr>
            <p:cNvSpPr/>
            <p:nvPr/>
          </p:nvSpPr>
          <p:spPr>
            <a:xfrm rot="18900000" flipH="1">
              <a:off x="127710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382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7129C65-954E-43EB-9F6A-C97D1F58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63187" y="6509710"/>
            <a:ext cx="1561696" cy="276999"/>
          </a:xfrm>
        </p:spPr>
        <p:txBody>
          <a:bodyPr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Logo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C9F7F1-EEC7-46BD-A1BF-A84E2080AB06}"/>
              </a:ext>
            </a:extLst>
          </p:cNvPr>
          <p:cNvSpPr/>
          <p:nvPr userDrawn="1"/>
        </p:nvSpPr>
        <p:spPr>
          <a:xfrm>
            <a:off x="0" y="6511448"/>
            <a:ext cx="10263189" cy="27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697E84-B24C-45E1-B5E2-2055DC460E2B}"/>
              </a:ext>
            </a:extLst>
          </p:cNvPr>
          <p:cNvSpPr/>
          <p:nvPr userDrawn="1"/>
        </p:nvSpPr>
        <p:spPr>
          <a:xfrm>
            <a:off x="11620500" y="525817"/>
            <a:ext cx="571500" cy="4924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86CD30-C1F7-4F1C-A2BE-296375984BEE}"/>
              </a:ext>
            </a:extLst>
          </p:cNvPr>
          <p:cNvSpPr/>
          <p:nvPr userDrawn="1"/>
        </p:nvSpPr>
        <p:spPr>
          <a:xfrm>
            <a:off x="11824884" y="6511448"/>
            <a:ext cx="367116" cy="27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CBA262D7-A96F-4408-8F02-4886014B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589475"/>
            <a:ext cx="419100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FD50806-BABF-4915-9689-3B9956D1C75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309FA6-F672-455E-955D-B63C2E15B767}"/>
              </a:ext>
            </a:extLst>
          </p:cNvPr>
          <p:cNvGrpSpPr/>
          <p:nvPr userDrawn="1"/>
        </p:nvGrpSpPr>
        <p:grpSpPr>
          <a:xfrm>
            <a:off x="334126" y="6577411"/>
            <a:ext cx="1084573" cy="141598"/>
            <a:chOff x="334126" y="6490192"/>
            <a:chExt cx="1084573" cy="14159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4FEBCF0-94B1-404B-8C9F-2DCA574C8B2D}"/>
                </a:ext>
              </a:extLst>
            </p:cNvPr>
            <p:cNvSpPr/>
            <p:nvPr/>
          </p:nvSpPr>
          <p:spPr>
            <a:xfrm rot="18900000" flipH="1">
              <a:off x="33412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rgbClr val="CE2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76D0EC6-9588-45EE-90D4-6E4C69D39683}"/>
                </a:ext>
              </a:extLst>
            </p:cNvPr>
            <p:cNvSpPr/>
            <p:nvPr/>
          </p:nvSpPr>
          <p:spPr>
            <a:xfrm rot="18900000" flipH="1">
              <a:off x="64845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87DA7BA-10C8-4993-9A03-3A5333A3916C}"/>
                </a:ext>
              </a:extLst>
            </p:cNvPr>
            <p:cNvSpPr/>
            <p:nvPr/>
          </p:nvSpPr>
          <p:spPr>
            <a:xfrm rot="18900000" flipH="1">
              <a:off x="96277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9BB0092-77B4-406B-A737-5C223E99A5A5}"/>
                </a:ext>
              </a:extLst>
            </p:cNvPr>
            <p:cNvSpPr/>
            <p:nvPr/>
          </p:nvSpPr>
          <p:spPr>
            <a:xfrm rot="18900000" flipH="1">
              <a:off x="127710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1381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78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759117-0F16-48ED-9718-C5D09846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745ED-7A57-4683-810C-5E5003926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5B1BF-AD50-4239-805D-33B3AEE52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79871-3CD6-4A1B-A275-2552C7EBC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Logo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1636-41B2-41A0-9EEE-E0104F888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50806-BABF-4915-9689-3B9956D1C7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1C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564789-A474-46BE-A2F2-4F27C6E3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70207C-E81D-4E79-9654-07E51237B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C300DA-4EC9-46EA-916D-25BEDAE0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111C5-A78D-479B-8C31-7C75D5475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CE2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07CD1A-2477-48CA-8693-2133EA1C3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700607">
            <a:off x="2917218" y="730213"/>
            <a:ext cx="5125521" cy="5397572"/>
            <a:chOff x="4167698" y="1500698"/>
            <a:chExt cx="3856603" cy="440981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5D1319-7BD4-47DE-B3DF-55B655BB34C4}"/>
                </a:ext>
              </a:extLst>
            </p:cNvPr>
            <p:cNvSpPr/>
            <p:nvPr/>
          </p:nvSpPr>
          <p:spPr>
            <a:xfrm rot="18900000">
              <a:off x="4167698" y="1500698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A6B26EE-CB0C-4C1C-981C-B7972827533E}"/>
                </a:ext>
              </a:extLst>
            </p:cNvPr>
            <p:cNvSpPr/>
            <p:nvPr/>
          </p:nvSpPr>
          <p:spPr>
            <a:xfrm rot="18900000">
              <a:off x="4167699" y="2053915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AD3AC05-2DFE-4FEA-BD0F-67495472A283}"/>
              </a:ext>
            </a:extLst>
          </p:cNvPr>
          <p:cNvSpPr txBox="1"/>
          <p:nvPr/>
        </p:nvSpPr>
        <p:spPr>
          <a:xfrm>
            <a:off x="3592661" y="2524947"/>
            <a:ext cx="407533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MONETARNI SUVERENITET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CCD400-5AC0-46BA-AF0D-532EA062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2017170" cy="2000249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</p:spTree>
    <p:extLst>
      <p:ext uri="{BB962C8B-B14F-4D97-AF65-F5344CB8AC3E}">
        <p14:creationId xmlns:p14="http://schemas.microsoft.com/office/powerpoint/2010/main" val="310594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564789-A474-46BE-A2F2-4F27C6E3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70207C-E81D-4E79-9654-07E51237B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C300DA-4EC9-46EA-916D-25BEDAE0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111C5-A78D-479B-8C31-7C75D5475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CE2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07CD1A-2477-48CA-8693-2133EA1C3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707476">
            <a:off x="702555" y="1304452"/>
            <a:ext cx="8130557" cy="5065267"/>
            <a:chOff x="4167698" y="1500698"/>
            <a:chExt cx="3856603" cy="440981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5D1319-7BD4-47DE-B3DF-55B655BB34C4}"/>
                </a:ext>
              </a:extLst>
            </p:cNvPr>
            <p:cNvSpPr/>
            <p:nvPr/>
          </p:nvSpPr>
          <p:spPr>
            <a:xfrm rot="18900000">
              <a:off x="4167698" y="1500698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A6B26EE-CB0C-4C1C-981C-B7972827533E}"/>
                </a:ext>
              </a:extLst>
            </p:cNvPr>
            <p:cNvSpPr/>
            <p:nvPr/>
          </p:nvSpPr>
          <p:spPr>
            <a:xfrm rot="18900000">
              <a:off x="4167699" y="2053915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FF3AA5-65B8-4250-9FA5-E730BA5D9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CCD400-5AC0-46BA-AF0D-532EA062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3AC05-2DFE-4FEA-BD0F-67495472A283}"/>
              </a:ext>
            </a:extLst>
          </p:cNvPr>
          <p:cNvSpPr txBox="1"/>
          <p:nvPr/>
        </p:nvSpPr>
        <p:spPr>
          <a:xfrm>
            <a:off x="571666" y="552068"/>
            <a:ext cx="110486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+mj-lt"/>
              </a:rPr>
              <a:t>MONETARNA POLITIKA I IZBOR REŽIMA DEVIZNOG KURSA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1146" y="1920761"/>
            <a:ext cx="73883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Devizni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kurs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ili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tečaj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-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cijena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domaćeg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novca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izraženu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stranom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novcu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Devizni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kurs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-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izuzetno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značajna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ekonomska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varijabla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važan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                      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makroekonomski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indicator,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                     -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utiče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pl-PL" dirty="0">
                <a:solidFill>
                  <a:schemeClr val="bg1"/>
                </a:solidFill>
                <a:latin typeface="+mj-lt"/>
              </a:rPr>
              <a:t>na cijenu uvozno-izvoznih proizvoda te na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                       </a:t>
            </a:r>
            <a:r>
              <a:rPr lang="pl-PL" dirty="0">
                <a:solidFill>
                  <a:schemeClr val="bg1"/>
                </a:solidFill>
                <a:latin typeface="+mj-lt"/>
              </a:rPr>
              <a:t>rentabilnost izvoza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                     -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moćan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instrument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koji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treba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pomogne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zemljama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da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                      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eliminišu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makroekonomske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neravnoteže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Konkretan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izbor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režima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deviznog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kursa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ima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značajnu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ulogu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ostvarenju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monetarnog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suvereniteta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5122" name="Picture 2" descr="Future Currency Forecast » Page 118 of 770 » Foreign Exchange New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607" y="1497166"/>
            <a:ext cx="3430782" cy="28437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4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564789-A474-46BE-A2F2-4F27C6E3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70207C-E81D-4E79-9654-07E51237B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C300DA-4EC9-46EA-916D-25BEDAE0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111C5-A78D-479B-8C31-7C75D5475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CE2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07CD1A-2477-48CA-8693-2133EA1C3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707476">
            <a:off x="1549663" y="1401230"/>
            <a:ext cx="9374717" cy="5122910"/>
            <a:chOff x="4167698" y="1500698"/>
            <a:chExt cx="3856603" cy="440981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5D1319-7BD4-47DE-B3DF-55B655BB34C4}"/>
                </a:ext>
              </a:extLst>
            </p:cNvPr>
            <p:cNvSpPr/>
            <p:nvPr/>
          </p:nvSpPr>
          <p:spPr>
            <a:xfrm rot="18900000">
              <a:off x="4167698" y="1500698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A6B26EE-CB0C-4C1C-981C-B7972827533E}"/>
                </a:ext>
              </a:extLst>
            </p:cNvPr>
            <p:cNvSpPr/>
            <p:nvPr/>
          </p:nvSpPr>
          <p:spPr>
            <a:xfrm rot="18900000">
              <a:off x="4167699" y="2053915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FF3AA5-65B8-4250-9FA5-E730BA5D9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CCD400-5AC0-46BA-AF0D-532EA062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3AC05-2DFE-4FEA-BD0F-67495472A283}"/>
              </a:ext>
            </a:extLst>
          </p:cNvPr>
          <p:cNvSpPr txBox="1"/>
          <p:nvPr/>
        </p:nvSpPr>
        <p:spPr>
          <a:xfrm>
            <a:off x="571666" y="521292"/>
            <a:ext cx="1104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ULOGA I ZNAČAJ CENTRALNE BANKE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7946" y="2155126"/>
            <a:ext cx="8174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Centralna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banka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- „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banka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banaka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“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ili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„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banka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države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”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Emisiona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ili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centralna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banka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je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specifična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privilegovana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bankarska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institucija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monetarnog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sistema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državna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ili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pod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jakim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nadzorom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uticajem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države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zadužena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odgovorna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stvaranje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vrijednosti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domaće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kontrolu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regulisanje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novčanog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opticaja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likvidnosti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bankarskog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sistema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zadužena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da se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stara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likvidnost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zemlji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plaćanjima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inostranstvom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To je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jedina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ovlašćena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banka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izdavanje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novčanica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kovanog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novca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kao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zakonskog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sredstva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plaćanja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381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49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551C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0062" y="206435"/>
            <a:ext cx="6733213" cy="6398533"/>
          </a:xfrm>
          <a:prstGeom prst="rect">
            <a:avLst/>
          </a:prstGeom>
          <a:noFill/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551C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72586" y="1632788"/>
            <a:ext cx="3772957" cy="3585419"/>
          </a:xfrm>
          <a:prstGeom prst="rect">
            <a:avLst/>
          </a:prstGeom>
          <a:noFill/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473A0FD-0576-413F-B773-3FD940B32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-1093206" y="469165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6" name="Picture Placeholder 4"/>
          <p:cNvPicPr>
            <a:picLocks noChangeAspect="1"/>
          </p:cNvPicPr>
          <p:nvPr/>
        </p:nvPicPr>
        <p:blipFill>
          <a:blip r:embed="rId3"/>
          <a:srcRect l="22600" r="22600"/>
          <a:stretch>
            <a:fillRect/>
          </a:stretch>
        </p:blipFill>
        <p:spPr>
          <a:xfrm>
            <a:off x="820112" y="392530"/>
            <a:ext cx="5977783" cy="6026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61989">
            <a:off x="7821288" y="1749585"/>
            <a:ext cx="3383073" cy="3351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77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564789-A474-46BE-A2F2-4F27C6E3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70207C-E81D-4E79-9654-07E51237B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C300DA-4EC9-46EA-916D-25BEDAE0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111C5-A78D-479B-8C31-7C75D5475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CE2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07CD1A-2477-48CA-8693-2133EA1C3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707476">
            <a:off x="1549663" y="1401230"/>
            <a:ext cx="9374717" cy="5122910"/>
            <a:chOff x="4167698" y="1500698"/>
            <a:chExt cx="3856603" cy="440981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5D1319-7BD4-47DE-B3DF-55B655BB34C4}"/>
                </a:ext>
              </a:extLst>
            </p:cNvPr>
            <p:cNvSpPr/>
            <p:nvPr/>
          </p:nvSpPr>
          <p:spPr>
            <a:xfrm rot="18900000">
              <a:off x="4167698" y="1500698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A6B26EE-CB0C-4C1C-981C-B7972827533E}"/>
                </a:ext>
              </a:extLst>
            </p:cNvPr>
            <p:cNvSpPr/>
            <p:nvPr/>
          </p:nvSpPr>
          <p:spPr>
            <a:xfrm rot="18900000">
              <a:off x="4167699" y="2053915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FF3AA5-65B8-4250-9FA5-E730BA5D9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CCD400-5AC0-46BA-AF0D-532EA062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3AC05-2DFE-4FEA-BD0F-67495472A283}"/>
              </a:ext>
            </a:extLst>
          </p:cNvPr>
          <p:cNvSpPr txBox="1"/>
          <p:nvPr/>
        </p:nvSpPr>
        <p:spPr>
          <a:xfrm>
            <a:off x="571666" y="521292"/>
            <a:ext cx="1104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ULOGA I ZNAČAJ CENTRALNE BANKE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7946" y="2263857"/>
            <a:ext cx="8174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Pravo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centralne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banke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izdaje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omogućava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joj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vodi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monetarnu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politiku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zemlje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+mj-lt"/>
              </a:rPr>
              <a:t>Centralna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banka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-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centralna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monetarna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ustanova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nekoj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državi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koja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monetarnom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kreditnom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bankarskom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sistemu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ima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privilegovan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monopolisan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status,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koji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se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prvnstveno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odnosi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izdavanje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emisiju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novca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Uglavnom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svim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zemljama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egzistira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samo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jedna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takva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banka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npr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Bosni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Hercegovini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Centralna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banka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BiH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u EU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Evropska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centralna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banka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(ECB).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182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564789-A474-46BE-A2F2-4F27C6E3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70207C-E81D-4E79-9654-07E51237B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C300DA-4EC9-46EA-916D-25BEDAE0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111C5-A78D-479B-8C31-7C75D5475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CE2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07CD1A-2477-48CA-8693-2133EA1C3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707476">
            <a:off x="767521" y="1063990"/>
            <a:ext cx="8068026" cy="5335465"/>
            <a:chOff x="4167698" y="1500698"/>
            <a:chExt cx="3856603" cy="440981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5D1319-7BD4-47DE-B3DF-55B655BB34C4}"/>
                </a:ext>
              </a:extLst>
            </p:cNvPr>
            <p:cNvSpPr/>
            <p:nvPr/>
          </p:nvSpPr>
          <p:spPr>
            <a:xfrm rot="18900000">
              <a:off x="4167698" y="1500698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A6B26EE-CB0C-4C1C-981C-B7972827533E}"/>
                </a:ext>
              </a:extLst>
            </p:cNvPr>
            <p:cNvSpPr/>
            <p:nvPr/>
          </p:nvSpPr>
          <p:spPr>
            <a:xfrm rot="18900000">
              <a:off x="4167699" y="2053915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FF3AA5-65B8-4250-9FA5-E730BA5D9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CCD400-5AC0-46BA-AF0D-532EA062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3AC05-2DFE-4FEA-BD0F-67495472A283}"/>
              </a:ext>
            </a:extLst>
          </p:cNvPr>
          <p:cNvSpPr txBox="1"/>
          <p:nvPr/>
        </p:nvSpPr>
        <p:spPr>
          <a:xfrm>
            <a:off x="571666" y="521292"/>
            <a:ext cx="1104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ULOGA I ZNAČAJ CENTRALNE BANKE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9110" y="2427493"/>
            <a:ext cx="65689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+mj-lt"/>
              </a:rPr>
              <a:t>Provođenje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monetarne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politike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je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nemoguće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zamisliti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bez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centralne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banke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+mj-lt"/>
              </a:rPr>
              <a:t>Država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centralnu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banku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kao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monetarnu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instituciju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prenosi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prava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ovlašćenja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domenu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vođenja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emisione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kreditno-monetarne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devizne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politike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regulisanja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novčane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mase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6146" name="Picture 2" descr="Centralna banka BiH fokusirana na monetarnu stabilnost - Biznis 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09" y="3731723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68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564789-A474-46BE-A2F2-4F27C6E3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70207C-E81D-4E79-9654-07E51237B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C300DA-4EC9-46EA-916D-25BEDAE0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111C5-A78D-479B-8C31-7C75D5475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CE2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07CD1A-2477-48CA-8693-2133EA1C3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707476">
            <a:off x="1549663" y="1401230"/>
            <a:ext cx="9374717" cy="5122910"/>
            <a:chOff x="4167698" y="1500698"/>
            <a:chExt cx="3856603" cy="440981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5D1319-7BD4-47DE-B3DF-55B655BB34C4}"/>
                </a:ext>
              </a:extLst>
            </p:cNvPr>
            <p:cNvSpPr/>
            <p:nvPr/>
          </p:nvSpPr>
          <p:spPr>
            <a:xfrm rot="18900000">
              <a:off x="4167698" y="1500698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A6B26EE-CB0C-4C1C-981C-B7972827533E}"/>
                </a:ext>
              </a:extLst>
            </p:cNvPr>
            <p:cNvSpPr/>
            <p:nvPr/>
          </p:nvSpPr>
          <p:spPr>
            <a:xfrm rot="18900000">
              <a:off x="4167699" y="2053915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FF3AA5-65B8-4250-9FA5-E730BA5D9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CCD400-5AC0-46BA-AF0D-532EA062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3AC05-2DFE-4FEA-BD0F-67495472A283}"/>
              </a:ext>
            </a:extLst>
          </p:cNvPr>
          <p:cNvSpPr txBox="1"/>
          <p:nvPr/>
        </p:nvSpPr>
        <p:spPr>
          <a:xfrm>
            <a:off x="571666" y="521292"/>
            <a:ext cx="1104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MONETARNI SUVERENITET U USLOVIMA GLOBALIZACIJE</a:t>
            </a:r>
          </a:p>
        </p:txBody>
      </p:sp>
      <p:sp>
        <p:nvSpPr>
          <p:cNvPr id="3" name="Rectangle 2"/>
          <p:cNvSpPr/>
          <p:nvPr/>
        </p:nvSpPr>
        <p:spPr>
          <a:xfrm>
            <a:off x="2310907" y="2104099"/>
            <a:ext cx="8174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U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tranzicijskim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zemljama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ali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u EU -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sve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češći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trend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napuštanja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domaćih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valuta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uvođenja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opticaj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neke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od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zdravih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svjetskih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valuta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prije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svega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eura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ili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dolara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+mj-lt"/>
              </a:rPr>
              <a:t>Uvođenje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zdrave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strane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valute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opticaj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znači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višestranu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sigurnost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bg1"/>
                </a:solidFill>
                <a:latin typeface="+mj-lt"/>
              </a:rPr>
              <a:t>stabilnije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cijene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stabilniji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tečaj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sigurnost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za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strane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investitore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endParaRPr lang="en-US" sz="2000" dirty="0">
              <a:solidFill>
                <a:schemeClr val="bg1"/>
              </a:solidFill>
              <a:latin typeface="+mj-lt"/>
            </a:endParaRPr>
          </a:p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S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druge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strane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država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potpuno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gubi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monetarni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suverenitet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što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znači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joj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ne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treba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centralna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banka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niti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monetarna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politika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jer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je u tom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slučaju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preuzima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od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zemlje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čiju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je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valutu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prihvatila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kao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svoju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41971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564789-A474-46BE-A2F2-4F27C6E3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70207C-E81D-4E79-9654-07E51237B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C300DA-4EC9-46EA-916D-25BEDAE0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111C5-A78D-479B-8C31-7C75D5475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CE2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07CD1A-2477-48CA-8693-2133EA1C3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707476">
            <a:off x="4001328" y="1221229"/>
            <a:ext cx="7612369" cy="5444813"/>
            <a:chOff x="4167698" y="1500698"/>
            <a:chExt cx="3856603" cy="440981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5D1319-7BD4-47DE-B3DF-55B655BB34C4}"/>
                </a:ext>
              </a:extLst>
            </p:cNvPr>
            <p:cNvSpPr/>
            <p:nvPr/>
          </p:nvSpPr>
          <p:spPr>
            <a:xfrm rot="18900000">
              <a:off x="4167698" y="1500698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A6B26EE-CB0C-4C1C-981C-B7972827533E}"/>
                </a:ext>
              </a:extLst>
            </p:cNvPr>
            <p:cNvSpPr/>
            <p:nvPr/>
          </p:nvSpPr>
          <p:spPr>
            <a:xfrm rot="18900000">
              <a:off x="4167699" y="2053915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FF3AA5-65B8-4250-9FA5-E730BA5D9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CCD400-5AC0-46BA-AF0D-532EA062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3AC05-2DFE-4FEA-BD0F-67495472A283}"/>
              </a:ext>
            </a:extLst>
          </p:cNvPr>
          <p:cNvSpPr txBox="1"/>
          <p:nvPr/>
        </p:nvSpPr>
        <p:spPr>
          <a:xfrm>
            <a:off x="571666" y="521292"/>
            <a:ext cx="1104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MONETARNI SUVERENITET U USLOVIMA GLOBALIZACIJE</a:t>
            </a:r>
          </a:p>
        </p:txBody>
      </p:sp>
      <p:pic>
        <p:nvPicPr>
          <p:cNvPr id="7172" name="Picture 4" descr="1 American Dollar banknote - Exchange yours for cash to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903">
            <a:off x="509387" y="1430485"/>
            <a:ext cx="4485908" cy="185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98555" y="1895580"/>
            <a:ext cx="58932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j-lt"/>
              </a:rPr>
              <a:t>Vlastiti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novac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čini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sastavni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važan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dio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suvereniteta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svake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države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jer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je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novac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krajnjem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slučaju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odraz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realne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ekonomije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ali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ima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svoje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specifične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zakonitosti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mogućnosti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aktivnog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utjecaja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realnu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ekonomiju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en-US" sz="2000" dirty="0">
              <a:solidFill>
                <a:schemeClr val="bg1"/>
              </a:solidFill>
              <a:latin typeface="+mj-lt"/>
            </a:endParaRPr>
          </a:p>
          <a:p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Dolarizacija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naziv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za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korištenje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strane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valute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nekoj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zemlji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zbog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toga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što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se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širom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svijeta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najčešće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koristi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dolar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). </a:t>
            </a:r>
          </a:p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To je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monetarna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strategija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prema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kojoj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neka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država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potpunosti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napušta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vlastitu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valutu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kao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službenu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prihvaća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valutu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druge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države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najčešće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američki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dolar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18" name="Picture 2" descr="euri | Tacno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91" y="4285712"/>
            <a:ext cx="2885455" cy="172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231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564789-A474-46BE-A2F2-4F27C6E3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70207C-E81D-4E79-9654-07E51237B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C300DA-4EC9-46EA-916D-25BEDAE0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111C5-A78D-479B-8C31-7C75D5475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CE2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07CD1A-2477-48CA-8693-2133EA1C3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707476">
            <a:off x="1549663" y="1401230"/>
            <a:ext cx="9374717" cy="5122910"/>
            <a:chOff x="4167698" y="1500698"/>
            <a:chExt cx="3856603" cy="440981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5D1319-7BD4-47DE-B3DF-55B655BB34C4}"/>
                </a:ext>
              </a:extLst>
            </p:cNvPr>
            <p:cNvSpPr/>
            <p:nvPr/>
          </p:nvSpPr>
          <p:spPr>
            <a:xfrm rot="18900000">
              <a:off x="4167698" y="1500698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A6B26EE-CB0C-4C1C-981C-B7972827533E}"/>
                </a:ext>
              </a:extLst>
            </p:cNvPr>
            <p:cNvSpPr/>
            <p:nvPr/>
          </p:nvSpPr>
          <p:spPr>
            <a:xfrm rot="18900000">
              <a:off x="4167699" y="2053915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FF3AA5-65B8-4250-9FA5-E730BA5D9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CCD400-5AC0-46BA-AF0D-532EA062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3AC05-2DFE-4FEA-BD0F-67495472A283}"/>
              </a:ext>
            </a:extLst>
          </p:cNvPr>
          <p:cNvSpPr txBox="1"/>
          <p:nvPr/>
        </p:nvSpPr>
        <p:spPr>
          <a:xfrm>
            <a:off x="571666" y="521292"/>
            <a:ext cx="1104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MONETARNI SUVERENITET U USLOVIMA GLOBALIZACIJE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2157" y="2096396"/>
            <a:ext cx="8174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j-lt"/>
              </a:rPr>
              <a:t>Euroizacija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dolarizacija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mogu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biti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službene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neslužbene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unilateralne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bilateralne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endParaRPr lang="en-US" sz="2000" dirty="0">
              <a:solidFill>
                <a:schemeClr val="bg1"/>
              </a:solidFill>
              <a:latin typeface="+mj-lt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+mj-lt"/>
              </a:rPr>
              <a:t>Države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koje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najduže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imaju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službenu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dolarizacjiu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0A31DB-DD27-4F64-AB8C-EC7887B70CFD}"/>
              </a:ext>
            </a:extLst>
          </p:cNvPr>
          <p:cNvSpPr/>
          <p:nvPr/>
        </p:nvSpPr>
        <p:spPr>
          <a:xfrm>
            <a:off x="7310966" y="4057053"/>
            <a:ext cx="3536258" cy="222672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3600" b="1" dirty="0">
              <a:latin typeface="+mj-lt"/>
            </a:endParaRPr>
          </a:p>
        </p:txBody>
      </p:sp>
      <p:pic>
        <p:nvPicPr>
          <p:cNvPr id="8198" name="Picture 6" descr="Argentina | 3PL, Supply Chain &amp; Global Logistics - Crane Worldwi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25" y="4608240"/>
            <a:ext cx="2427087" cy="151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CFFF09D-96F9-453A-AC93-BC01E504D3BB}"/>
              </a:ext>
            </a:extLst>
          </p:cNvPr>
          <p:cNvSpPr/>
          <p:nvPr/>
        </p:nvSpPr>
        <p:spPr>
          <a:xfrm>
            <a:off x="7254003" y="4010173"/>
            <a:ext cx="3669101" cy="494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Argentina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755EE4-AAED-40FD-A16A-259334EEE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22935" y="3933182"/>
            <a:ext cx="3419021" cy="2340197"/>
            <a:chOff x="7462651" y="4416499"/>
            <a:chExt cx="3419021" cy="2340197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CC89592-EA05-4F09-AE50-51BC0C185628}"/>
                </a:ext>
              </a:extLst>
            </p:cNvPr>
            <p:cNvSpPr/>
            <p:nvPr/>
          </p:nvSpPr>
          <p:spPr>
            <a:xfrm>
              <a:off x="7531837" y="4558843"/>
              <a:ext cx="3280650" cy="21978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US" sz="3600" b="1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CFFF09D-96F9-453A-AC93-BC01E504D3BB}"/>
                </a:ext>
              </a:extLst>
            </p:cNvPr>
            <p:cNvSpPr/>
            <p:nvPr/>
          </p:nvSpPr>
          <p:spPr>
            <a:xfrm>
              <a:off x="7462651" y="4416499"/>
              <a:ext cx="3419021" cy="419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Panama</a:t>
              </a:r>
            </a:p>
          </p:txBody>
        </p:sp>
      </p:grpSp>
      <p:pic>
        <p:nvPicPr>
          <p:cNvPr id="8196" name="Picture 4" descr="Panama travel | Central America - Lonely Plan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99" y="4490743"/>
            <a:ext cx="2476123" cy="16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95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6600" y="385580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Crnoj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Gori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bili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zastupljeni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osnovni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oblici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dolarizacije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nezvanična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dolarizacija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periodu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novembra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1999.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godine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zatim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djelimična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zvanična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dolarizacija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od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novembra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1999. do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novembra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2000.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kada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je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Crna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Gora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postala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zvanično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dolarizovana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eurizovana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ekonomija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uvođenjem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prvo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njemačke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marke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zatim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2002.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godine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eura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kao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jedinog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zakonskog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sredstva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plaćanja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</a:t>
            </a:r>
            <a:endParaRPr lang="en-US" dirty="0"/>
          </a:p>
        </p:txBody>
      </p:sp>
      <p:pic>
        <p:nvPicPr>
          <p:cNvPr id="9224" name="Picture 8" descr="Kako je ovo moguće? Crna Gora i dalje jedina zemlja u Evropi 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1" y="196274"/>
            <a:ext cx="6067627" cy="325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Upozorenje Crnoj Gori - jednostrano uvođenje eura nije u skladu s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772037"/>
            <a:ext cx="3350854" cy="227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491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564789-A474-46BE-A2F2-4F27C6E3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70207C-E81D-4E79-9654-07E51237B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C300DA-4EC9-46EA-916D-25BEDAE0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111C5-A78D-479B-8C31-7C75D5475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CE2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07CD1A-2477-48CA-8693-2133EA1C3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707476">
            <a:off x="1549663" y="1401230"/>
            <a:ext cx="9374717" cy="5122910"/>
            <a:chOff x="4167698" y="1500698"/>
            <a:chExt cx="3856603" cy="440981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5D1319-7BD4-47DE-B3DF-55B655BB34C4}"/>
                </a:ext>
              </a:extLst>
            </p:cNvPr>
            <p:cNvSpPr/>
            <p:nvPr/>
          </p:nvSpPr>
          <p:spPr>
            <a:xfrm rot="18900000">
              <a:off x="4167698" y="1500698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A6B26EE-CB0C-4C1C-981C-B7972827533E}"/>
                </a:ext>
              </a:extLst>
            </p:cNvPr>
            <p:cNvSpPr/>
            <p:nvPr/>
          </p:nvSpPr>
          <p:spPr>
            <a:xfrm rot="18900000">
              <a:off x="4167699" y="2053915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FF3AA5-65B8-4250-9FA5-E730BA5D9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CCD400-5AC0-46BA-AF0D-532EA062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3AC05-2DFE-4FEA-BD0F-67495472A283}"/>
              </a:ext>
            </a:extLst>
          </p:cNvPr>
          <p:cNvSpPr txBox="1"/>
          <p:nvPr/>
        </p:nvSpPr>
        <p:spPr>
          <a:xfrm>
            <a:off x="571666" y="521292"/>
            <a:ext cx="1104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latin typeface="+mj-lt"/>
              </a:rPr>
              <a:t>ODRICANJE OD MONETARNOG SUVERENITETA</a:t>
            </a:r>
          </a:p>
        </p:txBody>
      </p:sp>
      <p:sp>
        <p:nvSpPr>
          <p:cNvPr id="7" name="Rectangle 6"/>
          <p:cNvSpPr/>
          <p:nvPr/>
        </p:nvSpPr>
        <p:spPr>
          <a:xfrm>
            <a:off x="2537699" y="2177543"/>
            <a:ext cx="7854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Ekonomska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integracija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najčešće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dovodi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povećanja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ekonomskog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blagostanja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štetu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ekonomske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suverenosti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monetarna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integracija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podrazumijeva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povećanje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ekonomskog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blagostanja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štetu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monetarne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suverenosti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pic>
        <p:nvPicPr>
          <p:cNvPr id="23" name="Picture 2" descr="AEC ASEAN MAP stock illustration. Illustration of together - 402943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19" y="3735958"/>
            <a:ext cx="4268430" cy="247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6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A picture  of a city. ">
            <a:extLst>
              <a:ext uri="{FF2B5EF4-FFF2-40B4-BE49-F238E27FC236}">
                <a16:creationId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64564789-A474-46BE-A2F2-4F27C6E3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0A0A31DB-DD27-4F64-AB8C-EC7887B70CFD}"/>
              </a:ext>
            </a:extLst>
          </p:cNvPr>
          <p:cNvSpPr/>
          <p:nvPr/>
        </p:nvSpPr>
        <p:spPr>
          <a:xfrm>
            <a:off x="6967330" y="4099890"/>
            <a:ext cx="3701477" cy="22720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3600" b="1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CA378-A42F-4D9C-A19A-0115D50F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20" name="Group 225" descr="This is a map.">
            <a:extLst>
              <a:ext uri="{FF2B5EF4-FFF2-40B4-BE49-F238E27FC236}">
                <a16:creationId xmlns:a16="http://schemas.microsoft.com/office/drawing/2014/main" id="{E7C433E1-2468-4CB5-BB9B-DC81C26CDDD2}"/>
              </a:ext>
            </a:extLst>
          </p:cNvPr>
          <p:cNvGrpSpPr>
            <a:grpSpLocks/>
          </p:cNvGrpSpPr>
          <p:nvPr/>
        </p:nvGrpSpPr>
        <p:grpSpPr bwMode="auto">
          <a:xfrm>
            <a:off x="7281944" y="4466087"/>
            <a:ext cx="3072248" cy="1687090"/>
            <a:chOff x="61887" y="752420"/>
            <a:chExt cx="8725336" cy="5044568"/>
          </a:xfrm>
          <a:solidFill>
            <a:srgbClr val="7F7F7F"/>
          </a:solidFill>
        </p:grpSpPr>
        <p:sp>
          <p:nvSpPr>
            <p:cNvPr id="121" name="Freeform 5962">
              <a:extLst>
                <a:ext uri="{FF2B5EF4-FFF2-40B4-BE49-F238E27FC236}">
                  <a16:creationId xmlns:a16="http://schemas.microsoft.com/office/drawing/2014/main" id="{33931C5B-EF27-4D07-A2CC-B6D8CF9FC7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735" y="3535028"/>
              <a:ext cx="1189097" cy="2261960"/>
            </a:xfrm>
            <a:custGeom>
              <a:avLst/>
              <a:gdLst>
                <a:gd name="T0" fmla="*/ 168775 w 1874"/>
                <a:gd name="T1" fmla="*/ 2086902 h 3562"/>
                <a:gd name="T2" fmla="*/ 147202 w 1874"/>
                <a:gd name="T3" fmla="*/ 1968776 h 3562"/>
                <a:gd name="T4" fmla="*/ 184003 w 1874"/>
                <a:gd name="T5" fmla="*/ 1976397 h 3562"/>
                <a:gd name="T6" fmla="*/ 161161 w 1874"/>
                <a:gd name="T7" fmla="*/ 1982748 h 3562"/>
                <a:gd name="T8" fmla="*/ 154816 w 1874"/>
                <a:gd name="T9" fmla="*/ 2042446 h 3562"/>
                <a:gd name="T10" fmla="*/ 156085 w 1874"/>
                <a:gd name="T11" fmla="*/ 1997990 h 3562"/>
                <a:gd name="T12" fmla="*/ 147202 w 1874"/>
                <a:gd name="T13" fmla="*/ 2006881 h 3562"/>
                <a:gd name="T14" fmla="*/ 184003 w 1874"/>
                <a:gd name="T15" fmla="*/ 2086902 h 3562"/>
                <a:gd name="T16" fmla="*/ 153547 w 1874"/>
                <a:gd name="T17" fmla="*/ 1999260 h 3562"/>
                <a:gd name="T18" fmla="*/ 185272 w 1874"/>
                <a:gd name="T19" fmla="*/ 1850649 h 3562"/>
                <a:gd name="T20" fmla="*/ 192886 w 1874"/>
                <a:gd name="T21" fmla="*/ 1841758 h 3562"/>
                <a:gd name="T22" fmla="*/ 166237 w 1874"/>
                <a:gd name="T23" fmla="*/ 1884944 h 3562"/>
                <a:gd name="T24" fmla="*/ 348971 w 1874"/>
                <a:gd name="T25" fmla="*/ 2235513 h 3562"/>
                <a:gd name="T26" fmla="*/ 304556 w 1874"/>
                <a:gd name="T27" fmla="*/ 2245675 h 3562"/>
                <a:gd name="T28" fmla="*/ 284252 w 1874"/>
                <a:gd name="T29" fmla="*/ 2227892 h 3562"/>
                <a:gd name="T30" fmla="*/ 323591 w 1874"/>
                <a:gd name="T31" fmla="*/ 2224082 h 3562"/>
                <a:gd name="T32" fmla="*/ 277907 w 1874"/>
                <a:gd name="T33" fmla="*/ 2230433 h 3562"/>
                <a:gd name="T34" fmla="*/ 170044 w 1874"/>
                <a:gd name="T35" fmla="*/ 2140250 h 3562"/>
                <a:gd name="T36" fmla="*/ 180196 w 1874"/>
                <a:gd name="T37" fmla="*/ 2163113 h 3562"/>
                <a:gd name="T38" fmla="*/ 157354 w 1874"/>
                <a:gd name="T39" fmla="*/ 2090713 h 3562"/>
                <a:gd name="T40" fmla="*/ 247452 w 1874"/>
                <a:gd name="T41" fmla="*/ 2198678 h 3562"/>
                <a:gd name="T42" fmla="*/ 214458 w 1874"/>
                <a:gd name="T43" fmla="*/ 2170734 h 3562"/>
                <a:gd name="T44" fmla="*/ 224610 w 1874"/>
                <a:gd name="T45" fmla="*/ 2189787 h 3562"/>
                <a:gd name="T46" fmla="*/ 300749 w 1874"/>
                <a:gd name="T47" fmla="*/ 2198678 h 3562"/>
                <a:gd name="T48" fmla="*/ 237300 w 1874"/>
                <a:gd name="T49" fmla="*/ 2207569 h 3562"/>
                <a:gd name="T50" fmla="*/ 319784 w 1874"/>
                <a:gd name="T51" fmla="*/ 2224082 h 3562"/>
                <a:gd name="T52" fmla="*/ 184003 w 1874"/>
                <a:gd name="T53" fmla="*/ 1738874 h 3562"/>
                <a:gd name="T54" fmla="*/ 166237 w 1874"/>
                <a:gd name="T55" fmla="*/ 1802383 h 3562"/>
                <a:gd name="T56" fmla="*/ 187810 w 1874"/>
                <a:gd name="T57" fmla="*/ 1807463 h 3562"/>
                <a:gd name="T58" fmla="*/ 176389 w 1874"/>
                <a:gd name="T59" fmla="*/ 1878593 h 3562"/>
                <a:gd name="T60" fmla="*/ 939048 w 1874"/>
                <a:gd name="T61" fmla="*/ 443292 h 3562"/>
                <a:gd name="T62" fmla="*/ 767735 w 1874"/>
                <a:gd name="T63" fmla="*/ 403917 h 3562"/>
                <a:gd name="T64" fmla="*/ 761390 w 1874"/>
                <a:gd name="T65" fmla="*/ 248955 h 3562"/>
                <a:gd name="T66" fmla="*/ 611650 w 1874"/>
                <a:gd name="T67" fmla="*/ 190527 h 3562"/>
                <a:gd name="T68" fmla="*/ 474600 w 1874"/>
                <a:gd name="T69" fmla="*/ 59698 h 3562"/>
                <a:gd name="T70" fmla="*/ 281714 w 1874"/>
                <a:gd name="T71" fmla="*/ 21593 h 3562"/>
                <a:gd name="T72" fmla="*/ 157354 w 1874"/>
                <a:gd name="T73" fmla="*/ 45726 h 3562"/>
                <a:gd name="T74" fmla="*/ 91367 w 1874"/>
                <a:gd name="T75" fmla="*/ 299762 h 3562"/>
                <a:gd name="T76" fmla="*/ 35532 w 1874"/>
                <a:gd name="T77" fmla="*/ 461075 h 3562"/>
                <a:gd name="T78" fmla="*/ 109133 w 1874"/>
                <a:gd name="T79" fmla="*/ 768458 h 3562"/>
                <a:gd name="T80" fmla="*/ 275370 w 1874"/>
                <a:gd name="T81" fmla="*/ 1108865 h 3562"/>
                <a:gd name="T82" fmla="*/ 252528 w 1874"/>
                <a:gd name="T83" fmla="*/ 1420059 h 3562"/>
                <a:gd name="T84" fmla="*/ 196693 w 1874"/>
                <a:gd name="T85" fmla="*/ 1667744 h 3562"/>
                <a:gd name="T86" fmla="*/ 209382 w 1874"/>
                <a:gd name="T87" fmla="*/ 1797302 h 3562"/>
                <a:gd name="T88" fmla="*/ 171313 w 1874"/>
                <a:gd name="T89" fmla="*/ 1882404 h 3562"/>
                <a:gd name="T90" fmla="*/ 170044 w 1874"/>
                <a:gd name="T91" fmla="*/ 1947183 h 3562"/>
                <a:gd name="T92" fmla="*/ 176389 w 1874"/>
                <a:gd name="T93" fmla="*/ 2011962 h 3562"/>
                <a:gd name="T94" fmla="*/ 185272 w 1874"/>
                <a:gd name="T95" fmla="*/ 2053878 h 3562"/>
                <a:gd name="T96" fmla="*/ 196693 w 1874"/>
                <a:gd name="T97" fmla="*/ 2100874 h 3562"/>
                <a:gd name="T98" fmla="*/ 194155 w 1874"/>
                <a:gd name="T99" fmla="*/ 2113576 h 3562"/>
                <a:gd name="T100" fmla="*/ 233493 w 1874"/>
                <a:gd name="T101" fmla="*/ 2131359 h 3562"/>
                <a:gd name="T102" fmla="*/ 255066 w 1874"/>
                <a:gd name="T103" fmla="*/ 2141520 h 3562"/>
                <a:gd name="T104" fmla="*/ 314708 w 1874"/>
                <a:gd name="T105" fmla="*/ 2122467 h 3562"/>
                <a:gd name="T106" fmla="*/ 348971 w 1874"/>
                <a:gd name="T107" fmla="*/ 1890025 h 3562"/>
                <a:gd name="T108" fmla="*/ 453027 w 1874"/>
                <a:gd name="T109" fmla="*/ 1764277 h 3562"/>
                <a:gd name="T110" fmla="*/ 491097 w 1874"/>
                <a:gd name="T111" fmla="*/ 1635989 h 3562"/>
                <a:gd name="T112" fmla="*/ 629416 w 1874"/>
                <a:gd name="T113" fmla="*/ 1491189 h 3562"/>
                <a:gd name="T114" fmla="*/ 865447 w 1874"/>
                <a:gd name="T115" fmla="*/ 1158402 h 3562"/>
                <a:gd name="T116" fmla="*/ 1079905 w 1874"/>
                <a:gd name="T117" fmla="*/ 900556 h 3562"/>
                <a:gd name="T118" fmla="*/ 426379 w 1874"/>
                <a:gd name="T119" fmla="*/ 2222811 h 3562"/>
                <a:gd name="T120" fmla="*/ 184003 w 1874"/>
                <a:gd name="T121" fmla="*/ 1928130 h 3562"/>
                <a:gd name="T122" fmla="*/ 159892 w 1874"/>
                <a:gd name="T123" fmla="*/ 1994179 h 3562"/>
                <a:gd name="T124" fmla="*/ 175120 w 1874"/>
                <a:gd name="T125" fmla="*/ 2027204 h 35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74"/>
                <a:gd name="T190" fmla="*/ 0 h 3562"/>
                <a:gd name="T191" fmla="*/ 1874 w 1874"/>
                <a:gd name="T192" fmla="*/ 3562 h 35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74" h="3562">
                  <a:moveTo>
                    <a:pt x="282" y="3320"/>
                  </a:moveTo>
                  <a:lnTo>
                    <a:pt x="282" y="3320"/>
                  </a:lnTo>
                  <a:lnTo>
                    <a:pt x="286" y="3322"/>
                  </a:lnTo>
                  <a:lnTo>
                    <a:pt x="286" y="3320"/>
                  </a:lnTo>
                  <a:lnTo>
                    <a:pt x="284" y="3316"/>
                  </a:lnTo>
                  <a:lnTo>
                    <a:pt x="282" y="3312"/>
                  </a:lnTo>
                  <a:lnTo>
                    <a:pt x="278" y="3308"/>
                  </a:lnTo>
                  <a:lnTo>
                    <a:pt x="274" y="3308"/>
                  </a:lnTo>
                  <a:lnTo>
                    <a:pt x="274" y="3310"/>
                  </a:lnTo>
                  <a:lnTo>
                    <a:pt x="276" y="3314"/>
                  </a:lnTo>
                  <a:lnTo>
                    <a:pt x="276" y="3316"/>
                  </a:lnTo>
                  <a:lnTo>
                    <a:pt x="282" y="3320"/>
                  </a:lnTo>
                  <a:close/>
                  <a:moveTo>
                    <a:pt x="286" y="3348"/>
                  </a:moveTo>
                  <a:lnTo>
                    <a:pt x="286" y="3348"/>
                  </a:lnTo>
                  <a:lnTo>
                    <a:pt x="288" y="3348"/>
                  </a:lnTo>
                  <a:lnTo>
                    <a:pt x="290" y="3348"/>
                  </a:lnTo>
                  <a:lnTo>
                    <a:pt x="296" y="3344"/>
                  </a:lnTo>
                  <a:lnTo>
                    <a:pt x="294" y="3340"/>
                  </a:lnTo>
                  <a:lnTo>
                    <a:pt x="286" y="3334"/>
                  </a:lnTo>
                  <a:lnTo>
                    <a:pt x="282" y="3330"/>
                  </a:lnTo>
                  <a:lnTo>
                    <a:pt x="278" y="3330"/>
                  </a:lnTo>
                  <a:lnTo>
                    <a:pt x="276" y="3332"/>
                  </a:lnTo>
                  <a:lnTo>
                    <a:pt x="278" y="3334"/>
                  </a:lnTo>
                  <a:lnTo>
                    <a:pt x="278" y="3336"/>
                  </a:lnTo>
                  <a:lnTo>
                    <a:pt x="280" y="3336"/>
                  </a:lnTo>
                  <a:lnTo>
                    <a:pt x="282" y="3336"/>
                  </a:lnTo>
                  <a:lnTo>
                    <a:pt x="284" y="3336"/>
                  </a:lnTo>
                  <a:lnTo>
                    <a:pt x="284" y="3338"/>
                  </a:lnTo>
                  <a:lnTo>
                    <a:pt x="284" y="3340"/>
                  </a:lnTo>
                  <a:lnTo>
                    <a:pt x="284" y="3342"/>
                  </a:lnTo>
                  <a:lnTo>
                    <a:pt x="286" y="3348"/>
                  </a:lnTo>
                  <a:close/>
                  <a:moveTo>
                    <a:pt x="270" y="3286"/>
                  </a:moveTo>
                  <a:lnTo>
                    <a:pt x="270" y="3286"/>
                  </a:lnTo>
                  <a:lnTo>
                    <a:pt x="270" y="3280"/>
                  </a:lnTo>
                  <a:lnTo>
                    <a:pt x="268" y="3278"/>
                  </a:lnTo>
                  <a:lnTo>
                    <a:pt x="266" y="3278"/>
                  </a:lnTo>
                  <a:lnTo>
                    <a:pt x="262" y="3278"/>
                  </a:lnTo>
                  <a:lnTo>
                    <a:pt x="260" y="3280"/>
                  </a:lnTo>
                  <a:lnTo>
                    <a:pt x="256" y="3286"/>
                  </a:lnTo>
                  <a:lnTo>
                    <a:pt x="252" y="3292"/>
                  </a:lnTo>
                  <a:lnTo>
                    <a:pt x="254" y="3292"/>
                  </a:lnTo>
                  <a:lnTo>
                    <a:pt x="258" y="3292"/>
                  </a:lnTo>
                  <a:lnTo>
                    <a:pt x="262" y="3290"/>
                  </a:lnTo>
                  <a:lnTo>
                    <a:pt x="262" y="3288"/>
                  </a:lnTo>
                  <a:lnTo>
                    <a:pt x="264" y="3286"/>
                  </a:lnTo>
                  <a:lnTo>
                    <a:pt x="266" y="3286"/>
                  </a:lnTo>
                  <a:lnTo>
                    <a:pt x="266" y="3288"/>
                  </a:lnTo>
                  <a:lnTo>
                    <a:pt x="268" y="3290"/>
                  </a:lnTo>
                  <a:lnTo>
                    <a:pt x="270" y="3288"/>
                  </a:lnTo>
                  <a:lnTo>
                    <a:pt x="270" y="3286"/>
                  </a:lnTo>
                  <a:close/>
                  <a:moveTo>
                    <a:pt x="262" y="3260"/>
                  </a:moveTo>
                  <a:lnTo>
                    <a:pt x="262" y="3260"/>
                  </a:lnTo>
                  <a:lnTo>
                    <a:pt x="256" y="3260"/>
                  </a:lnTo>
                  <a:lnTo>
                    <a:pt x="254" y="3260"/>
                  </a:lnTo>
                  <a:lnTo>
                    <a:pt x="254" y="3262"/>
                  </a:lnTo>
                  <a:lnTo>
                    <a:pt x="256" y="3264"/>
                  </a:lnTo>
                  <a:lnTo>
                    <a:pt x="258" y="3266"/>
                  </a:lnTo>
                  <a:lnTo>
                    <a:pt x="260" y="3270"/>
                  </a:lnTo>
                  <a:lnTo>
                    <a:pt x="264" y="3272"/>
                  </a:lnTo>
                  <a:lnTo>
                    <a:pt x="266" y="3270"/>
                  </a:lnTo>
                  <a:lnTo>
                    <a:pt x="268" y="3268"/>
                  </a:lnTo>
                  <a:lnTo>
                    <a:pt x="270" y="3266"/>
                  </a:lnTo>
                  <a:lnTo>
                    <a:pt x="274" y="3266"/>
                  </a:lnTo>
                  <a:lnTo>
                    <a:pt x="276" y="3266"/>
                  </a:lnTo>
                  <a:lnTo>
                    <a:pt x="276" y="3258"/>
                  </a:lnTo>
                  <a:lnTo>
                    <a:pt x="274" y="3254"/>
                  </a:lnTo>
                  <a:lnTo>
                    <a:pt x="270" y="3250"/>
                  </a:lnTo>
                  <a:lnTo>
                    <a:pt x="268" y="3250"/>
                  </a:lnTo>
                  <a:lnTo>
                    <a:pt x="266" y="3252"/>
                  </a:lnTo>
                  <a:lnTo>
                    <a:pt x="268" y="3258"/>
                  </a:lnTo>
                  <a:lnTo>
                    <a:pt x="266" y="3260"/>
                  </a:lnTo>
                  <a:lnTo>
                    <a:pt x="262" y="3260"/>
                  </a:lnTo>
                  <a:close/>
                  <a:moveTo>
                    <a:pt x="236" y="3110"/>
                  </a:moveTo>
                  <a:lnTo>
                    <a:pt x="236" y="3110"/>
                  </a:lnTo>
                  <a:lnTo>
                    <a:pt x="238" y="3110"/>
                  </a:lnTo>
                  <a:lnTo>
                    <a:pt x="240" y="3112"/>
                  </a:lnTo>
                  <a:lnTo>
                    <a:pt x="240" y="3118"/>
                  </a:lnTo>
                  <a:lnTo>
                    <a:pt x="240" y="3126"/>
                  </a:lnTo>
                  <a:lnTo>
                    <a:pt x="242" y="3128"/>
                  </a:lnTo>
                  <a:lnTo>
                    <a:pt x="244" y="3128"/>
                  </a:lnTo>
                  <a:lnTo>
                    <a:pt x="248" y="3124"/>
                  </a:lnTo>
                  <a:lnTo>
                    <a:pt x="250" y="3120"/>
                  </a:lnTo>
                  <a:lnTo>
                    <a:pt x="244" y="3108"/>
                  </a:lnTo>
                  <a:lnTo>
                    <a:pt x="240" y="3102"/>
                  </a:lnTo>
                  <a:lnTo>
                    <a:pt x="240" y="3096"/>
                  </a:lnTo>
                  <a:lnTo>
                    <a:pt x="238" y="3090"/>
                  </a:lnTo>
                  <a:lnTo>
                    <a:pt x="236" y="3088"/>
                  </a:lnTo>
                  <a:lnTo>
                    <a:pt x="232" y="3090"/>
                  </a:lnTo>
                  <a:lnTo>
                    <a:pt x="230" y="3094"/>
                  </a:lnTo>
                  <a:lnTo>
                    <a:pt x="230" y="3098"/>
                  </a:lnTo>
                  <a:lnTo>
                    <a:pt x="232" y="3100"/>
                  </a:lnTo>
                  <a:lnTo>
                    <a:pt x="232" y="3104"/>
                  </a:lnTo>
                  <a:lnTo>
                    <a:pt x="230" y="3108"/>
                  </a:lnTo>
                  <a:lnTo>
                    <a:pt x="230" y="3110"/>
                  </a:lnTo>
                  <a:lnTo>
                    <a:pt x="232" y="3110"/>
                  </a:lnTo>
                  <a:lnTo>
                    <a:pt x="236" y="3110"/>
                  </a:lnTo>
                  <a:close/>
                  <a:moveTo>
                    <a:pt x="284" y="3278"/>
                  </a:moveTo>
                  <a:lnTo>
                    <a:pt x="284" y="3278"/>
                  </a:lnTo>
                  <a:lnTo>
                    <a:pt x="284" y="3276"/>
                  </a:lnTo>
                  <a:lnTo>
                    <a:pt x="284" y="3270"/>
                  </a:lnTo>
                  <a:lnTo>
                    <a:pt x="282" y="3264"/>
                  </a:lnTo>
                  <a:lnTo>
                    <a:pt x="280" y="3260"/>
                  </a:lnTo>
                  <a:lnTo>
                    <a:pt x="278" y="3264"/>
                  </a:lnTo>
                  <a:lnTo>
                    <a:pt x="278" y="3270"/>
                  </a:lnTo>
                  <a:lnTo>
                    <a:pt x="280" y="3276"/>
                  </a:lnTo>
                  <a:lnTo>
                    <a:pt x="282" y="3278"/>
                  </a:lnTo>
                  <a:lnTo>
                    <a:pt x="284" y="3278"/>
                  </a:lnTo>
                  <a:close/>
                  <a:moveTo>
                    <a:pt x="304" y="3362"/>
                  </a:moveTo>
                  <a:lnTo>
                    <a:pt x="304" y="3362"/>
                  </a:lnTo>
                  <a:lnTo>
                    <a:pt x="304" y="3358"/>
                  </a:lnTo>
                  <a:lnTo>
                    <a:pt x="304" y="3356"/>
                  </a:lnTo>
                  <a:lnTo>
                    <a:pt x="306" y="3354"/>
                  </a:lnTo>
                  <a:lnTo>
                    <a:pt x="304" y="3352"/>
                  </a:lnTo>
                  <a:lnTo>
                    <a:pt x="302" y="3350"/>
                  </a:lnTo>
                  <a:lnTo>
                    <a:pt x="300" y="3350"/>
                  </a:lnTo>
                  <a:lnTo>
                    <a:pt x="294" y="3356"/>
                  </a:lnTo>
                  <a:lnTo>
                    <a:pt x="292" y="3360"/>
                  </a:lnTo>
                  <a:lnTo>
                    <a:pt x="292" y="3362"/>
                  </a:lnTo>
                  <a:lnTo>
                    <a:pt x="296" y="3368"/>
                  </a:lnTo>
                  <a:lnTo>
                    <a:pt x="298" y="3368"/>
                  </a:lnTo>
                  <a:lnTo>
                    <a:pt x="300" y="3368"/>
                  </a:lnTo>
                  <a:lnTo>
                    <a:pt x="302" y="3366"/>
                  </a:lnTo>
                  <a:lnTo>
                    <a:pt x="304" y="3362"/>
                  </a:lnTo>
                  <a:close/>
                  <a:moveTo>
                    <a:pt x="262" y="3320"/>
                  </a:moveTo>
                  <a:lnTo>
                    <a:pt x="262" y="3320"/>
                  </a:lnTo>
                  <a:lnTo>
                    <a:pt x="260" y="3330"/>
                  </a:lnTo>
                  <a:lnTo>
                    <a:pt x="258" y="3332"/>
                  </a:lnTo>
                  <a:lnTo>
                    <a:pt x="260" y="3330"/>
                  </a:lnTo>
                  <a:lnTo>
                    <a:pt x="264" y="3328"/>
                  </a:lnTo>
                  <a:lnTo>
                    <a:pt x="268" y="3320"/>
                  </a:lnTo>
                  <a:lnTo>
                    <a:pt x="268" y="3316"/>
                  </a:lnTo>
                  <a:lnTo>
                    <a:pt x="266" y="3314"/>
                  </a:lnTo>
                  <a:lnTo>
                    <a:pt x="264" y="3314"/>
                  </a:lnTo>
                  <a:lnTo>
                    <a:pt x="262" y="3320"/>
                  </a:lnTo>
                  <a:close/>
                  <a:moveTo>
                    <a:pt x="276" y="3112"/>
                  </a:moveTo>
                  <a:lnTo>
                    <a:pt x="276" y="3112"/>
                  </a:lnTo>
                  <a:lnTo>
                    <a:pt x="286" y="3114"/>
                  </a:lnTo>
                  <a:lnTo>
                    <a:pt x="288" y="3114"/>
                  </a:lnTo>
                  <a:lnTo>
                    <a:pt x="290" y="3112"/>
                  </a:lnTo>
                  <a:lnTo>
                    <a:pt x="284" y="3110"/>
                  </a:lnTo>
                  <a:lnTo>
                    <a:pt x="276" y="3102"/>
                  </a:lnTo>
                  <a:lnTo>
                    <a:pt x="270" y="3096"/>
                  </a:lnTo>
                  <a:lnTo>
                    <a:pt x="270" y="3098"/>
                  </a:lnTo>
                  <a:lnTo>
                    <a:pt x="270" y="3102"/>
                  </a:lnTo>
                  <a:lnTo>
                    <a:pt x="272" y="3108"/>
                  </a:lnTo>
                  <a:lnTo>
                    <a:pt x="276" y="3112"/>
                  </a:lnTo>
                  <a:close/>
                  <a:moveTo>
                    <a:pt x="274" y="3270"/>
                  </a:moveTo>
                  <a:lnTo>
                    <a:pt x="274" y="3270"/>
                  </a:lnTo>
                  <a:lnTo>
                    <a:pt x="272" y="3270"/>
                  </a:lnTo>
                  <a:lnTo>
                    <a:pt x="270" y="3272"/>
                  </a:lnTo>
                  <a:lnTo>
                    <a:pt x="270" y="3274"/>
                  </a:lnTo>
                  <a:lnTo>
                    <a:pt x="272" y="3276"/>
                  </a:lnTo>
                  <a:lnTo>
                    <a:pt x="274" y="3278"/>
                  </a:lnTo>
                  <a:lnTo>
                    <a:pt x="276" y="3276"/>
                  </a:lnTo>
                  <a:lnTo>
                    <a:pt x="276" y="3272"/>
                  </a:lnTo>
                  <a:lnTo>
                    <a:pt x="274" y="3270"/>
                  </a:lnTo>
                  <a:close/>
                  <a:moveTo>
                    <a:pt x="246" y="3090"/>
                  </a:moveTo>
                  <a:lnTo>
                    <a:pt x="246" y="3090"/>
                  </a:lnTo>
                  <a:lnTo>
                    <a:pt x="250" y="3090"/>
                  </a:lnTo>
                  <a:lnTo>
                    <a:pt x="252" y="3090"/>
                  </a:lnTo>
                  <a:lnTo>
                    <a:pt x="254" y="3092"/>
                  </a:lnTo>
                  <a:lnTo>
                    <a:pt x="258" y="3092"/>
                  </a:lnTo>
                  <a:lnTo>
                    <a:pt x="260" y="3090"/>
                  </a:lnTo>
                  <a:lnTo>
                    <a:pt x="260" y="3084"/>
                  </a:lnTo>
                  <a:lnTo>
                    <a:pt x="260" y="3080"/>
                  </a:lnTo>
                  <a:lnTo>
                    <a:pt x="260" y="3076"/>
                  </a:lnTo>
                  <a:lnTo>
                    <a:pt x="258" y="3078"/>
                  </a:lnTo>
                  <a:lnTo>
                    <a:pt x="256" y="3080"/>
                  </a:lnTo>
                  <a:lnTo>
                    <a:pt x="252" y="3084"/>
                  </a:lnTo>
                  <a:lnTo>
                    <a:pt x="248" y="3086"/>
                  </a:lnTo>
                  <a:lnTo>
                    <a:pt x="244" y="3086"/>
                  </a:lnTo>
                  <a:lnTo>
                    <a:pt x="242" y="3088"/>
                  </a:lnTo>
                  <a:lnTo>
                    <a:pt x="242" y="3090"/>
                  </a:lnTo>
                  <a:lnTo>
                    <a:pt x="246" y="3090"/>
                  </a:lnTo>
                  <a:close/>
                  <a:moveTo>
                    <a:pt x="248" y="3074"/>
                  </a:moveTo>
                  <a:lnTo>
                    <a:pt x="248" y="3074"/>
                  </a:lnTo>
                  <a:lnTo>
                    <a:pt x="246" y="3072"/>
                  </a:lnTo>
                  <a:lnTo>
                    <a:pt x="244" y="3072"/>
                  </a:lnTo>
                  <a:lnTo>
                    <a:pt x="242" y="3074"/>
                  </a:lnTo>
                  <a:lnTo>
                    <a:pt x="244" y="3078"/>
                  </a:lnTo>
                  <a:lnTo>
                    <a:pt x="246" y="3080"/>
                  </a:lnTo>
                  <a:lnTo>
                    <a:pt x="248" y="3078"/>
                  </a:lnTo>
                  <a:lnTo>
                    <a:pt x="250" y="3076"/>
                  </a:lnTo>
                  <a:lnTo>
                    <a:pt x="248" y="3074"/>
                  </a:lnTo>
                  <a:close/>
                  <a:moveTo>
                    <a:pt x="252" y="3118"/>
                  </a:moveTo>
                  <a:lnTo>
                    <a:pt x="252" y="3118"/>
                  </a:lnTo>
                  <a:lnTo>
                    <a:pt x="252" y="3120"/>
                  </a:lnTo>
                  <a:lnTo>
                    <a:pt x="254" y="3122"/>
                  </a:lnTo>
                  <a:lnTo>
                    <a:pt x="266" y="3128"/>
                  </a:lnTo>
                  <a:lnTo>
                    <a:pt x="272" y="3128"/>
                  </a:lnTo>
                  <a:lnTo>
                    <a:pt x="274" y="3124"/>
                  </a:lnTo>
                  <a:lnTo>
                    <a:pt x="272" y="3124"/>
                  </a:lnTo>
                  <a:lnTo>
                    <a:pt x="270" y="3122"/>
                  </a:lnTo>
                  <a:lnTo>
                    <a:pt x="268" y="3118"/>
                  </a:lnTo>
                  <a:lnTo>
                    <a:pt x="270" y="3116"/>
                  </a:lnTo>
                  <a:lnTo>
                    <a:pt x="270" y="3114"/>
                  </a:lnTo>
                  <a:lnTo>
                    <a:pt x="270" y="3108"/>
                  </a:lnTo>
                  <a:lnTo>
                    <a:pt x="266" y="3100"/>
                  </a:lnTo>
                  <a:lnTo>
                    <a:pt x="264" y="3098"/>
                  </a:lnTo>
                  <a:lnTo>
                    <a:pt x="262" y="3102"/>
                  </a:lnTo>
                  <a:lnTo>
                    <a:pt x="262" y="3106"/>
                  </a:lnTo>
                  <a:lnTo>
                    <a:pt x="262" y="3108"/>
                  </a:lnTo>
                  <a:lnTo>
                    <a:pt x="262" y="3114"/>
                  </a:lnTo>
                  <a:lnTo>
                    <a:pt x="262" y="3116"/>
                  </a:lnTo>
                  <a:lnTo>
                    <a:pt x="260" y="3114"/>
                  </a:lnTo>
                  <a:lnTo>
                    <a:pt x="258" y="3114"/>
                  </a:lnTo>
                  <a:lnTo>
                    <a:pt x="252" y="3118"/>
                  </a:lnTo>
                  <a:close/>
                  <a:moveTo>
                    <a:pt x="246" y="3228"/>
                  </a:moveTo>
                  <a:lnTo>
                    <a:pt x="246" y="3228"/>
                  </a:lnTo>
                  <a:lnTo>
                    <a:pt x="248" y="3228"/>
                  </a:lnTo>
                  <a:lnTo>
                    <a:pt x="250" y="3228"/>
                  </a:lnTo>
                  <a:lnTo>
                    <a:pt x="252" y="3228"/>
                  </a:lnTo>
                  <a:lnTo>
                    <a:pt x="254" y="3228"/>
                  </a:lnTo>
                  <a:lnTo>
                    <a:pt x="256" y="3224"/>
                  </a:lnTo>
                  <a:lnTo>
                    <a:pt x="256" y="3222"/>
                  </a:lnTo>
                  <a:lnTo>
                    <a:pt x="258" y="3218"/>
                  </a:lnTo>
                  <a:lnTo>
                    <a:pt x="262" y="3216"/>
                  </a:lnTo>
                  <a:lnTo>
                    <a:pt x="262" y="3214"/>
                  </a:lnTo>
                  <a:lnTo>
                    <a:pt x="260" y="3214"/>
                  </a:lnTo>
                  <a:lnTo>
                    <a:pt x="256" y="3216"/>
                  </a:lnTo>
                  <a:lnTo>
                    <a:pt x="254" y="3216"/>
                  </a:lnTo>
                  <a:lnTo>
                    <a:pt x="254" y="3214"/>
                  </a:lnTo>
                  <a:lnTo>
                    <a:pt x="254" y="3212"/>
                  </a:lnTo>
                  <a:lnTo>
                    <a:pt x="252" y="3212"/>
                  </a:lnTo>
                  <a:lnTo>
                    <a:pt x="248" y="3210"/>
                  </a:lnTo>
                  <a:lnTo>
                    <a:pt x="246" y="3210"/>
                  </a:lnTo>
                  <a:lnTo>
                    <a:pt x="242" y="3208"/>
                  </a:lnTo>
                  <a:lnTo>
                    <a:pt x="238" y="3208"/>
                  </a:lnTo>
                  <a:lnTo>
                    <a:pt x="236" y="3208"/>
                  </a:lnTo>
                  <a:lnTo>
                    <a:pt x="236" y="3210"/>
                  </a:lnTo>
                  <a:lnTo>
                    <a:pt x="240" y="3212"/>
                  </a:lnTo>
                  <a:lnTo>
                    <a:pt x="244" y="3216"/>
                  </a:lnTo>
                  <a:lnTo>
                    <a:pt x="244" y="3218"/>
                  </a:lnTo>
                  <a:lnTo>
                    <a:pt x="242" y="3218"/>
                  </a:lnTo>
                  <a:lnTo>
                    <a:pt x="240" y="3218"/>
                  </a:lnTo>
                  <a:lnTo>
                    <a:pt x="236" y="3218"/>
                  </a:lnTo>
                  <a:lnTo>
                    <a:pt x="232" y="3222"/>
                  </a:lnTo>
                  <a:lnTo>
                    <a:pt x="232" y="3224"/>
                  </a:lnTo>
                  <a:lnTo>
                    <a:pt x="234" y="3226"/>
                  </a:lnTo>
                  <a:lnTo>
                    <a:pt x="238" y="3226"/>
                  </a:lnTo>
                  <a:lnTo>
                    <a:pt x="242" y="3226"/>
                  </a:lnTo>
                  <a:lnTo>
                    <a:pt x="240" y="3230"/>
                  </a:lnTo>
                  <a:lnTo>
                    <a:pt x="240" y="3232"/>
                  </a:lnTo>
                  <a:lnTo>
                    <a:pt x="242" y="3232"/>
                  </a:lnTo>
                  <a:lnTo>
                    <a:pt x="246" y="3228"/>
                  </a:lnTo>
                  <a:close/>
                  <a:moveTo>
                    <a:pt x="256" y="3248"/>
                  </a:moveTo>
                  <a:lnTo>
                    <a:pt x="256" y="3248"/>
                  </a:lnTo>
                  <a:lnTo>
                    <a:pt x="254" y="3250"/>
                  </a:lnTo>
                  <a:lnTo>
                    <a:pt x="254" y="3252"/>
                  </a:lnTo>
                  <a:lnTo>
                    <a:pt x="258" y="3256"/>
                  </a:lnTo>
                  <a:lnTo>
                    <a:pt x="262" y="3258"/>
                  </a:lnTo>
                  <a:lnTo>
                    <a:pt x="264" y="3258"/>
                  </a:lnTo>
                  <a:lnTo>
                    <a:pt x="264" y="3256"/>
                  </a:lnTo>
                  <a:lnTo>
                    <a:pt x="262" y="3252"/>
                  </a:lnTo>
                  <a:lnTo>
                    <a:pt x="260" y="3248"/>
                  </a:lnTo>
                  <a:lnTo>
                    <a:pt x="258" y="3248"/>
                  </a:lnTo>
                  <a:lnTo>
                    <a:pt x="256" y="3248"/>
                  </a:lnTo>
                  <a:close/>
                  <a:moveTo>
                    <a:pt x="254" y="3160"/>
                  </a:moveTo>
                  <a:lnTo>
                    <a:pt x="254" y="3160"/>
                  </a:lnTo>
                  <a:lnTo>
                    <a:pt x="256" y="3160"/>
                  </a:lnTo>
                  <a:lnTo>
                    <a:pt x="256" y="3154"/>
                  </a:lnTo>
                  <a:lnTo>
                    <a:pt x="254" y="3150"/>
                  </a:lnTo>
                  <a:lnTo>
                    <a:pt x="250" y="3150"/>
                  </a:lnTo>
                  <a:lnTo>
                    <a:pt x="246" y="3152"/>
                  </a:lnTo>
                  <a:lnTo>
                    <a:pt x="242" y="3154"/>
                  </a:lnTo>
                  <a:lnTo>
                    <a:pt x="242" y="3156"/>
                  </a:lnTo>
                  <a:lnTo>
                    <a:pt x="246" y="3156"/>
                  </a:lnTo>
                  <a:lnTo>
                    <a:pt x="248" y="3158"/>
                  </a:lnTo>
                  <a:lnTo>
                    <a:pt x="254" y="3160"/>
                  </a:lnTo>
                  <a:close/>
                  <a:moveTo>
                    <a:pt x="248" y="3146"/>
                  </a:moveTo>
                  <a:lnTo>
                    <a:pt x="248" y="3146"/>
                  </a:lnTo>
                  <a:lnTo>
                    <a:pt x="250" y="3144"/>
                  </a:lnTo>
                  <a:lnTo>
                    <a:pt x="250" y="3142"/>
                  </a:lnTo>
                  <a:lnTo>
                    <a:pt x="244" y="3136"/>
                  </a:lnTo>
                  <a:lnTo>
                    <a:pt x="242" y="3136"/>
                  </a:lnTo>
                  <a:lnTo>
                    <a:pt x="244" y="3142"/>
                  </a:lnTo>
                  <a:lnTo>
                    <a:pt x="246" y="3146"/>
                  </a:lnTo>
                  <a:lnTo>
                    <a:pt x="248" y="3146"/>
                  </a:lnTo>
                  <a:close/>
                  <a:moveTo>
                    <a:pt x="282" y="3246"/>
                  </a:moveTo>
                  <a:lnTo>
                    <a:pt x="282" y="3246"/>
                  </a:lnTo>
                  <a:lnTo>
                    <a:pt x="280" y="3242"/>
                  </a:lnTo>
                  <a:lnTo>
                    <a:pt x="278" y="3238"/>
                  </a:lnTo>
                  <a:lnTo>
                    <a:pt x="278" y="3236"/>
                  </a:lnTo>
                  <a:lnTo>
                    <a:pt x="276" y="3234"/>
                  </a:lnTo>
                  <a:lnTo>
                    <a:pt x="272" y="3232"/>
                  </a:lnTo>
                  <a:lnTo>
                    <a:pt x="270" y="3232"/>
                  </a:lnTo>
                  <a:lnTo>
                    <a:pt x="270" y="3234"/>
                  </a:lnTo>
                  <a:lnTo>
                    <a:pt x="272" y="3238"/>
                  </a:lnTo>
                  <a:lnTo>
                    <a:pt x="274" y="3240"/>
                  </a:lnTo>
                  <a:lnTo>
                    <a:pt x="272" y="3242"/>
                  </a:lnTo>
                  <a:lnTo>
                    <a:pt x="272" y="3244"/>
                  </a:lnTo>
                  <a:lnTo>
                    <a:pt x="276" y="3252"/>
                  </a:lnTo>
                  <a:lnTo>
                    <a:pt x="280" y="3256"/>
                  </a:lnTo>
                  <a:lnTo>
                    <a:pt x="284" y="3256"/>
                  </a:lnTo>
                  <a:lnTo>
                    <a:pt x="286" y="3254"/>
                  </a:lnTo>
                  <a:lnTo>
                    <a:pt x="286" y="3252"/>
                  </a:lnTo>
                  <a:lnTo>
                    <a:pt x="282" y="3246"/>
                  </a:lnTo>
                  <a:close/>
                  <a:moveTo>
                    <a:pt x="234" y="3130"/>
                  </a:moveTo>
                  <a:lnTo>
                    <a:pt x="234" y="3130"/>
                  </a:lnTo>
                  <a:lnTo>
                    <a:pt x="228" y="3130"/>
                  </a:lnTo>
                  <a:lnTo>
                    <a:pt x="226" y="3132"/>
                  </a:lnTo>
                  <a:lnTo>
                    <a:pt x="226" y="3134"/>
                  </a:lnTo>
                  <a:lnTo>
                    <a:pt x="228" y="3134"/>
                  </a:lnTo>
                  <a:lnTo>
                    <a:pt x="236" y="3132"/>
                  </a:lnTo>
                  <a:lnTo>
                    <a:pt x="240" y="3132"/>
                  </a:lnTo>
                  <a:lnTo>
                    <a:pt x="240" y="3130"/>
                  </a:lnTo>
                  <a:lnTo>
                    <a:pt x="238" y="3128"/>
                  </a:lnTo>
                  <a:lnTo>
                    <a:pt x="234" y="3130"/>
                  </a:lnTo>
                  <a:close/>
                  <a:moveTo>
                    <a:pt x="224" y="3120"/>
                  </a:moveTo>
                  <a:lnTo>
                    <a:pt x="224" y="3120"/>
                  </a:lnTo>
                  <a:lnTo>
                    <a:pt x="226" y="3124"/>
                  </a:lnTo>
                  <a:lnTo>
                    <a:pt x="228" y="3126"/>
                  </a:lnTo>
                  <a:lnTo>
                    <a:pt x="230" y="3128"/>
                  </a:lnTo>
                  <a:lnTo>
                    <a:pt x="236" y="3126"/>
                  </a:lnTo>
                  <a:lnTo>
                    <a:pt x="238" y="3124"/>
                  </a:lnTo>
                  <a:lnTo>
                    <a:pt x="236" y="3120"/>
                  </a:lnTo>
                  <a:lnTo>
                    <a:pt x="236" y="3116"/>
                  </a:lnTo>
                  <a:lnTo>
                    <a:pt x="234" y="3114"/>
                  </a:lnTo>
                  <a:lnTo>
                    <a:pt x="230" y="3116"/>
                  </a:lnTo>
                  <a:lnTo>
                    <a:pt x="228" y="3116"/>
                  </a:lnTo>
                  <a:lnTo>
                    <a:pt x="226" y="3116"/>
                  </a:lnTo>
                  <a:lnTo>
                    <a:pt x="224" y="3120"/>
                  </a:lnTo>
                  <a:close/>
                  <a:moveTo>
                    <a:pt x="232" y="3160"/>
                  </a:moveTo>
                  <a:lnTo>
                    <a:pt x="232" y="3160"/>
                  </a:lnTo>
                  <a:lnTo>
                    <a:pt x="234" y="3158"/>
                  </a:lnTo>
                  <a:lnTo>
                    <a:pt x="236" y="3156"/>
                  </a:lnTo>
                  <a:lnTo>
                    <a:pt x="238" y="3154"/>
                  </a:lnTo>
                  <a:lnTo>
                    <a:pt x="238" y="3152"/>
                  </a:lnTo>
                  <a:lnTo>
                    <a:pt x="236" y="3148"/>
                  </a:lnTo>
                  <a:lnTo>
                    <a:pt x="236" y="3150"/>
                  </a:lnTo>
                  <a:lnTo>
                    <a:pt x="234" y="3152"/>
                  </a:lnTo>
                  <a:lnTo>
                    <a:pt x="230" y="3154"/>
                  </a:lnTo>
                  <a:lnTo>
                    <a:pt x="228" y="3156"/>
                  </a:lnTo>
                  <a:lnTo>
                    <a:pt x="226" y="3158"/>
                  </a:lnTo>
                  <a:lnTo>
                    <a:pt x="226" y="3160"/>
                  </a:lnTo>
                  <a:lnTo>
                    <a:pt x="228" y="3162"/>
                  </a:lnTo>
                  <a:lnTo>
                    <a:pt x="232" y="3164"/>
                  </a:lnTo>
                  <a:lnTo>
                    <a:pt x="232" y="3160"/>
                  </a:lnTo>
                  <a:close/>
                  <a:moveTo>
                    <a:pt x="290" y="3322"/>
                  </a:moveTo>
                  <a:lnTo>
                    <a:pt x="290" y="3322"/>
                  </a:lnTo>
                  <a:lnTo>
                    <a:pt x="290" y="3324"/>
                  </a:lnTo>
                  <a:lnTo>
                    <a:pt x="292" y="3326"/>
                  </a:lnTo>
                  <a:lnTo>
                    <a:pt x="300" y="3334"/>
                  </a:lnTo>
                  <a:lnTo>
                    <a:pt x="304" y="3338"/>
                  </a:lnTo>
                  <a:lnTo>
                    <a:pt x="302" y="3332"/>
                  </a:lnTo>
                  <a:lnTo>
                    <a:pt x="296" y="3324"/>
                  </a:lnTo>
                  <a:lnTo>
                    <a:pt x="292" y="3322"/>
                  </a:lnTo>
                  <a:lnTo>
                    <a:pt x="290" y="3322"/>
                  </a:lnTo>
                  <a:close/>
                  <a:moveTo>
                    <a:pt x="246" y="3094"/>
                  </a:moveTo>
                  <a:lnTo>
                    <a:pt x="246" y="3094"/>
                  </a:lnTo>
                  <a:lnTo>
                    <a:pt x="244" y="3094"/>
                  </a:lnTo>
                  <a:lnTo>
                    <a:pt x="242" y="3094"/>
                  </a:lnTo>
                  <a:lnTo>
                    <a:pt x="242" y="3098"/>
                  </a:lnTo>
                  <a:lnTo>
                    <a:pt x="250" y="3112"/>
                  </a:lnTo>
                  <a:lnTo>
                    <a:pt x="252" y="3114"/>
                  </a:lnTo>
                  <a:lnTo>
                    <a:pt x="254" y="3112"/>
                  </a:lnTo>
                  <a:lnTo>
                    <a:pt x="256" y="3110"/>
                  </a:lnTo>
                  <a:lnTo>
                    <a:pt x="258" y="3110"/>
                  </a:lnTo>
                  <a:lnTo>
                    <a:pt x="258" y="3108"/>
                  </a:lnTo>
                  <a:lnTo>
                    <a:pt x="258" y="3102"/>
                  </a:lnTo>
                  <a:lnTo>
                    <a:pt x="258" y="3098"/>
                  </a:lnTo>
                  <a:lnTo>
                    <a:pt x="256" y="3096"/>
                  </a:lnTo>
                  <a:lnTo>
                    <a:pt x="246" y="3094"/>
                  </a:lnTo>
                  <a:close/>
                  <a:moveTo>
                    <a:pt x="294" y="3282"/>
                  </a:moveTo>
                  <a:lnTo>
                    <a:pt x="294" y="3282"/>
                  </a:lnTo>
                  <a:lnTo>
                    <a:pt x="294" y="3280"/>
                  </a:lnTo>
                  <a:lnTo>
                    <a:pt x="290" y="3278"/>
                  </a:lnTo>
                  <a:lnTo>
                    <a:pt x="288" y="3280"/>
                  </a:lnTo>
                  <a:lnTo>
                    <a:pt x="288" y="3284"/>
                  </a:lnTo>
                  <a:lnTo>
                    <a:pt x="290" y="3286"/>
                  </a:lnTo>
                  <a:lnTo>
                    <a:pt x="292" y="3286"/>
                  </a:lnTo>
                  <a:lnTo>
                    <a:pt x="294" y="3284"/>
                  </a:lnTo>
                  <a:lnTo>
                    <a:pt x="294" y="3282"/>
                  </a:lnTo>
                  <a:close/>
                  <a:moveTo>
                    <a:pt x="284" y="3284"/>
                  </a:moveTo>
                  <a:lnTo>
                    <a:pt x="284" y="3284"/>
                  </a:lnTo>
                  <a:lnTo>
                    <a:pt x="282" y="3284"/>
                  </a:lnTo>
                  <a:lnTo>
                    <a:pt x="282" y="3286"/>
                  </a:lnTo>
                  <a:lnTo>
                    <a:pt x="282" y="3288"/>
                  </a:lnTo>
                  <a:lnTo>
                    <a:pt x="286" y="3292"/>
                  </a:lnTo>
                  <a:lnTo>
                    <a:pt x="286" y="3288"/>
                  </a:lnTo>
                  <a:lnTo>
                    <a:pt x="286" y="3286"/>
                  </a:lnTo>
                  <a:lnTo>
                    <a:pt x="284" y="3284"/>
                  </a:lnTo>
                  <a:close/>
                  <a:moveTo>
                    <a:pt x="294" y="3312"/>
                  </a:moveTo>
                  <a:lnTo>
                    <a:pt x="294" y="3312"/>
                  </a:lnTo>
                  <a:lnTo>
                    <a:pt x="294" y="3310"/>
                  </a:lnTo>
                  <a:lnTo>
                    <a:pt x="294" y="3306"/>
                  </a:lnTo>
                  <a:lnTo>
                    <a:pt x="290" y="3298"/>
                  </a:lnTo>
                  <a:lnTo>
                    <a:pt x="288" y="3296"/>
                  </a:lnTo>
                  <a:lnTo>
                    <a:pt x="288" y="3298"/>
                  </a:lnTo>
                  <a:lnTo>
                    <a:pt x="288" y="3302"/>
                  </a:lnTo>
                  <a:lnTo>
                    <a:pt x="286" y="3306"/>
                  </a:lnTo>
                  <a:lnTo>
                    <a:pt x="284" y="3308"/>
                  </a:lnTo>
                  <a:lnTo>
                    <a:pt x="286" y="3312"/>
                  </a:lnTo>
                  <a:lnTo>
                    <a:pt x="290" y="3314"/>
                  </a:lnTo>
                  <a:lnTo>
                    <a:pt x="294" y="3312"/>
                  </a:lnTo>
                  <a:close/>
                  <a:moveTo>
                    <a:pt x="240" y="3200"/>
                  </a:moveTo>
                  <a:lnTo>
                    <a:pt x="240" y="3200"/>
                  </a:lnTo>
                  <a:lnTo>
                    <a:pt x="242" y="3200"/>
                  </a:lnTo>
                  <a:lnTo>
                    <a:pt x="242" y="3192"/>
                  </a:lnTo>
                  <a:lnTo>
                    <a:pt x="238" y="3184"/>
                  </a:lnTo>
                  <a:lnTo>
                    <a:pt x="236" y="3184"/>
                  </a:lnTo>
                  <a:lnTo>
                    <a:pt x="234" y="3184"/>
                  </a:lnTo>
                  <a:lnTo>
                    <a:pt x="230" y="3184"/>
                  </a:lnTo>
                  <a:lnTo>
                    <a:pt x="230" y="3186"/>
                  </a:lnTo>
                  <a:lnTo>
                    <a:pt x="230" y="3196"/>
                  </a:lnTo>
                  <a:lnTo>
                    <a:pt x="236" y="3194"/>
                  </a:lnTo>
                  <a:lnTo>
                    <a:pt x="238" y="3192"/>
                  </a:lnTo>
                  <a:lnTo>
                    <a:pt x="238" y="3194"/>
                  </a:lnTo>
                  <a:lnTo>
                    <a:pt x="238" y="3198"/>
                  </a:lnTo>
                  <a:lnTo>
                    <a:pt x="240" y="3200"/>
                  </a:lnTo>
                  <a:close/>
                  <a:moveTo>
                    <a:pt x="236" y="3146"/>
                  </a:moveTo>
                  <a:lnTo>
                    <a:pt x="236" y="3146"/>
                  </a:lnTo>
                  <a:lnTo>
                    <a:pt x="238" y="3146"/>
                  </a:lnTo>
                  <a:lnTo>
                    <a:pt x="240" y="3148"/>
                  </a:lnTo>
                  <a:lnTo>
                    <a:pt x="242" y="3148"/>
                  </a:lnTo>
                  <a:lnTo>
                    <a:pt x="242" y="3146"/>
                  </a:lnTo>
                  <a:lnTo>
                    <a:pt x="240" y="3142"/>
                  </a:lnTo>
                  <a:lnTo>
                    <a:pt x="236" y="3138"/>
                  </a:lnTo>
                  <a:lnTo>
                    <a:pt x="232" y="3138"/>
                  </a:lnTo>
                  <a:lnTo>
                    <a:pt x="228" y="3138"/>
                  </a:lnTo>
                  <a:lnTo>
                    <a:pt x="224" y="3140"/>
                  </a:lnTo>
                  <a:lnTo>
                    <a:pt x="224" y="3144"/>
                  </a:lnTo>
                  <a:lnTo>
                    <a:pt x="226" y="3146"/>
                  </a:lnTo>
                  <a:lnTo>
                    <a:pt x="230" y="3146"/>
                  </a:lnTo>
                  <a:lnTo>
                    <a:pt x="236" y="3146"/>
                  </a:lnTo>
                  <a:close/>
                  <a:moveTo>
                    <a:pt x="292" y="2928"/>
                  </a:moveTo>
                  <a:lnTo>
                    <a:pt x="292" y="2928"/>
                  </a:lnTo>
                  <a:lnTo>
                    <a:pt x="294" y="2930"/>
                  </a:lnTo>
                  <a:lnTo>
                    <a:pt x="296" y="2930"/>
                  </a:lnTo>
                  <a:lnTo>
                    <a:pt x="298" y="2930"/>
                  </a:lnTo>
                  <a:lnTo>
                    <a:pt x="302" y="2930"/>
                  </a:lnTo>
                  <a:lnTo>
                    <a:pt x="304" y="2930"/>
                  </a:lnTo>
                  <a:lnTo>
                    <a:pt x="306" y="2928"/>
                  </a:lnTo>
                  <a:lnTo>
                    <a:pt x="302" y="2918"/>
                  </a:lnTo>
                  <a:lnTo>
                    <a:pt x="300" y="2916"/>
                  </a:lnTo>
                  <a:lnTo>
                    <a:pt x="298" y="2916"/>
                  </a:lnTo>
                  <a:lnTo>
                    <a:pt x="294" y="2918"/>
                  </a:lnTo>
                  <a:lnTo>
                    <a:pt x="290" y="2918"/>
                  </a:lnTo>
                  <a:lnTo>
                    <a:pt x="286" y="2918"/>
                  </a:lnTo>
                  <a:lnTo>
                    <a:pt x="284" y="2920"/>
                  </a:lnTo>
                  <a:lnTo>
                    <a:pt x="284" y="2922"/>
                  </a:lnTo>
                  <a:lnTo>
                    <a:pt x="288" y="2924"/>
                  </a:lnTo>
                  <a:lnTo>
                    <a:pt x="290" y="2924"/>
                  </a:lnTo>
                  <a:lnTo>
                    <a:pt x="292" y="2928"/>
                  </a:lnTo>
                  <a:close/>
                  <a:moveTo>
                    <a:pt x="294" y="2944"/>
                  </a:moveTo>
                  <a:lnTo>
                    <a:pt x="294" y="2944"/>
                  </a:lnTo>
                  <a:lnTo>
                    <a:pt x="296" y="2944"/>
                  </a:lnTo>
                  <a:lnTo>
                    <a:pt x="298" y="2942"/>
                  </a:lnTo>
                  <a:lnTo>
                    <a:pt x="300" y="2940"/>
                  </a:lnTo>
                  <a:lnTo>
                    <a:pt x="298" y="2940"/>
                  </a:lnTo>
                  <a:lnTo>
                    <a:pt x="292" y="2940"/>
                  </a:lnTo>
                  <a:lnTo>
                    <a:pt x="290" y="2940"/>
                  </a:lnTo>
                  <a:lnTo>
                    <a:pt x="290" y="2942"/>
                  </a:lnTo>
                  <a:lnTo>
                    <a:pt x="288" y="2944"/>
                  </a:lnTo>
                  <a:lnTo>
                    <a:pt x="290" y="2944"/>
                  </a:lnTo>
                  <a:lnTo>
                    <a:pt x="294" y="2944"/>
                  </a:lnTo>
                  <a:close/>
                  <a:moveTo>
                    <a:pt x="278" y="2914"/>
                  </a:moveTo>
                  <a:lnTo>
                    <a:pt x="278" y="2914"/>
                  </a:lnTo>
                  <a:lnTo>
                    <a:pt x="278" y="2916"/>
                  </a:lnTo>
                  <a:lnTo>
                    <a:pt x="282" y="2916"/>
                  </a:lnTo>
                  <a:lnTo>
                    <a:pt x="286" y="2914"/>
                  </a:lnTo>
                  <a:lnTo>
                    <a:pt x="292" y="2914"/>
                  </a:lnTo>
                  <a:lnTo>
                    <a:pt x="294" y="2914"/>
                  </a:lnTo>
                  <a:lnTo>
                    <a:pt x="294" y="2912"/>
                  </a:lnTo>
                  <a:lnTo>
                    <a:pt x="288" y="2908"/>
                  </a:lnTo>
                  <a:lnTo>
                    <a:pt x="286" y="2908"/>
                  </a:lnTo>
                  <a:lnTo>
                    <a:pt x="282" y="2908"/>
                  </a:lnTo>
                  <a:lnTo>
                    <a:pt x="278" y="2914"/>
                  </a:lnTo>
                  <a:close/>
                  <a:moveTo>
                    <a:pt x="276" y="2888"/>
                  </a:moveTo>
                  <a:lnTo>
                    <a:pt x="276" y="2888"/>
                  </a:lnTo>
                  <a:lnTo>
                    <a:pt x="280" y="2886"/>
                  </a:lnTo>
                  <a:lnTo>
                    <a:pt x="282" y="2884"/>
                  </a:lnTo>
                  <a:lnTo>
                    <a:pt x="282" y="2882"/>
                  </a:lnTo>
                  <a:lnTo>
                    <a:pt x="282" y="2880"/>
                  </a:lnTo>
                  <a:lnTo>
                    <a:pt x="278" y="2880"/>
                  </a:lnTo>
                  <a:lnTo>
                    <a:pt x="272" y="2884"/>
                  </a:lnTo>
                  <a:lnTo>
                    <a:pt x="270" y="2884"/>
                  </a:lnTo>
                  <a:lnTo>
                    <a:pt x="270" y="2886"/>
                  </a:lnTo>
                  <a:lnTo>
                    <a:pt x="272" y="2888"/>
                  </a:lnTo>
                  <a:lnTo>
                    <a:pt x="276" y="2888"/>
                  </a:lnTo>
                  <a:close/>
                  <a:moveTo>
                    <a:pt x="282" y="2902"/>
                  </a:moveTo>
                  <a:lnTo>
                    <a:pt x="282" y="2902"/>
                  </a:lnTo>
                  <a:lnTo>
                    <a:pt x="284" y="2902"/>
                  </a:lnTo>
                  <a:lnTo>
                    <a:pt x="290" y="2900"/>
                  </a:lnTo>
                  <a:lnTo>
                    <a:pt x="296" y="2898"/>
                  </a:lnTo>
                  <a:lnTo>
                    <a:pt x="296" y="2896"/>
                  </a:lnTo>
                  <a:lnTo>
                    <a:pt x="294" y="2894"/>
                  </a:lnTo>
                  <a:lnTo>
                    <a:pt x="292" y="2894"/>
                  </a:lnTo>
                  <a:lnTo>
                    <a:pt x="282" y="2894"/>
                  </a:lnTo>
                  <a:lnTo>
                    <a:pt x="276" y="2894"/>
                  </a:lnTo>
                  <a:lnTo>
                    <a:pt x="276" y="2896"/>
                  </a:lnTo>
                  <a:lnTo>
                    <a:pt x="278" y="2900"/>
                  </a:lnTo>
                  <a:lnTo>
                    <a:pt x="282" y="2902"/>
                  </a:lnTo>
                  <a:close/>
                  <a:moveTo>
                    <a:pt x="296" y="2950"/>
                  </a:moveTo>
                  <a:lnTo>
                    <a:pt x="296" y="2950"/>
                  </a:lnTo>
                  <a:lnTo>
                    <a:pt x="294" y="2948"/>
                  </a:lnTo>
                  <a:lnTo>
                    <a:pt x="290" y="2950"/>
                  </a:lnTo>
                  <a:lnTo>
                    <a:pt x="290" y="2952"/>
                  </a:lnTo>
                  <a:lnTo>
                    <a:pt x="290" y="2954"/>
                  </a:lnTo>
                  <a:lnTo>
                    <a:pt x="292" y="2956"/>
                  </a:lnTo>
                  <a:lnTo>
                    <a:pt x="294" y="2954"/>
                  </a:lnTo>
                  <a:lnTo>
                    <a:pt x="296" y="2952"/>
                  </a:lnTo>
                  <a:lnTo>
                    <a:pt x="296" y="2950"/>
                  </a:lnTo>
                  <a:close/>
                  <a:moveTo>
                    <a:pt x="302" y="2888"/>
                  </a:moveTo>
                  <a:lnTo>
                    <a:pt x="302" y="2888"/>
                  </a:lnTo>
                  <a:lnTo>
                    <a:pt x="300" y="2890"/>
                  </a:lnTo>
                  <a:lnTo>
                    <a:pt x="300" y="2892"/>
                  </a:lnTo>
                  <a:lnTo>
                    <a:pt x="302" y="2898"/>
                  </a:lnTo>
                  <a:lnTo>
                    <a:pt x="304" y="2900"/>
                  </a:lnTo>
                  <a:lnTo>
                    <a:pt x="308" y="2898"/>
                  </a:lnTo>
                  <a:lnTo>
                    <a:pt x="310" y="2896"/>
                  </a:lnTo>
                  <a:lnTo>
                    <a:pt x="308" y="2894"/>
                  </a:lnTo>
                  <a:lnTo>
                    <a:pt x="306" y="2890"/>
                  </a:lnTo>
                  <a:lnTo>
                    <a:pt x="302" y="2888"/>
                  </a:lnTo>
                  <a:close/>
                  <a:moveTo>
                    <a:pt x="304" y="2856"/>
                  </a:moveTo>
                  <a:lnTo>
                    <a:pt x="304" y="2856"/>
                  </a:lnTo>
                  <a:lnTo>
                    <a:pt x="304" y="2858"/>
                  </a:lnTo>
                  <a:lnTo>
                    <a:pt x="304" y="2862"/>
                  </a:lnTo>
                  <a:lnTo>
                    <a:pt x="306" y="2864"/>
                  </a:lnTo>
                  <a:lnTo>
                    <a:pt x="308" y="2864"/>
                  </a:lnTo>
                  <a:lnTo>
                    <a:pt x="310" y="2862"/>
                  </a:lnTo>
                  <a:lnTo>
                    <a:pt x="308" y="2860"/>
                  </a:lnTo>
                  <a:lnTo>
                    <a:pt x="306" y="2856"/>
                  </a:lnTo>
                  <a:lnTo>
                    <a:pt x="304" y="2856"/>
                  </a:lnTo>
                  <a:close/>
                  <a:moveTo>
                    <a:pt x="300" y="2968"/>
                  </a:moveTo>
                  <a:lnTo>
                    <a:pt x="300" y="2968"/>
                  </a:lnTo>
                  <a:lnTo>
                    <a:pt x="304" y="2964"/>
                  </a:lnTo>
                  <a:lnTo>
                    <a:pt x="304" y="2962"/>
                  </a:lnTo>
                  <a:lnTo>
                    <a:pt x="304" y="2960"/>
                  </a:lnTo>
                  <a:lnTo>
                    <a:pt x="300" y="2962"/>
                  </a:lnTo>
                  <a:lnTo>
                    <a:pt x="298" y="2964"/>
                  </a:lnTo>
                  <a:lnTo>
                    <a:pt x="296" y="2968"/>
                  </a:lnTo>
                  <a:lnTo>
                    <a:pt x="296" y="2970"/>
                  </a:lnTo>
                  <a:lnTo>
                    <a:pt x="300" y="2968"/>
                  </a:lnTo>
                  <a:close/>
                  <a:moveTo>
                    <a:pt x="290" y="2888"/>
                  </a:moveTo>
                  <a:lnTo>
                    <a:pt x="290" y="2888"/>
                  </a:lnTo>
                  <a:lnTo>
                    <a:pt x="294" y="2888"/>
                  </a:lnTo>
                  <a:lnTo>
                    <a:pt x="294" y="2886"/>
                  </a:lnTo>
                  <a:lnTo>
                    <a:pt x="292" y="2884"/>
                  </a:lnTo>
                  <a:lnTo>
                    <a:pt x="290" y="2884"/>
                  </a:lnTo>
                  <a:lnTo>
                    <a:pt x="282" y="2888"/>
                  </a:lnTo>
                  <a:lnTo>
                    <a:pt x="280" y="2888"/>
                  </a:lnTo>
                  <a:lnTo>
                    <a:pt x="282" y="2890"/>
                  </a:lnTo>
                  <a:lnTo>
                    <a:pt x="290" y="2888"/>
                  </a:lnTo>
                  <a:close/>
                  <a:moveTo>
                    <a:pt x="250" y="2970"/>
                  </a:moveTo>
                  <a:lnTo>
                    <a:pt x="250" y="2970"/>
                  </a:lnTo>
                  <a:lnTo>
                    <a:pt x="250" y="2972"/>
                  </a:lnTo>
                  <a:lnTo>
                    <a:pt x="248" y="2974"/>
                  </a:lnTo>
                  <a:lnTo>
                    <a:pt x="248" y="2978"/>
                  </a:lnTo>
                  <a:lnTo>
                    <a:pt x="252" y="2980"/>
                  </a:lnTo>
                  <a:lnTo>
                    <a:pt x="254" y="2980"/>
                  </a:lnTo>
                  <a:lnTo>
                    <a:pt x="260" y="2974"/>
                  </a:lnTo>
                  <a:lnTo>
                    <a:pt x="262" y="2972"/>
                  </a:lnTo>
                  <a:lnTo>
                    <a:pt x="262" y="2968"/>
                  </a:lnTo>
                  <a:lnTo>
                    <a:pt x="262" y="2964"/>
                  </a:lnTo>
                  <a:lnTo>
                    <a:pt x="260" y="2962"/>
                  </a:lnTo>
                  <a:lnTo>
                    <a:pt x="256" y="2962"/>
                  </a:lnTo>
                  <a:lnTo>
                    <a:pt x="250" y="2966"/>
                  </a:lnTo>
                  <a:lnTo>
                    <a:pt x="248" y="2966"/>
                  </a:lnTo>
                  <a:lnTo>
                    <a:pt x="250" y="2970"/>
                  </a:lnTo>
                  <a:close/>
                  <a:moveTo>
                    <a:pt x="540" y="3562"/>
                  </a:moveTo>
                  <a:lnTo>
                    <a:pt x="540" y="3562"/>
                  </a:lnTo>
                  <a:lnTo>
                    <a:pt x="544" y="3562"/>
                  </a:lnTo>
                  <a:lnTo>
                    <a:pt x="548" y="3562"/>
                  </a:lnTo>
                  <a:lnTo>
                    <a:pt x="554" y="3560"/>
                  </a:lnTo>
                  <a:lnTo>
                    <a:pt x="554" y="3558"/>
                  </a:lnTo>
                  <a:lnTo>
                    <a:pt x="552" y="3558"/>
                  </a:lnTo>
                  <a:lnTo>
                    <a:pt x="546" y="3558"/>
                  </a:lnTo>
                  <a:lnTo>
                    <a:pt x="542" y="3560"/>
                  </a:lnTo>
                  <a:lnTo>
                    <a:pt x="540" y="3562"/>
                  </a:lnTo>
                  <a:close/>
                  <a:moveTo>
                    <a:pt x="560" y="3548"/>
                  </a:moveTo>
                  <a:lnTo>
                    <a:pt x="560" y="3548"/>
                  </a:lnTo>
                  <a:lnTo>
                    <a:pt x="558" y="3550"/>
                  </a:lnTo>
                  <a:lnTo>
                    <a:pt x="556" y="3548"/>
                  </a:lnTo>
                  <a:lnTo>
                    <a:pt x="554" y="3550"/>
                  </a:lnTo>
                  <a:lnTo>
                    <a:pt x="552" y="3552"/>
                  </a:lnTo>
                  <a:lnTo>
                    <a:pt x="554" y="3554"/>
                  </a:lnTo>
                  <a:lnTo>
                    <a:pt x="560" y="3556"/>
                  </a:lnTo>
                  <a:lnTo>
                    <a:pt x="562" y="3556"/>
                  </a:lnTo>
                  <a:lnTo>
                    <a:pt x="564" y="3556"/>
                  </a:lnTo>
                  <a:lnTo>
                    <a:pt x="562" y="3548"/>
                  </a:lnTo>
                  <a:lnTo>
                    <a:pt x="560" y="3544"/>
                  </a:lnTo>
                  <a:lnTo>
                    <a:pt x="560" y="3546"/>
                  </a:lnTo>
                  <a:lnTo>
                    <a:pt x="560" y="3548"/>
                  </a:lnTo>
                  <a:close/>
                  <a:moveTo>
                    <a:pt x="556" y="3506"/>
                  </a:moveTo>
                  <a:lnTo>
                    <a:pt x="556" y="3506"/>
                  </a:lnTo>
                  <a:lnTo>
                    <a:pt x="530" y="3504"/>
                  </a:lnTo>
                  <a:lnTo>
                    <a:pt x="522" y="3504"/>
                  </a:lnTo>
                  <a:lnTo>
                    <a:pt x="522" y="3506"/>
                  </a:lnTo>
                  <a:lnTo>
                    <a:pt x="526" y="3508"/>
                  </a:lnTo>
                  <a:lnTo>
                    <a:pt x="528" y="3510"/>
                  </a:lnTo>
                  <a:lnTo>
                    <a:pt x="528" y="3512"/>
                  </a:lnTo>
                  <a:lnTo>
                    <a:pt x="528" y="3516"/>
                  </a:lnTo>
                  <a:lnTo>
                    <a:pt x="530" y="3522"/>
                  </a:lnTo>
                  <a:lnTo>
                    <a:pt x="532" y="3524"/>
                  </a:lnTo>
                  <a:lnTo>
                    <a:pt x="536" y="3524"/>
                  </a:lnTo>
                  <a:lnTo>
                    <a:pt x="546" y="3524"/>
                  </a:lnTo>
                  <a:lnTo>
                    <a:pt x="550" y="3524"/>
                  </a:lnTo>
                  <a:lnTo>
                    <a:pt x="550" y="3522"/>
                  </a:lnTo>
                  <a:lnTo>
                    <a:pt x="550" y="3520"/>
                  </a:lnTo>
                  <a:lnTo>
                    <a:pt x="554" y="3518"/>
                  </a:lnTo>
                  <a:lnTo>
                    <a:pt x="556" y="3520"/>
                  </a:lnTo>
                  <a:lnTo>
                    <a:pt x="558" y="3524"/>
                  </a:lnTo>
                  <a:lnTo>
                    <a:pt x="558" y="3526"/>
                  </a:lnTo>
                  <a:lnTo>
                    <a:pt x="562" y="3528"/>
                  </a:lnTo>
                  <a:lnTo>
                    <a:pt x="566" y="3526"/>
                  </a:lnTo>
                  <a:lnTo>
                    <a:pt x="568" y="3524"/>
                  </a:lnTo>
                  <a:lnTo>
                    <a:pt x="572" y="3514"/>
                  </a:lnTo>
                  <a:lnTo>
                    <a:pt x="572" y="3512"/>
                  </a:lnTo>
                  <a:lnTo>
                    <a:pt x="572" y="3508"/>
                  </a:lnTo>
                  <a:lnTo>
                    <a:pt x="568" y="3506"/>
                  </a:lnTo>
                  <a:lnTo>
                    <a:pt x="562" y="3506"/>
                  </a:lnTo>
                  <a:lnTo>
                    <a:pt x="556" y="3506"/>
                  </a:lnTo>
                  <a:close/>
                  <a:moveTo>
                    <a:pt x="522" y="3532"/>
                  </a:moveTo>
                  <a:lnTo>
                    <a:pt x="522" y="3532"/>
                  </a:lnTo>
                  <a:lnTo>
                    <a:pt x="516" y="3528"/>
                  </a:lnTo>
                  <a:lnTo>
                    <a:pt x="520" y="3528"/>
                  </a:lnTo>
                  <a:lnTo>
                    <a:pt x="524" y="3526"/>
                  </a:lnTo>
                  <a:lnTo>
                    <a:pt x="524" y="3524"/>
                  </a:lnTo>
                  <a:lnTo>
                    <a:pt x="518" y="3520"/>
                  </a:lnTo>
                  <a:lnTo>
                    <a:pt x="510" y="3520"/>
                  </a:lnTo>
                  <a:lnTo>
                    <a:pt x="506" y="3520"/>
                  </a:lnTo>
                  <a:lnTo>
                    <a:pt x="506" y="3518"/>
                  </a:lnTo>
                  <a:lnTo>
                    <a:pt x="514" y="3516"/>
                  </a:lnTo>
                  <a:lnTo>
                    <a:pt x="520" y="3514"/>
                  </a:lnTo>
                  <a:lnTo>
                    <a:pt x="520" y="3512"/>
                  </a:lnTo>
                  <a:lnTo>
                    <a:pt x="520" y="3510"/>
                  </a:lnTo>
                  <a:lnTo>
                    <a:pt x="518" y="3508"/>
                  </a:lnTo>
                  <a:lnTo>
                    <a:pt x="512" y="3506"/>
                  </a:lnTo>
                  <a:lnTo>
                    <a:pt x="504" y="3506"/>
                  </a:lnTo>
                  <a:lnTo>
                    <a:pt x="498" y="3508"/>
                  </a:lnTo>
                  <a:lnTo>
                    <a:pt x="490" y="3508"/>
                  </a:lnTo>
                  <a:lnTo>
                    <a:pt x="486" y="3508"/>
                  </a:lnTo>
                  <a:lnTo>
                    <a:pt x="478" y="3510"/>
                  </a:lnTo>
                  <a:lnTo>
                    <a:pt x="462" y="3514"/>
                  </a:lnTo>
                  <a:lnTo>
                    <a:pt x="454" y="3516"/>
                  </a:lnTo>
                  <a:lnTo>
                    <a:pt x="454" y="3518"/>
                  </a:lnTo>
                  <a:lnTo>
                    <a:pt x="464" y="3524"/>
                  </a:lnTo>
                  <a:lnTo>
                    <a:pt x="466" y="3526"/>
                  </a:lnTo>
                  <a:lnTo>
                    <a:pt x="462" y="3528"/>
                  </a:lnTo>
                  <a:lnTo>
                    <a:pt x="470" y="3532"/>
                  </a:lnTo>
                  <a:lnTo>
                    <a:pt x="476" y="3534"/>
                  </a:lnTo>
                  <a:lnTo>
                    <a:pt x="480" y="3536"/>
                  </a:lnTo>
                  <a:lnTo>
                    <a:pt x="486" y="3540"/>
                  </a:lnTo>
                  <a:lnTo>
                    <a:pt x="490" y="3540"/>
                  </a:lnTo>
                  <a:lnTo>
                    <a:pt x="490" y="3538"/>
                  </a:lnTo>
                  <a:lnTo>
                    <a:pt x="482" y="3530"/>
                  </a:lnTo>
                  <a:lnTo>
                    <a:pt x="480" y="3526"/>
                  </a:lnTo>
                  <a:lnTo>
                    <a:pt x="482" y="3524"/>
                  </a:lnTo>
                  <a:lnTo>
                    <a:pt x="486" y="3524"/>
                  </a:lnTo>
                  <a:lnTo>
                    <a:pt x="490" y="3524"/>
                  </a:lnTo>
                  <a:lnTo>
                    <a:pt x="494" y="3524"/>
                  </a:lnTo>
                  <a:lnTo>
                    <a:pt x="498" y="3524"/>
                  </a:lnTo>
                  <a:lnTo>
                    <a:pt x="500" y="3524"/>
                  </a:lnTo>
                  <a:lnTo>
                    <a:pt x="496" y="3532"/>
                  </a:lnTo>
                  <a:lnTo>
                    <a:pt x="496" y="3536"/>
                  </a:lnTo>
                  <a:lnTo>
                    <a:pt x="500" y="3540"/>
                  </a:lnTo>
                  <a:lnTo>
                    <a:pt x="502" y="3540"/>
                  </a:lnTo>
                  <a:lnTo>
                    <a:pt x="506" y="3538"/>
                  </a:lnTo>
                  <a:lnTo>
                    <a:pt x="510" y="3536"/>
                  </a:lnTo>
                  <a:lnTo>
                    <a:pt x="512" y="3538"/>
                  </a:lnTo>
                  <a:lnTo>
                    <a:pt x="514" y="3540"/>
                  </a:lnTo>
                  <a:lnTo>
                    <a:pt x="518" y="3540"/>
                  </a:lnTo>
                  <a:lnTo>
                    <a:pt x="522" y="3542"/>
                  </a:lnTo>
                  <a:lnTo>
                    <a:pt x="522" y="3544"/>
                  </a:lnTo>
                  <a:lnTo>
                    <a:pt x="524" y="3548"/>
                  </a:lnTo>
                  <a:lnTo>
                    <a:pt x="526" y="3548"/>
                  </a:lnTo>
                  <a:lnTo>
                    <a:pt x="528" y="3550"/>
                  </a:lnTo>
                  <a:lnTo>
                    <a:pt x="532" y="3554"/>
                  </a:lnTo>
                  <a:lnTo>
                    <a:pt x="534" y="3552"/>
                  </a:lnTo>
                  <a:lnTo>
                    <a:pt x="534" y="3548"/>
                  </a:lnTo>
                  <a:lnTo>
                    <a:pt x="534" y="3544"/>
                  </a:lnTo>
                  <a:lnTo>
                    <a:pt x="532" y="3542"/>
                  </a:lnTo>
                  <a:lnTo>
                    <a:pt x="532" y="3538"/>
                  </a:lnTo>
                  <a:lnTo>
                    <a:pt x="530" y="3536"/>
                  </a:lnTo>
                  <a:lnTo>
                    <a:pt x="522" y="3532"/>
                  </a:lnTo>
                  <a:close/>
                  <a:moveTo>
                    <a:pt x="476" y="3508"/>
                  </a:moveTo>
                  <a:lnTo>
                    <a:pt x="476" y="3508"/>
                  </a:lnTo>
                  <a:lnTo>
                    <a:pt x="484" y="3506"/>
                  </a:lnTo>
                  <a:lnTo>
                    <a:pt x="484" y="3504"/>
                  </a:lnTo>
                  <a:lnTo>
                    <a:pt x="472" y="3502"/>
                  </a:lnTo>
                  <a:lnTo>
                    <a:pt x="464" y="3502"/>
                  </a:lnTo>
                  <a:lnTo>
                    <a:pt x="458" y="3502"/>
                  </a:lnTo>
                  <a:lnTo>
                    <a:pt x="450" y="3506"/>
                  </a:lnTo>
                  <a:lnTo>
                    <a:pt x="448" y="3508"/>
                  </a:lnTo>
                  <a:lnTo>
                    <a:pt x="456" y="3510"/>
                  </a:lnTo>
                  <a:lnTo>
                    <a:pt x="462" y="3510"/>
                  </a:lnTo>
                  <a:lnTo>
                    <a:pt x="476" y="3508"/>
                  </a:lnTo>
                  <a:close/>
                  <a:moveTo>
                    <a:pt x="572" y="3528"/>
                  </a:moveTo>
                  <a:lnTo>
                    <a:pt x="572" y="3528"/>
                  </a:lnTo>
                  <a:lnTo>
                    <a:pt x="574" y="3530"/>
                  </a:lnTo>
                  <a:lnTo>
                    <a:pt x="578" y="3530"/>
                  </a:lnTo>
                  <a:lnTo>
                    <a:pt x="580" y="3528"/>
                  </a:lnTo>
                  <a:lnTo>
                    <a:pt x="582" y="3524"/>
                  </a:lnTo>
                  <a:lnTo>
                    <a:pt x="580" y="3522"/>
                  </a:lnTo>
                  <a:lnTo>
                    <a:pt x="578" y="3522"/>
                  </a:lnTo>
                  <a:lnTo>
                    <a:pt x="574" y="3524"/>
                  </a:lnTo>
                  <a:lnTo>
                    <a:pt x="572" y="3528"/>
                  </a:lnTo>
                  <a:close/>
                  <a:moveTo>
                    <a:pt x="636" y="3486"/>
                  </a:moveTo>
                  <a:lnTo>
                    <a:pt x="636" y="3486"/>
                  </a:lnTo>
                  <a:lnTo>
                    <a:pt x="628" y="3488"/>
                  </a:lnTo>
                  <a:lnTo>
                    <a:pt x="622" y="3486"/>
                  </a:lnTo>
                  <a:lnTo>
                    <a:pt x="616" y="3484"/>
                  </a:lnTo>
                  <a:lnTo>
                    <a:pt x="610" y="3482"/>
                  </a:lnTo>
                  <a:lnTo>
                    <a:pt x="602" y="3478"/>
                  </a:lnTo>
                  <a:lnTo>
                    <a:pt x="594" y="3470"/>
                  </a:lnTo>
                  <a:lnTo>
                    <a:pt x="584" y="3462"/>
                  </a:lnTo>
                  <a:lnTo>
                    <a:pt x="574" y="3456"/>
                  </a:lnTo>
                  <a:lnTo>
                    <a:pt x="562" y="3448"/>
                  </a:lnTo>
                  <a:lnTo>
                    <a:pt x="548" y="3436"/>
                  </a:lnTo>
                  <a:lnTo>
                    <a:pt x="538" y="3424"/>
                  </a:lnTo>
                  <a:lnTo>
                    <a:pt x="532" y="3414"/>
                  </a:lnTo>
                  <a:lnTo>
                    <a:pt x="530" y="3404"/>
                  </a:lnTo>
                  <a:lnTo>
                    <a:pt x="528" y="3404"/>
                  </a:lnTo>
                  <a:lnTo>
                    <a:pt x="522" y="3402"/>
                  </a:lnTo>
                  <a:lnTo>
                    <a:pt x="516" y="3402"/>
                  </a:lnTo>
                  <a:lnTo>
                    <a:pt x="514" y="3400"/>
                  </a:lnTo>
                  <a:lnTo>
                    <a:pt x="512" y="3396"/>
                  </a:lnTo>
                  <a:lnTo>
                    <a:pt x="516" y="3390"/>
                  </a:lnTo>
                  <a:lnTo>
                    <a:pt x="520" y="3386"/>
                  </a:lnTo>
                  <a:lnTo>
                    <a:pt x="522" y="3386"/>
                  </a:lnTo>
                  <a:lnTo>
                    <a:pt x="524" y="3390"/>
                  </a:lnTo>
                  <a:lnTo>
                    <a:pt x="524" y="3392"/>
                  </a:lnTo>
                  <a:lnTo>
                    <a:pt x="526" y="3394"/>
                  </a:lnTo>
                  <a:lnTo>
                    <a:pt x="528" y="3392"/>
                  </a:lnTo>
                  <a:lnTo>
                    <a:pt x="528" y="3388"/>
                  </a:lnTo>
                  <a:lnTo>
                    <a:pt x="524" y="3380"/>
                  </a:lnTo>
                  <a:lnTo>
                    <a:pt x="510" y="3364"/>
                  </a:lnTo>
                  <a:lnTo>
                    <a:pt x="510" y="3502"/>
                  </a:lnTo>
                  <a:lnTo>
                    <a:pt x="518" y="3498"/>
                  </a:lnTo>
                  <a:lnTo>
                    <a:pt x="520" y="3496"/>
                  </a:lnTo>
                  <a:lnTo>
                    <a:pt x="522" y="3496"/>
                  </a:lnTo>
                  <a:lnTo>
                    <a:pt x="530" y="3498"/>
                  </a:lnTo>
                  <a:lnTo>
                    <a:pt x="544" y="3500"/>
                  </a:lnTo>
                  <a:lnTo>
                    <a:pt x="560" y="3502"/>
                  </a:lnTo>
                  <a:lnTo>
                    <a:pt x="576" y="3504"/>
                  </a:lnTo>
                  <a:lnTo>
                    <a:pt x="584" y="3506"/>
                  </a:lnTo>
                  <a:lnTo>
                    <a:pt x="588" y="3508"/>
                  </a:lnTo>
                  <a:lnTo>
                    <a:pt x="596" y="3512"/>
                  </a:lnTo>
                  <a:lnTo>
                    <a:pt x="598" y="3510"/>
                  </a:lnTo>
                  <a:lnTo>
                    <a:pt x="602" y="3508"/>
                  </a:lnTo>
                  <a:lnTo>
                    <a:pt x="606" y="3506"/>
                  </a:lnTo>
                  <a:lnTo>
                    <a:pt x="614" y="3506"/>
                  </a:lnTo>
                  <a:lnTo>
                    <a:pt x="620" y="3502"/>
                  </a:lnTo>
                  <a:lnTo>
                    <a:pt x="624" y="3500"/>
                  </a:lnTo>
                  <a:lnTo>
                    <a:pt x="626" y="3502"/>
                  </a:lnTo>
                  <a:lnTo>
                    <a:pt x="630" y="3506"/>
                  </a:lnTo>
                  <a:lnTo>
                    <a:pt x="632" y="3504"/>
                  </a:lnTo>
                  <a:lnTo>
                    <a:pt x="634" y="3502"/>
                  </a:lnTo>
                  <a:lnTo>
                    <a:pt x="638" y="3502"/>
                  </a:lnTo>
                  <a:lnTo>
                    <a:pt x="640" y="3502"/>
                  </a:lnTo>
                  <a:lnTo>
                    <a:pt x="642" y="3502"/>
                  </a:lnTo>
                  <a:lnTo>
                    <a:pt x="646" y="3494"/>
                  </a:lnTo>
                  <a:lnTo>
                    <a:pt x="648" y="3488"/>
                  </a:lnTo>
                  <a:lnTo>
                    <a:pt x="648" y="3486"/>
                  </a:lnTo>
                  <a:lnTo>
                    <a:pt x="642" y="3486"/>
                  </a:lnTo>
                  <a:lnTo>
                    <a:pt x="636" y="3486"/>
                  </a:lnTo>
                  <a:close/>
                  <a:moveTo>
                    <a:pt x="436" y="3502"/>
                  </a:moveTo>
                  <a:lnTo>
                    <a:pt x="436" y="3502"/>
                  </a:lnTo>
                  <a:lnTo>
                    <a:pt x="428" y="3504"/>
                  </a:lnTo>
                  <a:lnTo>
                    <a:pt x="426" y="3506"/>
                  </a:lnTo>
                  <a:lnTo>
                    <a:pt x="420" y="3506"/>
                  </a:lnTo>
                  <a:lnTo>
                    <a:pt x="414" y="3506"/>
                  </a:lnTo>
                  <a:lnTo>
                    <a:pt x="414" y="3508"/>
                  </a:lnTo>
                  <a:lnTo>
                    <a:pt x="414" y="3510"/>
                  </a:lnTo>
                  <a:lnTo>
                    <a:pt x="416" y="3514"/>
                  </a:lnTo>
                  <a:lnTo>
                    <a:pt x="418" y="3514"/>
                  </a:lnTo>
                  <a:lnTo>
                    <a:pt x="428" y="3516"/>
                  </a:lnTo>
                  <a:lnTo>
                    <a:pt x="430" y="3516"/>
                  </a:lnTo>
                  <a:lnTo>
                    <a:pt x="432" y="3518"/>
                  </a:lnTo>
                  <a:lnTo>
                    <a:pt x="432" y="3520"/>
                  </a:lnTo>
                  <a:lnTo>
                    <a:pt x="432" y="3522"/>
                  </a:lnTo>
                  <a:lnTo>
                    <a:pt x="436" y="3522"/>
                  </a:lnTo>
                  <a:lnTo>
                    <a:pt x="442" y="3518"/>
                  </a:lnTo>
                  <a:lnTo>
                    <a:pt x="442" y="3516"/>
                  </a:lnTo>
                  <a:lnTo>
                    <a:pt x="442" y="3512"/>
                  </a:lnTo>
                  <a:lnTo>
                    <a:pt x="438" y="3512"/>
                  </a:lnTo>
                  <a:lnTo>
                    <a:pt x="432" y="3510"/>
                  </a:lnTo>
                  <a:lnTo>
                    <a:pt x="434" y="3508"/>
                  </a:lnTo>
                  <a:lnTo>
                    <a:pt x="438" y="3508"/>
                  </a:lnTo>
                  <a:lnTo>
                    <a:pt x="442" y="3506"/>
                  </a:lnTo>
                  <a:lnTo>
                    <a:pt x="444" y="3504"/>
                  </a:lnTo>
                  <a:lnTo>
                    <a:pt x="440" y="3504"/>
                  </a:lnTo>
                  <a:lnTo>
                    <a:pt x="436" y="3502"/>
                  </a:lnTo>
                  <a:close/>
                  <a:moveTo>
                    <a:pt x="290" y="2874"/>
                  </a:moveTo>
                  <a:lnTo>
                    <a:pt x="290" y="2874"/>
                  </a:lnTo>
                  <a:lnTo>
                    <a:pt x="292" y="2876"/>
                  </a:lnTo>
                  <a:lnTo>
                    <a:pt x="294" y="2874"/>
                  </a:lnTo>
                  <a:lnTo>
                    <a:pt x="294" y="2872"/>
                  </a:lnTo>
                  <a:lnTo>
                    <a:pt x="294" y="2870"/>
                  </a:lnTo>
                  <a:lnTo>
                    <a:pt x="290" y="2868"/>
                  </a:lnTo>
                  <a:lnTo>
                    <a:pt x="290" y="2874"/>
                  </a:lnTo>
                  <a:close/>
                  <a:moveTo>
                    <a:pt x="592" y="3524"/>
                  </a:moveTo>
                  <a:lnTo>
                    <a:pt x="592" y="3524"/>
                  </a:lnTo>
                  <a:lnTo>
                    <a:pt x="596" y="3524"/>
                  </a:lnTo>
                  <a:lnTo>
                    <a:pt x="598" y="3524"/>
                  </a:lnTo>
                  <a:lnTo>
                    <a:pt x="598" y="3522"/>
                  </a:lnTo>
                  <a:lnTo>
                    <a:pt x="596" y="3518"/>
                  </a:lnTo>
                  <a:lnTo>
                    <a:pt x="594" y="3518"/>
                  </a:lnTo>
                  <a:lnTo>
                    <a:pt x="590" y="3520"/>
                  </a:lnTo>
                  <a:lnTo>
                    <a:pt x="590" y="3522"/>
                  </a:lnTo>
                  <a:lnTo>
                    <a:pt x="592" y="3524"/>
                  </a:lnTo>
                  <a:close/>
                  <a:moveTo>
                    <a:pt x="310" y="3406"/>
                  </a:moveTo>
                  <a:lnTo>
                    <a:pt x="310" y="3406"/>
                  </a:lnTo>
                  <a:lnTo>
                    <a:pt x="314" y="3406"/>
                  </a:lnTo>
                  <a:lnTo>
                    <a:pt x="318" y="3406"/>
                  </a:lnTo>
                  <a:lnTo>
                    <a:pt x="322" y="3406"/>
                  </a:lnTo>
                  <a:lnTo>
                    <a:pt x="326" y="3408"/>
                  </a:lnTo>
                  <a:lnTo>
                    <a:pt x="328" y="3408"/>
                  </a:lnTo>
                  <a:lnTo>
                    <a:pt x="324" y="3402"/>
                  </a:lnTo>
                  <a:lnTo>
                    <a:pt x="318" y="3396"/>
                  </a:lnTo>
                  <a:lnTo>
                    <a:pt x="316" y="3394"/>
                  </a:lnTo>
                  <a:lnTo>
                    <a:pt x="314" y="3394"/>
                  </a:lnTo>
                  <a:lnTo>
                    <a:pt x="312" y="3394"/>
                  </a:lnTo>
                  <a:lnTo>
                    <a:pt x="310" y="3392"/>
                  </a:lnTo>
                  <a:lnTo>
                    <a:pt x="308" y="3390"/>
                  </a:lnTo>
                  <a:lnTo>
                    <a:pt x="306" y="3392"/>
                  </a:lnTo>
                  <a:lnTo>
                    <a:pt x="304" y="3390"/>
                  </a:lnTo>
                  <a:lnTo>
                    <a:pt x="294" y="3384"/>
                  </a:lnTo>
                  <a:lnTo>
                    <a:pt x="284" y="3382"/>
                  </a:lnTo>
                  <a:lnTo>
                    <a:pt x="280" y="3378"/>
                  </a:lnTo>
                  <a:lnTo>
                    <a:pt x="274" y="3374"/>
                  </a:lnTo>
                  <a:lnTo>
                    <a:pt x="268" y="3370"/>
                  </a:lnTo>
                  <a:lnTo>
                    <a:pt x="264" y="3368"/>
                  </a:lnTo>
                  <a:lnTo>
                    <a:pt x="262" y="3370"/>
                  </a:lnTo>
                  <a:lnTo>
                    <a:pt x="266" y="3374"/>
                  </a:lnTo>
                  <a:lnTo>
                    <a:pt x="270" y="3376"/>
                  </a:lnTo>
                  <a:lnTo>
                    <a:pt x="270" y="3380"/>
                  </a:lnTo>
                  <a:lnTo>
                    <a:pt x="268" y="3380"/>
                  </a:lnTo>
                  <a:lnTo>
                    <a:pt x="272" y="3382"/>
                  </a:lnTo>
                  <a:lnTo>
                    <a:pt x="276" y="3384"/>
                  </a:lnTo>
                  <a:lnTo>
                    <a:pt x="278" y="3388"/>
                  </a:lnTo>
                  <a:lnTo>
                    <a:pt x="282" y="3390"/>
                  </a:lnTo>
                  <a:lnTo>
                    <a:pt x="288" y="3392"/>
                  </a:lnTo>
                  <a:lnTo>
                    <a:pt x="294" y="3392"/>
                  </a:lnTo>
                  <a:lnTo>
                    <a:pt x="296" y="3394"/>
                  </a:lnTo>
                  <a:lnTo>
                    <a:pt x="300" y="3396"/>
                  </a:lnTo>
                  <a:lnTo>
                    <a:pt x="302" y="3398"/>
                  </a:lnTo>
                  <a:lnTo>
                    <a:pt x="304" y="3398"/>
                  </a:lnTo>
                  <a:lnTo>
                    <a:pt x="308" y="3398"/>
                  </a:lnTo>
                  <a:lnTo>
                    <a:pt x="310" y="3400"/>
                  </a:lnTo>
                  <a:lnTo>
                    <a:pt x="310" y="3402"/>
                  </a:lnTo>
                  <a:lnTo>
                    <a:pt x="310" y="3404"/>
                  </a:lnTo>
                  <a:lnTo>
                    <a:pt x="310" y="3406"/>
                  </a:lnTo>
                  <a:close/>
                  <a:moveTo>
                    <a:pt x="262" y="3306"/>
                  </a:moveTo>
                  <a:lnTo>
                    <a:pt x="262" y="3306"/>
                  </a:lnTo>
                  <a:lnTo>
                    <a:pt x="260" y="3302"/>
                  </a:lnTo>
                  <a:lnTo>
                    <a:pt x="258" y="3302"/>
                  </a:lnTo>
                  <a:lnTo>
                    <a:pt x="258" y="3304"/>
                  </a:lnTo>
                  <a:lnTo>
                    <a:pt x="258" y="3310"/>
                  </a:lnTo>
                  <a:lnTo>
                    <a:pt x="258" y="3314"/>
                  </a:lnTo>
                  <a:lnTo>
                    <a:pt x="254" y="3308"/>
                  </a:lnTo>
                  <a:lnTo>
                    <a:pt x="252" y="3308"/>
                  </a:lnTo>
                  <a:lnTo>
                    <a:pt x="250" y="3310"/>
                  </a:lnTo>
                  <a:lnTo>
                    <a:pt x="248" y="3314"/>
                  </a:lnTo>
                  <a:lnTo>
                    <a:pt x="250" y="3318"/>
                  </a:lnTo>
                  <a:lnTo>
                    <a:pt x="252" y="3320"/>
                  </a:lnTo>
                  <a:lnTo>
                    <a:pt x="252" y="3322"/>
                  </a:lnTo>
                  <a:lnTo>
                    <a:pt x="250" y="3324"/>
                  </a:lnTo>
                  <a:lnTo>
                    <a:pt x="252" y="3328"/>
                  </a:lnTo>
                  <a:lnTo>
                    <a:pt x="252" y="3332"/>
                  </a:lnTo>
                  <a:lnTo>
                    <a:pt x="254" y="3332"/>
                  </a:lnTo>
                  <a:lnTo>
                    <a:pt x="258" y="3324"/>
                  </a:lnTo>
                  <a:lnTo>
                    <a:pt x="260" y="3314"/>
                  </a:lnTo>
                  <a:lnTo>
                    <a:pt x="262" y="3310"/>
                  </a:lnTo>
                  <a:lnTo>
                    <a:pt x="262" y="3306"/>
                  </a:lnTo>
                  <a:close/>
                  <a:moveTo>
                    <a:pt x="284" y="3406"/>
                  </a:moveTo>
                  <a:lnTo>
                    <a:pt x="284" y="3406"/>
                  </a:lnTo>
                  <a:lnTo>
                    <a:pt x="286" y="3406"/>
                  </a:lnTo>
                  <a:lnTo>
                    <a:pt x="288" y="3404"/>
                  </a:lnTo>
                  <a:lnTo>
                    <a:pt x="290" y="3402"/>
                  </a:lnTo>
                  <a:lnTo>
                    <a:pt x="290" y="3400"/>
                  </a:lnTo>
                  <a:lnTo>
                    <a:pt x="286" y="3398"/>
                  </a:lnTo>
                  <a:lnTo>
                    <a:pt x="284" y="3400"/>
                  </a:lnTo>
                  <a:lnTo>
                    <a:pt x="284" y="3404"/>
                  </a:lnTo>
                  <a:lnTo>
                    <a:pt x="284" y="3406"/>
                  </a:lnTo>
                  <a:close/>
                  <a:moveTo>
                    <a:pt x="268" y="3336"/>
                  </a:moveTo>
                  <a:lnTo>
                    <a:pt x="268" y="3336"/>
                  </a:lnTo>
                  <a:lnTo>
                    <a:pt x="260" y="3336"/>
                  </a:lnTo>
                  <a:lnTo>
                    <a:pt x="258" y="3336"/>
                  </a:lnTo>
                  <a:lnTo>
                    <a:pt x="256" y="3338"/>
                  </a:lnTo>
                  <a:lnTo>
                    <a:pt x="258" y="3340"/>
                  </a:lnTo>
                  <a:lnTo>
                    <a:pt x="262" y="3342"/>
                  </a:lnTo>
                  <a:lnTo>
                    <a:pt x="264" y="3342"/>
                  </a:lnTo>
                  <a:lnTo>
                    <a:pt x="268" y="3340"/>
                  </a:lnTo>
                  <a:lnTo>
                    <a:pt x="268" y="3338"/>
                  </a:lnTo>
                  <a:lnTo>
                    <a:pt x="268" y="3336"/>
                  </a:lnTo>
                  <a:close/>
                  <a:moveTo>
                    <a:pt x="412" y="3500"/>
                  </a:moveTo>
                  <a:lnTo>
                    <a:pt x="412" y="3500"/>
                  </a:lnTo>
                  <a:lnTo>
                    <a:pt x="406" y="3498"/>
                  </a:lnTo>
                  <a:lnTo>
                    <a:pt x="402" y="3496"/>
                  </a:lnTo>
                  <a:lnTo>
                    <a:pt x="398" y="3498"/>
                  </a:lnTo>
                  <a:lnTo>
                    <a:pt x="396" y="3500"/>
                  </a:lnTo>
                  <a:lnTo>
                    <a:pt x="396" y="3502"/>
                  </a:lnTo>
                  <a:lnTo>
                    <a:pt x="398" y="3504"/>
                  </a:lnTo>
                  <a:lnTo>
                    <a:pt x="402" y="3502"/>
                  </a:lnTo>
                  <a:lnTo>
                    <a:pt x="406" y="3500"/>
                  </a:lnTo>
                  <a:lnTo>
                    <a:pt x="408" y="3502"/>
                  </a:lnTo>
                  <a:lnTo>
                    <a:pt x="410" y="3502"/>
                  </a:lnTo>
                  <a:lnTo>
                    <a:pt x="414" y="3504"/>
                  </a:lnTo>
                  <a:lnTo>
                    <a:pt x="414" y="3502"/>
                  </a:lnTo>
                  <a:lnTo>
                    <a:pt x="416" y="3500"/>
                  </a:lnTo>
                  <a:lnTo>
                    <a:pt x="414" y="3500"/>
                  </a:lnTo>
                  <a:lnTo>
                    <a:pt x="412" y="3500"/>
                  </a:lnTo>
                  <a:close/>
                  <a:moveTo>
                    <a:pt x="248" y="3284"/>
                  </a:moveTo>
                  <a:lnTo>
                    <a:pt x="248" y="3284"/>
                  </a:lnTo>
                  <a:lnTo>
                    <a:pt x="244" y="3282"/>
                  </a:lnTo>
                  <a:lnTo>
                    <a:pt x="244" y="3284"/>
                  </a:lnTo>
                  <a:lnTo>
                    <a:pt x="244" y="3292"/>
                  </a:lnTo>
                  <a:lnTo>
                    <a:pt x="240" y="3300"/>
                  </a:lnTo>
                  <a:lnTo>
                    <a:pt x="240" y="3302"/>
                  </a:lnTo>
                  <a:lnTo>
                    <a:pt x="244" y="3302"/>
                  </a:lnTo>
                  <a:lnTo>
                    <a:pt x="246" y="3300"/>
                  </a:lnTo>
                  <a:lnTo>
                    <a:pt x="246" y="3298"/>
                  </a:lnTo>
                  <a:lnTo>
                    <a:pt x="248" y="3294"/>
                  </a:lnTo>
                  <a:lnTo>
                    <a:pt x="248" y="3292"/>
                  </a:lnTo>
                  <a:lnTo>
                    <a:pt x="252" y="3288"/>
                  </a:lnTo>
                  <a:lnTo>
                    <a:pt x="248" y="3284"/>
                  </a:lnTo>
                  <a:close/>
                  <a:moveTo>
                    <a:pt x="376" y="3462"/>
                  </a:moveTo>
                  <a:lnTo>
                    <a:pt x="376" y="3462"/>
                  </a:lnTo>
                  <a:lnTo>
                    <a:pt x="376" y="3466"/>
                  </a:lnTo>
                  <a:lnTo>
                    <a:pt x="378" y="3468"/>
                  </a:lnTo>
                  <a:lnTo>
                    <a:pt x="380" y="3468"/>
                  </a:lnTo>
                  <a:lnTo>
                    <a:pt x="380" y="3464"/>
                  </a:lnTo>
                  <a:lnTo>
                    <a:pt x="380" y="3462"/>
                  </a:lnTo>
                  <a:lnTo>
                    <a:pt x="382" y="3462"/>
                  </a:lnTo>
                  <a:lnTo>
                    <a:pt x="384" y="3460"/>
                  </a:lnTo>
                  <a:lnTo>
                    <a:pt x="384" y="3456"/>
                  </a:lnTo>
                  <a:lnTo>
                    <a:pt x="386" y="3454"/>
                  </a:lnTo>
                  <a:lnTo>
                    <a:pt x="386" y="3452"/>
                  </a:lnTo>
                  <a:lnTo>
                    <a:pt x="386" y="3448"/>
                  </a:lnTo>
                  <a:lnTo>
                    <a:pt x="386" y="3444"/>
                  </a:lnTo>
                  <a:lnTo>
                    <a:pt x="386" y="3442"/>
                  </a:lnTo>
                  <a:lnTo>
                    <a:pt x="384" y="3440"/>
                  </a:lnTo>
                  <a:lnTo>
                    <a:pt x="378" y="3438"/>
                  </a:lnTo>
                  <a:lnTo>
                    <a:pt x="376" y="3438"/>
                  </a:lnTo>
                  <a:lnTo>
                    <a:pt x="374" y="3442"/>
                  </a:lnTo>
                  <a:lnTo>
                    <a:pt x="372" y="3444"/>
                  </a:lnTo>
                  <a:lnTo>
                    <a:pt x="370" y="3442"/>
                  </a:lnTo>
                  <a:lnTo>
                    <a:pt x="368" y="3442"/>
                  </a:lnTo>
                  <a:lnTo>
                    <a:pt x="364" y="3442"/>
                  </a:lnTo>
                  <a:lnTo>
                    <a:pt x="362" y="3444"/>
                  </a:lnTo>
                  <a:lnTo>
                    <a:pt x="362" y="3446"/>
                  </a:lnTo>
                  <a:lnTo>
                    <a:pt x="368" y="3452"/>
                  </a:lnTo>
                  <a:lnTo>
                    <a:pt x="374" y="3458"/>
                  </a:lnTo>
                  <a:lnTo>
                    <a:pt x="376" y="3460"/>
                  </a:lnTo>
                  <a:lnTo>
                    <a:pt x="376" y="3462"/>
                  </a:lnTo>
                  <a:close/>
                  <a:moveTo>
                    <a:pt x="360" y="3454"/>
                  </a:moveTo>
                  <a:lnTo>
                    <a:pt x="360" y="3454"/>
                  </a:lnTo>
                  <a:lnTo>
                    <a:pt x="358" y="3458"/>
                  </a:lnTo>
                  <a:lnTo>
                    <a:pt x="354" y="3458"/>
                  </a:lnTo>
                  <a:lnTo>
                    <a:pt x="352" y="3460"/>
                  </a:lnTo>
                  <a:lnTo>
                    <a:pt x="354" y="3462"/>
                  </a:lnTo>
                  <a:lnTo>
                    <a:pt x="356" y="3464"/>
                  </a:lnTo>
                  <a:lnTo>
                    <a:pt x="358" y="3464"/>
                  </a:lnTo>
                  <a:lnTo>
                    <a:pt x="364" y="3458"/>
                  </a:lnTo>
                  <a:lnTo>
                    <a:pt x="364" y="3456"/>
                  </a:lnTo>
                  <a:lnTo>
                    <a:pt x="364" y="3454"/>
                  </a:lnTo>
                  <a:lnTo>
                    <a:pt x="362" y="3452"/>
                  </a:lnTo>
                  <a:lnTo>
                    <a:pt x="360" y="3454"/>
                  </a:lnTo>
                  <a:close/>
                  <a:moveTo>
                    <a:pt x="390" y="3462"/>
                  </a:moveTo>
                  <a:lnTo>
                    <a:pt x="390" y="3462"/>
                  </a:lnTo>
                  <a:lnTo>
                    <a:pt x="394" y="3462"/>
                  </a:lnTo>
                  <a:lnTo>
                    <a:pt x="394" y="3460"/>
                  </a:lnTo>
                  <a:lnTo>
                    <a:pt x="396" y="3458"/>
                  </a:lnTo>
                  <a:lnTo>
                    <a:pt x="398" y="3460"/>
                  </a:lnTo>
                  <a:lnTo>
                    <a:pt x="402" y="3462"/>
                  </a:lnTo>
                  <a:lnTo>
                    <a:pt x="402" y="3464"/>
                  </a:lnTo>
                  <a:lnTo>
                    <a:pt x="402" y="3466"/>
                  </a:lnTo>
                  <a:lnTo>
                    <a:pt x="406" y="3468"/>
                  </a:lnTo>
                  <a:lnTo>
                    <a:pt x="410" y="3468"/>
                  </a:lnTo>
                  <a:lnTo>
                    <a:pt x="412" y="3466"/>
                  </a:lnTo>
                  <a:lnTo>
                    <a:pt x="412" y="3454"/>
                  </a:lnTo>
                  <a:lnTo>
                    <a:pt x="410" y="3450"/>
                  </a:lnTo>
                  <a:lnTo>
                    <a:pt x="408" y="3450"/>
                  </a:lnTo>
                  <a:lnTo>
                    <a:pt x="406" y="3450"/>
                  </a:lnTo>
                  <a:lnTo>
                    <a:pt x="402" y="3448"/>
                  </a:lnTo>
                  <a:lnTo>
                    <a:pt x="400" y="3444"/>
                  </a:lnTo>
                  <a:lnTo>
                    <a:pt x="394" y="3442"/>
                  </a:lnTo>
                  <a:lnTo>
                    <a:pt x="390" y="3444"/>
                  </a:lnTo>
                  <a:lnTo>
                    <a:pt x="388" y="3446"/>
                  </a:lnTo>
                  <a:lnTo>
                    <a:pt x="388" y="3448"/>
                  </a:lnTo>
                  <a:lnTo>
                    <a:pt x="390" y="3454"/>
                  </a:lnTo>
                  <a:lnTo>
                    <a:pt x="388" y="3456"/>
                  </a:lnTo>
                  <a:lnTo>
                    <a:pt x="388" y="3460"/>
                  </a:lnTo>
                  <a:lnTo>
                    <a:pt x="390" y="3462"/>
                  </a:lnTo>
                  <a:close/>
                  <a:moveTo>
                    <a:pt x="356" y="3450"/>
                  </a:moveTo>
                  <a:lnTo>
                    <a:pt x="356" y="3450"/>
                  </a:lnTo>
                  <a:lnTo>
                    <a:pt x="358" y="3450"/>
                  </a:lnTo>
                  <a:lnTo>
                    <a:pt x="360" y="3450"/>
                  </a:lnTo>
                  <a:lnTo>
                    <a:pt x="358" y="3444"/>
                  </a:lnTo>
                  <a:lnTo>
                    <a:pt x="358" y="3442"/>
                  </a:lnTo>
                  <a:lnTo>
                    <a:pt x="358" y="3440"/>
                  </a:lnTo>
                  <a:lnTo>
                    <a:pt x="362" y="3438"/>
                  </a:lnTo>
                  <a:lnTo>
                    <a:pt x="366" y="3436"/>
                  </a:lnTo>
                  <a:lnTo>
                    <a:pt x="366" y="3434"/>
                  </a:lnTo>
                  <a:lnTo>
                    <a:pt x="366" y="3432"/>
                  </a:lnTo>
                  <a:lnTo>
                    <a:pt x="362" y="3430"/>
                  </a:lnTo>
                  <a:lnTo>
                    <a:pt x="360" y="3430"/>
                  </a:lnTo>
                  <a:lnTo>
                    <a:pt x="358" y="3428"/>
                  </a:lnTo>
                  <a:lnTo>
                    <a:pt x="356" y="3426"/>
                  </a:lnTo>
                  <a:lnTo>
                    <a:pt x="354" y="3422"/>
                  </a:lnTo>
                  <a:lnTo>
                    <a:pt x="352" y="3420"/>
                  </a:lnTo>
                  <a:lnTo>
                    <a:pt x="348" y="3418"/>
                  </a:lnTo>
                  <a:lnTo>
                    <a:pt x="346" y="3420"/>
                  </a:lnTo>
                  <a:lnTo>
                    <a:pt x="344" y="3420"/>
                  </a:lnTo>
                  <a:lnTo>
                    <a:pt x="344" y="3418"/>
                  </a:lnTo>
                  <a:lnTo>
                    <a:pt x="342" y="3418"/>
                  </a:lnTo>
                  <a:lnTo>
                    <a:pt x="340" y="3420"/>
                  </a:lnTo>
                  <a:lnTo>
                    <a:pt x="338" y="3422"/>
                  </a:lnTo>
                  <a:lnTo>
                    <a:pt x="338" y="3418"/>
                  </a:lnTo>
                  <a:lnTo>
                    <a:pt x="336" y="3414"/>
                  </a:lnTo>
                  <a:lnTo>
                    <a:pt x="332" y="3410"/>
                  </a:lnTo>
                  <a:lnTo>
                    <a:pt x="328" y="3410"/>
                  </a:lnTo>
                  <a:lnTo>
                    <a:pt x="328" y="3412"/>
                  </a:lnTo>
                  <a:lnTo>
                    <a:pt x="328" y="3414"/>
                  </a:lnTo>
                  <a:lnTo>
                    <a:pt x="322" y="3414"/>
                  </a:lnTo>
                  <a:lnTo>
                    <a:pt x="320" y="3414"/>
                  </a:lnTo>
                  <a:lnTo>
                    <a:pt x="318" y="3414"/>
                  </a:lnTo>
                  <a:lnTo>
                    <a:pt x="320" y="3418"/>
                  </a:lnTo>
                  <a:lnTo>
                    <a:pt x="322" y="3422"/>
                  </a:lnTo>
                  <a:lnTo>
                    <a:pt x="320" y="3422"/>
                  </a:lnTo>
                  <a:lnTo>
                    <a:pt x="314" y="3420"/>
                  </a:lnTo>
                  <a:lnTo>
                    <a:pt x="310" y="3422"/>
                  </a:lnTo>
                  <a:lnTo>
                    <a:pt x="308" y="3424"/>
                  </a:lnTo>
                  <a:lnTo>
                    <a:pt x="308" y="3426"/>
                  </a:lnTo>
                  <a:lnTo>
                    <a:pt x="310" y="3428"/>
                  </a:lnTo>
                  <a:lnTo>
                    <a:pt x="312" y="3430"/>
                  </a:lnTo>
                  <a:lnTo>
                    <a:pt x="312" y="3432"/>
                  </a:lnTo>
                  <a:lnTo>
                    <a:pt x="316" y="3432"/>
                  </a:lnTo>
                  <a:lnTo>
                    <a:pt x="320" y="3430"/>
                  </a:lnTo>
                  <a:lnTo>
                    <a:pt x="322" y="3432"/>
                  </a:lnTo>
                  <a:lnTo>
                    <a:pt x="322" y="3434"/>
                  </a:lnTo>
                  <a:lnTo>
                    <a:pt x="322" y="3442"/>
                  </a:lnTo>
                  <a:lnTo>
                    <a:pt x="324" y="3444"/>
                  </a:lnTo>
                  <a:lnTo>
                    <a:pt x="328" y="3448"/>
                  </a:lnTo>
                  <a:lnTo>
                    <a:pt x="330" y="3448"/>
                  </a:lnTo>
                  <a:lnTo>
                    <a:pt x="332" y="3448"/>
                  </a:lnTo>
                  <a:lnTo>
                    <a:pt x="332" y="3442"/>
                  </a:lnTo>
                  <a:lnTo>
                    <a:pt x="332" y="3438"/>
                  </a:lnTo>
                  <a:lnTo>
                    <a:pt x="334" y="3438"/>
                  </a:lnTo>
                  <a:lnTo>
                    <a:pt x="336" y="3440"/>
                  </a:lnTo>
                  <a:lnTo>
                    <a:pt x="340" y="3438"/>
                  </a:lnTo>
                  <a:lnTo>
                    <a:pt x="342" y="3438"/>
                  </a:lnTo>
                  <a:lnTo>
                    <a:pt x="342" y="3442"/>
                  </a:lnTo>
                  <a:lnTo>
                    <a:pt x="340" y="3448"/>
                  </a:lnTo>
                  <a:lnTo>
                    <a:pt x="336" y="3450"/>
                  </a:lnTo>
                  <a:lnTo>
                    <a:pt x="334" y="3452"/>
                  </a:lnTo>
                  <a:lnTo>
                    <a:pt x="338" y="3454"/>
                  </a:lnTo>
                  <a:lnTo>
                    <a:pt x="342" y="3454"/>
                  </a:lnTo>
                  <a:lnTo>
                    <a:pt x="346" y="3454"/>
                  </a:lnTo>
                  <a:lnTo>
                    <a:pt x="348" y="3452"/>
                  </a:lnTo>
                  <a:lnTo>
                    <a:pt x="350" y="3452"/>
                  </a:lnTo>
                  <a:lnTo>
                    <a:pt x="352" y="3452"/>
                  </a:lnTo>
                  <a:lnTo>
                    <a:pt x="352" y="3450"/>
                  </a:lnTo>
                  <a:lnTo>
                    <a:pt x="354" y="3448"/>
                  </a:lnTo>
                  <a:lnTo>
                    <a:pt x="356" y="3450"/>
                  </a:lnTo>
                  <a:close/>
                  <a:moveTo>
                    <a:pt x="490" y="3366"/>
                  </a:moveTo>
                  <a:lnTo>
                    <a:pt x="490" y="3366"/>
                  </a:lnTo>
                  <a:lnTo>
                    <a:pt x="488" y="3366"/>
                  </a:lnTo>
                  <a:lnTo>
                    <a:pt x="486" y="3364"/>
                  </a:lnTo>
                  <a:lnTo>
                    <a:pt x="482" y="3360"/>
                  </a:lnTo>
                  <a:lnTo>
                    <a:pt x="480" y="3354"/>
                  </a:lnTo>
                  <a:lnTo>
                    <a:pt x="478" y="3352"/>
                  </a:lnTo>
                  <a:lnTo>
                    <a:pt x="476" y="3352"/>
                  </a:lnTo>
                  <a:lnTo>
                    <a:pt x="472" y="3356"/>
                  </a:lnTo>
                  <a:lnTo>
                    <a:pt x="468" y="3364"/>
                  </a:lnTo>
                  <a:lnTo>
                    <a:pt x="464" y="3370"/>
                  </a:lnTo>
                  <a:lnTo>
                    <a:pt x="460" y="3374"/>
                  </a:lnTo>
                  <a:lnTo>
                    <a:pt x="454" y="3374"/>
                  </a:lnTo>
                  <a:lnTo>
                    <a:pt x="450" y="3372"/>
                  </a:lnTo>
                  <a:lnTo>
                    <a:pt x="446" y="3368"/>
                  </a:lnTo>
                  <a:lnTo>
                    <a:pt x="440" y="3370"/>
                  </a:lnTo>
                  <a:lnTo>
                    <a:pt x="438" y="3370"/>
                  </a:lnTo>
                  <a:lnTo>
                    <a:pt x="440" y="3372"/>
                  </a:lnTo>
                  <a:lnTo>
                    <a:pt x="442" y="3374"/>
                  </a:lnTo>
                  <a:lnTo>
                    <a:pt x="444" y="3376"/>
                  </a:lnTo>
                  <a:lnTo>
                    <a:pt x="444" y="3378"/>
                  </a:lnTo>
                  <a:lnTo>
                    <a:pt x="448" y="3380"/>
                  </a:lnTo>
                  <a:lnTo>
                    <a:pt x="450" y="3382"/>
                  </a:lnTo>
                  <a:lnTo>
                    <a:pt x="448" y="3384"/>
                  </a:lnTo>
                  <a:lnTo>
                    <a:pt x="446" y="3388"/>
                  </a:lnTo>
                  <a:lnTo>
                    <a:pt x="444" y="3388"/>
                  </a:lnTo>
                  <a:lnTo>
                    <a:pt x="440" y="3384"/>
                  </a:lnTo>
                  <a:lnTo>
                    <a:pt x="438" y="3382"/>
                  </a:lnTo>
                  <a:lnTo>
                    <a:pt x="438" y="3384"/>
                  </a:lnTo>
                  <a:lnTo>
                    <a:pt x="436" y="3388"/>
                  </a:lnTo>
                  <a:lnTo>
                    <a:pt x="436" y="3398"/>
                  </a:lnTo>
                  <a:lnTo>
                    <a:pt x="440" y="3410"/>
                  </a:lnTo>
                  <a:lnTo>
                    <a:pt x="442" y="3412"/>
                  </a:lnTo>
                  <a:lnTo>
                    <a:pt x="448" y="3414"/>
                  </a:lnTo>
                  <a:lnTo>
                    <a:pt x="460" y="3410"/>
                  </a:lnTo>
                  <a:lnTo>
                    <a:pt x="474" y="3406"/>
                  </a:lnTo>
                  <a:lnTo>
                    <a:pt x="478" y="3406"/>
                  </a:lnTo>
                  <a:lnTo>
                    <a:pt x="480" y="3408"/>
                  </a:lnTo>
                  <a:lnTo>
                    <a:pt x="482" y="3414"/>
                  </a:lnTo>
                  <a:lnTo>
                    <a:pt x="478" y="3418"/>
                  </a:lnTo>
                  <a:lnTo>
                    <a:pt x="472" y="3422"/>
                  </a:lnTo>
                  <a:lnTo>
                    <a:pt x="466" y="3424"/>
                  </a:lnTo>
                  <a:lnTo>
                    <a:pt x="452" y="3430"/>
                  </a:lnTo>
                  <a:lnTo>
                    <a:pt x="448" y="3434"/>
                  </a:lnTo>
                  <a:lnTo>
                    <a:pt x="448" y="3438"/>
                  </a:lnTo>
                  <a:lnTo>
                    <a:pt x="452" y="3446"/>
                  </a:lnTo>
                  <a:lnTo>
                    <a:pt x="458" y="3452"/>
                  </a:lnTo>
                  <a:lnTo>
                    <a:pt x="464" y="3458"/>
                  </a:lnTo>
                  <a:lnTo>
                    <a:pt x="474" y="3462"/>
                  </a:lnTo>
                  <a:lnTo>
                    <a:pt x="488" y="3470"/>
                  </a:lnTo>
                  <a:lnTo>
                    <a:pt x="494" y="3472"/>
                  </a:lnTo>
                  <a:lnTo>
                    <a:pt x="496" y="3474"/>
                  </a:lnTo>
                  <a:lnTo>
                    <a:pt x="482" y="3472"/>
                  </a:lnTo>
                  <a:lnTo>
                    <a:pt x="476" y="3468"/>
                  </a:lnTo>
                  <a:lnTo>
                    <a:pt x="474" y="3468"/>
                  </a:lnTo>
                  <a:lnTo>
                    <a:pt x="472" y="3468"/>
                  </a:lnTo>
                  <a:lnTo>
                    <a:pt x="470" y="3470"/>
                  </a:lnTo>
                  <a:lnTo>
                    <a:pt x="468" y="3470"/>
                  </a:lnTo>
                  <a:lnTo>
                    <a:pt x="462" y="3466"/>
                  </a:lnTo>
                  <a:lnTo>
                    <a:pt x="456" y="3464"/>
                  </a:lnTo>
                  <a:lnTo>
                    <a:pt x="452" y="3464"/>
                  </a:lnTo>
                  <a:lnTo>
                    <a:pt x="450" y="3464"/>
                  </a:lnTo>
                  <a:lnTo>
                    <a:pt x="448" y="3466"/>
                  </a:lnTo>
                  <a:lnTo>
                    <a:pt x="448" y="3468"/>
                  </a:lnTo>
                  <a:lnTo>
                    <a:pt x="448" y="3472"/>
                  </a:lnTo>
                  <a:lnTo>
                    <a:pt x="450" y="3472"/>
                  </a:lnTo>
                  <a:lnTo>
                    <a:pt x="448" y="3472"/>
                  </a:lnTo>
                  <a:lnTo>
                    <a:pt x="442" y="3468"/>
                  </a:lnTo>
                  <a:lnTo>
                    <a:pt x="422" y="3454"/>
                  </a:lnTo>
                  <a:lnTo>
                    <a:pt x="416" y="3452"/>
                  </a:lnTo>
                  <a:lnTo>
                    <a:pt x="416" y="3454"/>
                  </a:lnTo>
                  <a:lnTo>
                    <a:pt x="418" y="3456"/>
                  </a:lnTo>
                  <a:lnTo>
                    <a:pt x="422" y="3462"/>
                  </a:lnTo>
                  <a:lnTo>
                    <a:pt x="428" y="3464"/>
                  </a:lnTo>
                  <a:lnTo>
                    <a:pt x="430" y="3466"/>
                  </a:lnTo>
                  <a:lnTo>
                    <a:pt x="426" y="3466"/>
                  </a:lnTo>
                  <a:lnTo>
                    <a:pt x="420" y="3466"/>
                  </a:lnTo>
                  <a:lnTo>
                    <a:pt x="418" y="3468"/>
                  </a:lnTo>
                  <a:lnTo>
                    <a:pt x="416" y="3472"/>
                  </a:lnTo>
                  <a:lnTo>
                    <a:pt x="414" y="3476"/>
                  </a:lnTo>
                  <a:lnTo>
                    <a:pt x="408" y="3474"/>
                  </a:lnTo>
                  <a:lnTo>
                    <a:pt x="398" y="3470"/>
                  </a:lnTo>
                  <a:lnTo>
                    <a:pt x="398" y="3472"/>
                  </a:lnTo>
                  <a:lnTo>
                    <a:pt x="396" y="3474"/>
                  </a:lnTo>
                  <a:lnTo>
                    <a:pt x="392" y="3472"/>
                  </a:lnTo>
                  <a:lnTo>
                    <a:pt x="380" y="3470"/>
                  </a:lnTo>
                  <a:lnTo>
                    <a:pt x="380" y="3472"/>
                  </a:lnTo>
                  <a:lnTo>
                    <a:pt x="382" y="3476"/>
                  </a:lnTo>
                  <a:lnTo>
                    <a:pt x="386" y="3478"/>
                  </a:lnTo>
                  <a:lnTo>
                    <a:pt x="386" y="3480"/>
                  </a:lnTo>
                  <a:lnTo>
                    <a:pt x="382" y="3480"/>
                  </a:lnTo>
                  <a:lnTo>
                    <a:pt x="376" y="3476"/>
                  </a:lnTo>
                  <a:lnTo>
                    <a:pt x="374" y="3474"/>
                  </a:lnTo>
                  <a:lnTo>
                    <a:pt x="372" y="3474"/>
                  </a:lnTo>
                  <a:lnTo>
                    <a:pt x="374" y="3476"/>
                  </a:lnTo>
                  <a:lnTo>
                    <a:pt x="374" y="3482"/>
                  </a:lnTo>
                  <a:lnTo>
                    <a:pt x="374" y="3484"/>
                  </a:lnTo>
                  <a:lnTo>
                    <a:pt x="374" y="3486"/>
                  </a:lnTo>
                  <a:lnTo>
                    <a:pt x="376" y="3486"/>
                  </a:lnTo>
                  <a:lnTo>
                    <a:pt x="380" y="3488"/>
                  </a:lnTo>
                  <a:lnTo>
                    <a:pt x="384" y="3486"/>
                  </a:lnTo>
                  <a:lnTo>
                    <a:pt x="390" y="3486"/>
                  </a:lnTo>
                  <a:lnTo>
                    <a:pt x="394" y="3488"/>
                  </a:lnTo>
                  <a:lnTo>
                    <a:pt x="396" y="3488"/>
                  </a:lnTo>
                  <a:lnTo>
                    <a:pt x="398" y="3484"/>
                  </a:lnTo>
                  <a:lnTo>
                    <a:pt x="400" y="3480"/>
                  </a:lnTo>
                  <a:lnTo>
                    <a:pt x="402" y="3480"/>
                  </a:lnTo>
                  <a:lnTo>
                    <a:pt x="404" y="3480"/>
                  </a:lnTo>
                  <a:lnTo>
                    <a:pt x="402" y="3484"/>
                  </a:lnTo>
                  <a:lnTo>
                    <a:pt x="402" y="3486"/>
                  </a:lnTo>
                  <a:lnTo>
                    <a:pt x="404" y="3488"/>
                  </a:lnTo>
                  <a:lnTo>
                    <a:pt x="408" y="3488"/>
                  </a:lnTo>
                  <a:lnTo>
                    <a:pt x="412" y="3486"/>
                  </a:lnTo>
                  <a:lnTo>
                    <a:pt x="416" y="3486"/>
                  </a:lnTo>
                  <a:lnTo>
                    <a:pt x="414" y="3488"/>
                  </a:lnTo>
                  <a:lnTo>
                    <a:pt x="412" y="3492"/>
                  </a:lnTo>
                  <a:lnTo>
                    <a:pt x="414" y="3494"/>
                  </a:lnTo>
                  <a:lnTo>
                    <a:pt x="416" y="3492"/>
                  </a:lnTo>
                  <a:lnTo>
                    <a:pt x="418" y="3494"/>
                  </a:lnTo>
                  <a:lnTo>
                    <a:pt x="422" y="3498"/>
                  </a:lnTo>
                  <a:lnTo>
                    <a:pt x="424" y="3498"/>
                  </a:lnTo>
                  <a:lnTo>
                    <a:pt x="428" y="3496"/>
                  </a:lnTo>
                  <a:lnTo>
                    <a:pt x="432" y="3496"/>
                  </a:lnTo>
                  <a:lnTo>
                    <a:pt x="438" y="3498"/>
                  </a:lnTo>
                  <a:lnTo>
                    <a:pt x="442" y="3498"/>
                  </a:lnTo>
                  <a:lnTo>
                    <a:pt x="446" y="3496"/>
                  </a:lnTo>
                  <a:lnTo>
                    <a:pt x="450" y="3496"/>
                  </a:lnTo>
                  <a:lnTo>
                    <a:pt x="452" y="3498"/>
                  </a:lnTo>
                  <a:lnTo>
                    <a:pt x="452" y="3500"/>
                  </a:lnTo>
                  <a:lnTo>
                    <a:pt x="456" y="3498"/>
                  </a:lnTo>
                  <a:lnTo>
                    <a:pt x="458" y="3496"/>
                  </a:lnTo>
                  <a:lnTo>
                    <a:pt x="462" y="3496"/>
                  </a:lnTo>
                  <a:lnTo>
                    <a:pt x="464" y="3496"/>
                  </a:lnTo>
                  <a:lnTo>
                    <a:pt x="466" y="3492"/>
                  </a:lnTo>
                  <a:lnTo>
                    <a:pt x="468" y="3494"/>
                  </a:lnTo>
                  <a:lnTo>
                    <a:pt x="470" y="3498"/>
                  </a:lnTo>
                  <a:lnTo>
                    <a:pt x="478" y="3500"/>
                  </a:lnTo>
                  <a:lnTo>
                    <a:pt x="496" y="3504"/>
                  </a:lnTo>
                  <a:lnTo>
                    <a:pt x="502" y="3504"/>
                  </a:lnTo>
                  <a:lnTo>
                    <a:pt x="504" y="3504"/>
                  </a:lnTo>
                  <a:lnTo>
                    <a:pt x="504" y="3502"/>
                  </a:lnTo>
                  <a:lnTo>
                    <a:pt x="504" y="3500"/>
                  </a:lnTo>
                  <a:lnTo>
                    <a:pt x="506" y="3500"/>
                  </a:lnTo>
                  <a:lnTo>
                    <a:pt x="510" y="3502"/>
                  </a:lnTo>
                  <a:lnTo>
                    <a:pt x="510" y="3364"/>
                  </a:lnTo>
                  <a:lnTo>
                    <a:pt x="508" y="3362"/>
                  </a:lnTo>
                  <a:lnTo>
                    <a:pt x="504" y="3360"/>
                  </a:lnTo>
                  <a:lnTo>
                    <a:pt x="500" y="3360"/>
                  </a:lnTo>
                  <a:lnTo>
                    <a:pt x="496" y="3364"/>
                  </a:lnTo>
                  <a:lnTo>
                    <a:pt x="490" y="3366"/>
                  </a:lnTo>
                  <a:close/>
                  <a:moveTo>
                    <a:pt x="298" y="2826"/>
                  </a:moveTo>
                  <a:lnTo>
                    <a:pt x="298" y="2826"/>
                  </a:lnTo>
                  <a:lnTo>
                    <a:pt x="304" y="2826"/>
                  </a:lnTo>
                  <a:lnTo>
                    <a:pt x="306" y="2824"/>
                  </a:lnTo>
                  <a:lnTo>
                    <a:pt x="306" y="2822"/>
                  </a:lnTo>
                  <a:lnTo>
                    <a:pt x="304" y="2820"/>
                  </a:lnTo>
                  <a:lnTo>
                    <a:pt x="302" y="2814"/>
                  </a:lnTo>
                  <a:lnTo>
                    <a:pt x="304" y="2812"/>
                  </a:lnTo>
                  <a:lnTo>
                    <a:pt x="308" y="2812"/>
                  </a:lnTo>
                  <a:lnTo>
                    <a:pt x="310" y="2812"/>
                  </a:lnTo>
                  <a:lnTo>
                    <a:pt x="312" y="2810"/>
                  </a:lnTo>
                  <a:lnTo>
                    <a:pt x="310" y="2806"/>
                  </a:lnTo>
                  <a:lnTo>
                    <a:pt x="308" y="2800"/>
                  </a:lnTo>
                  <a:lnTo>
                    <a:pt x="308" y="2798"/>
                  </a:lnTo>
                  <a:lnTo>
                    <a:pt x="310" y="2798"/>
                  </a:lnTo>
                  <a:lnTo>
                    <a:pt x="314" y="2798"/>
                  </a:lnTo>
                  <a:lnTo>
                    <a:pt x="314" y="2794"/>
                  </a:lnTo>
                  <a:lnTo>
                    <a:pt x="304" y="2784"/>
                  </a:lnTo>
                  <a:lnTo>
                    <a:pt x="302" y="2780"/>
                  </a:lnTo>
                  <a:lnTo>
                    <a:pt x="302" y="2778"/>
                  </a:lnTo>
                  <a:lnTo>
                    <a:pt x="306" y="2776"/>
                  </a:lnTo>
                  <a:lnTo>
                    <a:pt x="306" y="2774"/>
                  </a:lnTo>
                  <a:lnTo>
                    <a:pt x="306" y="2770"/>
                  </a:lnTo>
                  <a:lnTo>
                    <a:pt x="306" y="2768"/>
                  </a:lnTo>
                  <a:lnTo>
                    <a:pt x="316" y="2764"/>
                  </a:lnTo>
                  <a:lnTo>
                    <a:pt x="318" y="2764"/>
                  </a:lnTo>
                  <a:lnTo>
                    <a:pt x="320" y="2762"/>
                  </a:lnTo>
                  <a:lnTo>
                    <a:pt x="318" y="2758"/>
                  </a:lnTo>
                  <a:lnTo>
                    <a:pt x="312" y="2748"/>
                  </a:lnTo>
                  <a:lnTo>
                    <a:pt x="310" y="2740"/>
                  </a:lnTo>
                  <a:lnTo>
                    <a:pt x="308" y="2738"/>
                  </a:lnTo>
                  <a:lnTo>
                    <a:pt x="302" y="2738"/>
                  </a:lnTo>
                  <a:lnTo>
                    <a:pt x="298" y="2740"/>
                  </a:lnTo>
                  <a:lnTo>
                    <a:pt x="298" y="2738"/>
                  </a:lnTo>
                  <a:lnTo>
                    <a:pt x="298" y="2736"/>
                  </a:lnTo>
                  <a:lnTo>
                    <a:pt x="296" y="2736"/>
                  </a:lnTo>
                  <a:lnTo>
                    <a:pt x="292" y="2736"/>
                  </a:lnTo>
                  <a:lnTo>
                    <a:pt x="290" y="2736"/>
                  </a:lnTo>
                  <a:lnTo>
                    <a:pt x="290" y="2738"/>
                  </a:lnTo>
                  <a:lnTo>
                    <a:pt x="290" y="2744"/>
                  </a:lnTo>
                  <a:lnTo>
                    <a:pt x="290" y="2752"/>
                  </a:lnTo>
                  <a:lnTo>
                    <a:pt x="288" y="2756"/>
                  </a:lnTo>
                  <a:lnTo>
                    <a:pt x="286" y="2762"/>
                  </a:lnTo>
                  <a:lnTo>
                    <a:pt x="284" y="2770"/>
                  </a:lnTo>
                  <a:lnTo>
                    <a:pt x="284" y="2778"/>
                  </a:lnTo>
                  <a:lnTo>
                    <a:pt x="286" y="2782"/>
                  </a:lnTo>
                  <a:lnTo>
                    <a:pt x="286" y="2790"/>
                  </a:lnTo>
                  <a:lnTo>
                    <a:pt x="282" y="2802"/>
                  </a:lnTo>
                  <a:lnTo>
                    <a:pt x="278" y="2814"/>
                  </a:lnTo>
                  <a:lnTo>
                    <a:pt x="278" y="2818"/>
                  </a:lnTo>
                  <a:lnTo>
                    <a:pt x="280" y="2822"/>
                  </a:lnTo>
                  <a:lnTo>
                    <a:pt x="286" y="2824"/>
                  </a:lnTo>
                  <a:lnTo>
                    <a:pt x="298" y="2826"/>
                  </a:lnTo>
                  <a:close/>
                  <a:moveTo>
                    <a:pt x="316" y="2894"/>
                  </a:moveTo>
                  <a:lnTo>
                    <a:pt x="316" y="2894"/>
                  </a:lnTo>
                  <a:lnTo>
                    <a:pt x="316" y="2898"/>
                  </a:lnTo>
                  <a:lnTo>
                    <a:pt x="318" y="2902"/>
                  </a:lnTo>
                  <a:lnTo>
                    <a:pt x="318" y="2904"/>
                  </a:lnTo>
                  <a:lnTo>
                    <a:pt x="318" y="2906"/>
                  </a:lnTo>
                  <a:lnTo>
                    <a:pt x="320" y="2908"/>
                  </a:lnTo>
                  <a:lnTo>
                    <a:pt x="324" y="2910"/>
                  </a:lnTo>
                  <a:lnTo>
                    <a:pt x="330" y="2910"/>
                  </a:lnTo>
                  <a:lnTo>
                    <a:pt x="336" y="2902"/>
                  </a:lnTo>
                  <a:lnTo>
                    <a:pt x="338" y="2900"/>
                  </a:lnTo>
                  <a:lnTo>
                    <a:pt x="338" y="2898"/>
                  </a:lnTo>
                  <a:lnTo>
                    <a:pt x="338" y="2896"/>
                  </a:lnTo>
                  <a:lnTo>
                    <a:pt x="342" y="2894"/>
                  </a:lnTo>
                  <a:lnTo>
                    <a:pt x="344" y="2890"/>
                  </a:lnTo>
                  <a:lnTo>
                    <a:pt x="342" y="2886"/>
                  </a:lnTo>
                  <a:lnTo>
                    <a:pt x="338" y="2882"/>
                  </a:lnTo>
                  <a:lnTo>
                    <a:pt x="332" y="2880"/>
                  </a:lnTo>
                  <a:lnTo>
                    <a:pt x="330" y="2880"/>
                  </a:lnTo>
                  <a:lnTo>
                    <a:pt x="330" y="2882"/>
                  </a:lnTo>
                  <a:lnTo>
                    <a:pt x="328" y="2882"/>
                  </a:lnTo>
                  <a:lnTo>
                    <a:pt x="326" y="2882"/>
                  </a:lnTo>
                  <a:lnTo>
                    <a:pt x="324" y="2882"/>
                  </a:lnTo>
                  <a:lnTo>
                    <a:pt x="324" y="2884"/>
                  </a:lnTo>
                  <a:lnTo>
                    <a:pt x="322" y="2888"/>
                  </a:lnTo>
                  <a:lnTo>
                    <a:pt x="322" y="2892"/>
                  </a:lnTo>
                  <a:lnTo>
                    <a:pt x="320" y="2894"/>
                  </a:lnTo>
                  <a:lnTo>
                    <a:pt x="318" y="2894"/>
                  </a:lnTo>
                  <a:lnTo>
                    <a:pt x="316" y="2894"/>
                  </a:lnTo>
                  <a:close/>
                  <a:moveTo>
                    <a:pt x="258" y="2836"/>
                  </a:moveTo>
                  <a:lnTo>
                    <a:pt x="258" y="2836"/>
                  </a:lnTo>
                  <a:lnTo>
                    <a:pt x="262" y="2838"/>
                  </a:lnTo>
                  <a:lnTo>
                    <a:pt x="264" y="2838"/>
                  </a:lnTo>
                  <a:lnTo>
                    <a:pt x="266" y="2836"/>
                  </a:lnTo>
                  <a:lnTo>
                    <a:pt x="266" y="2834"/>
                  </a:lnTo>
                  <a:lnTo>
                    <a:pt x="262" y="2832"/>
                  </a:lnTo>
                  <a:lnTo>
                    <a:pt x="260" y="2832"/>
                  </a:lnTo>
                  <a:lnTo>
                    <a:pt x="258" y="2834"/>
                  </a:lnTo>
                  <a:lnTo>
                    <a:pt x="258" y="2836"/>
                  </a:lnTo>
                  <a:close/>
                  <a:moveTo>
                    <a:pt x="324" y="2852"/>
                  </a:moveTo>
                  <a:lnTo>
                    <a:pt x="324" y="2852"/>
                  </a:lnTo>
                  <a:lnTo>
                    <a:pt x="320" y="2856"/>
                  </a:lnTo>
                  <a:lnTo>
                    <a:pt x="322" y="2858"/>
                  </a:lnTo>
                  <a:lnTo>
                    <a:pt x="324" y="2860"/>
                  </a:lnTo>
                  <a:lnTo>
                    <a:pt x="326" y="2858"/>
                  </a:lnTo>
                  <a:lnTo>
                    <a:pt x="326" y="2854"/>
                  </a:lnTo>
                  <a:lnTo>
                    <a:pt x="326" y="2852"/>
                  </a:lnTo>
                  <a:lnTo>
                    <a:pt x="324" y="2850"/>
                  </a:lnTo>
                  <a:lnTo>
                    <a:pt x="324" y="2852"/>
                  </a:lnTo>
                  <a:close/>
                  <a:moveTo>
                    <a:pt x="266" y="2958"/>
                  </a:moveTo>
                  <a:lnTo>
                    <a:pt x="266" y="2958"/>
                  </a:lnTo>
                  <a:lnTo>
                    <a:pt x="270" y="2958"/>
                  </a:lnTo>
                  <a:lnTo>
                    <a:pt x="270" y="2954"/>
                  </a:lnTo>
                  <a:lnTo>
                    <a:pt x="270" y="2950"/>
                  </a:lnTo>
                  <a:lnTo>
                    <a:pt x="268" y="2950"/>
                  </a:lnTo>
                  <a:lnTo>
                    <a:pt x="266" y="2952"/>
                  </a:lnTo>
                  <a:lnTo>
                    <a:pt x="264" y="2954"/>
                  </a:lnTo>
                  <a:lnTo>
                    <a:pt x="264" y="2956"/>
                  </a:lnTo>
                  <a:lnTo>
                    <a:pt x="266" y="2958"/>
                  </a:lnTo>
                  <a:close/>
                  <a:moveTo>
                    <a:pt x="244" y="3242"/>
                  </a:moveTo>
                  <a:lnTo>
                    <a:pt x="244" y="3242"/>
                  </a:lnTo>
                  <a:lnTo>
                    <a:pt x="248" y="3238"/>
                  </a:lnTo>
                  <a:lnTo>
                    <a:pt x="248" y="3236"/>
                  </a:lnTo>
                  <a:lnTo>
                    <a:pt x="246" y="3236"/>
                  </a:lnTo>
                  <a:lnTo>
                    <a:pt x="240" y="3234"/>
                  </a:lnTo>
                  <a:lnTo>
                    <a:pt x="234" y="3234"/>
                  </a:lnTo>
                  <a:lnTo>
                    <a:pt x="234" y="3236"/>
                  </a:lnTo>
                  <a:lnTo>
                    <a:pt x="236" y="3240"/>
                  </a:lnTo>
                  <a:lnTo>
                    <a:pt x="236" y="3242"/>
                  </a:lnTo>
                  <a:lnTo>
                    <a:pt x="232" y="3248"/>
                  </a:lnTo>
                  <a:lnTo>
                    <a:pt x="234" y="3250"/>
                  </a:lnTo>
                  <a:lnTo>
                    <a:pt x="238" y="3252"/>
                  </a:lnTo>
                  <a:lnTo>
                    <a:pt x="242" y="3254"/>
                  </a:lnTo>
                  <a:lnTo>
                    <a:pt x="242" y="3250"/>
                  </a:lnTo>
                  <a:lnTo>
                    <a:pt x="242" y="3246"/>
                  </a:lnTo>
                  <a:lnTo>
                    <a:pt x="244" y="3242"/>
                  </a:lnTo>
                  <a:close/>
                  <a:moveTo>
                    <a:pt x="302" y="2848"/>
                  </a:moveTo>
                  <a:lnTo>
                    <a:pt x="302" y="2848"/>
                  </a:lnTo>
                  <a:lnTo>
                    <a:pt x="300" y="2846"/>
                  </a:lnTo>
                  <a:lnTo>
                    <a:pt x="298" y="2846"/>
                  </a:lnTo>
                  <a:lnTo>
                    <a:pt x="296" y="2846"/>
                  </a:lnTo>
                  <a:lnTo>
                    <a:pt x="292" y="2846"/>
                  </a:lnTo>
                  <a:lnTo>
                    <a:pt x="288" y="2846"/>
                  </a:lnTo>
                  <a:lnTo>
                    <a:pt x="286" y="2848"/>
                  </a:lnTo>
                  <a:lnTo>
                    <a:pt x="288" y="2850"/>
                  </a:lnTo>
                  <a:lnTo>
                    <a:pt x="292" y="2854"/>
                  </a:lnTo>
                  <a:lnTo>
                    <a:pt x="294" y="2854"/>
                  </a:lnTo>
                  <a:lnTo>
                    <a:pt x="296" y="2854"/>
                  </a:lnTo>
                  <a:lnTo>
                    <a:pt x="300" y="2852"/>
                  </a:lnTo>
                  <a:lnTo>
                    <a:pt x="302" y="2850"/>
                  </a:lnTo>
                  <a:lnTo>
                    <a:pt x="302" y="2848"/>
                  </a:lnTo>
                  <a:close/>
                  <a:moveTo>
                    <a:pt x="302" y="2912"/>
                  </a:moveTo>
                  <a:lnTo>
                    <a:pt x="302" y="2912"/>
                  </a:lnTo>
                  <a:lnTo>
                    <a:pt x="304" y="2910"/>
                  </a:lnTo>
                  <a:lnTo>
                    <a:pt x="302" y="2906"/>
                  </a:lnTo>
                  <a:lnTo>
                    <a:pt x="300" y="2904"/>
                  </a:lnTo>
                  <a:lnTo>
                    <a:pt x="298" y="2904"/>
                  </a:lnTo>
                  <a:lnTo>
                    <a:pt x="296" y="2906"/>
                  </a:lnTo>
                  <a:lnTo>
                    <a:pt x="298" y="2910"/>
                  </a:lnTo>
                  <a:lnTo>
                    <a:pt x="300" y="2912"/>
                  </a:lnTo>
                  <a:lnTo>
                    <a:pt x="302" y="2912"/>
                  </a:lnTo>
                  <a:close/>
                  <a:moveTo>
                    <a:pt x="306" y="2942"/>
                  </a:moveTo>
                  <a:lnTo>
                    <a:pt x="306" y="2942"/>
                  </a:lnTo>
                  <a:lnTo>
                    <a:pt x="304" y="2942"/>
                  </a:lnTo>
                  <a:lnTo>
                    <a:pt x="302" y="2948"/>
                  </a:lnTo>
                  <a:lnTo>
                    <a:pt x="302" y="2952"/>
                  </a:lnTo>
                  <a:lnTo>
                    <a:pt x="304" y="2958"/>
                  </a:lnTo>
                  <a:lnTo>
                    <a:pt x="306" y="2958"/>
                  </a:lnTo>
                  <a:lnTo>
                    <a:pt x="308" y="2958"/>
                  </a:lnTo>
                  <a:lnTo>
                    <a:pt x="308" y="2952"/>
                  </a:lnTo>
                  <a:lnTo>
                    <a:pt x="310" y="2944"/>
                  </a:lnTo>
                  <a:lnTo>
                    <a:pt x="308" y="2942"/>
                  </a:lnTo>
                  <a:lnTo>
                    <a:pt x="306" y="2942"/>
                  </a:lnTo>
                  <a:close/>
                  <a:moveTo>
                    <a:pt x="278" y="2958"/>
                  </a:moveTo>
                  <a:lnTo>
                    <a:pt x="278" y="2958"/>
                  </a:lnTo>
                  <a:lnTo>
                    <a:pt x="280" y="2956"/>
                  </a:lnTo>
                  <a:lnTo>
                    <a:pt x="284" y="2952"/>
                  </a:lnTo>
                  <a:lnTo>
                    <a:pt x="286" y="2950"/>
                  </a:lnTo>
                  <a:lnTo>
                    <a:pt x="284" y="2946"/>
                  </a:lnTo>
                  <a:lnTo>
                    <a:pt x="280" y="2942"/>
                  </a:lnTo>
                  <a:lnTo>
                    <a:pt x="276" y="2942"/>
                  </a:lnTo>
                  <a:lnTo>
                    <a:pt x="274" y="2944"/>
                  </a:lnTo>
                  <a:lnTo>
                    <a:pt x="272" y="2946"/>
                  </a:lnTo>
                  <a:lnTo>
                    <a:pt x="274" y="2950"/>
                  </a:lnTo>
                  <a:lnTo>
                    <a:pt x="274" y="2952"/>
                  </a:lnTo>
                  <a:lnTo>
                    <a:pt x="274" y="2956"/>
                  </a:lnTo>
                  <a:lnTo>
                    <a:pt x="274" y="2958"/>
                  </a:lnTo>
                  <a:lnTo>
                    <a:pt x="278" y="2958"/>
                  </a:lnTo>
                  <a:close/>
                  <a:moveTo>
                    <a:pt x="1872" y="956"/>
                  </a:moveTo>
                  <a:lnTo>
                    <a:pt x="1872" y="956"/>
                  </a:lnTo>
                  <a:lnTo>
                    <a:pt x="1868" y="926"/>
                  </a:lnTo>
                  <a:lnTo>
                    <a:pt x="1864" y="900"/>
                  </a:lnTo>
                  <a:lnTo>
                    <a:pt x="1862" y="888"/>
                  </a:lnTo>
                  <a:lnTo>
                    <a:pt x="1858" y="876"/>
                  </a:lnTo>
                  <a:lnTo>
                    <a:pt x="1852" y="868"/>
                  </a:lnTo>
                  <a:lnTo>
                    <a:pt x="1844" y="858"/>
                  </a:lnTo>
                  <a:lnTo>
                    <a:pt x="1836" y="852"/>
                  </a:lnTo>
                  <a:lnTo>
                    <a:pt x="1830" y="850"/>
                  </a:lnTo>
                  <a:lnTo>
                    <a:pt x="1824" y="850"/>
                  </a:lnTo>
                  <a:lnTo>
                    <a:pt x="1816" y="850"/>
                  </a:lnTo>
                  <a:lnTo>
                    <a:pt x="1810" y="852"/>
                  </a:lnTo>
                  <a:lnTo>
                    <a:pt x="1800" y="850"/>
                  </a:lnTo>
                  <a:lnTo>
                    <a:pt x="1788" y="846"/>
                  </a:lnTo>
                  <a:lnTo>
                    <a:pt x="1774" y="838"/>
                  </a:lnTo>
                  <a:lnTo>
                    <a:pt x="1760" y="828"/>
                  </a:lnTo>
                  <a:lnTo>
                    <a:pt x="1750" y="820"/>
                  </a:lnTo>
                  <a:lnTo>
                    <a:pt x="1744" y="814"/>
                  </a:lnTo>
                  <a:lnTo>
                    <a:pt x="1740" y="808"/>
                  </a:lnTo>
                  <a:lnTo>
                    <a:pt x="1734" y="796"/>
                  </a:lnTo>
                  <a:lnTo>
                    <a:pt x="1728" y="788"/>
                  </a:lnTo>
                  <a:lnTo>
                    <a:pt x="1718" y="780"/>
                  </a:lnTo>
                  <a:lnTo>
                    <a:pt x="1698" y="762"/>
                  </a:lnTo>
                  <a:lnTo>
                    <a:pt x="1688" y="754"/>
                  </a:lnTo>
                  <a:lnTo>
                    <a:pt x="1680" y="748"/>
                  </a:lnTo>
                  <a:lnTo>
                    <a:pt x="1670" y="742"/>
                  </a:lnTo>
                  <a:lnTo>
                    <a:pt x="1660" y="740"/>
                  </a:lnTo>
                  <a:lnTo>
                    <a:pt x="1646" y="740"/>
                  </a:lnTo>
                  <a:lnTo>
                    <a:pt x="1632" y="740"/>
                  </a:lnTo>
                  <a:lnTo>
                    <a:pt x="1618" y="742"/>
                  </a:lnTo>
                  <a:lnTo>
                    <a:pt x="1602" y="742"/>
                  </a:lnTo>
                  <a:lnTo>
                    <a:pt x="1590" y="742"/>
                  </a:lnTo>
                  <a:lnTo>
                    <a:pt x="1578" y="738"/>
                  </a:lnTo>
                  <a:lnTo>
                    <a:pt x="1556" y="732"/>
                  </a:lnTo>
                  <a:lnTo>
                    <a:pt x="1536" y="722"/>
                  </a:lnTo>
                  <a:lnTo>
                    <a:pt x="1530" y="722"/>
                  </a:lnTo>
                  <a:lnTo>
                    <a:pt x="1526" y="722"/>
                  </a:lnTo>
                  <a:lnTo>
                    <a:pt x="1516" y="724"/>
                  </a:lnTo>
                  <a:lnTo>
                    <a:pt x="1508" y="730"/>
                  </a:lnTo>
                  <a:lnTo>
                    <a:pt x="1500" y="738"/>
                  </a:lnTo>
                  <a:lnTo>
                    <a:pt x="1488" y="750"/>
                  </a:lnTo>
                  <a:lnTo>
                    <a:pt x="1482" y="754"/>
                  </a:lnTo>
                  <a:lnTo>
                    <a:pt x="1480" y="752"/>
                  </a:lnTo>
                  <a:lnTo>
                    <a:pt x="1478" y="748"/>
                  </a:lnTo>
                  <a:lnTo>
                    <a:pt x="1478" y="742"/>
                  </a:lnTo>
                  <a:lnTo>
                    <a:pt x="1482" y="728"/>
                  </a:lnTo>
                  <a:lnTo>
                    <a:pt x="1486" y="716"/>
                  </a:lnTo>
                  <a:lnTo>
                    <a:pt x="1488" y="712"/>
                  </a:lnTo>
                  <a:lnTo>
                    <a:pt x="1486" y="708"/>
                  </a:lnTo>
                  <a:lnTo>
                    <a:pt x="1482" y="702"/>
                  </a:lnTo>
                  <a:lnTo>
                    <a:pt x="1480" y="698"/>
                  </a:lnTo>
                  <a:lnTo>
                    <a:pt x="1478" y="688"/>
                  </a:lnTo>
                  <a:lnTo>
                    <a:pt x="1476" y="684"/>
                  </a:lnTo>
                  <a:lnTo>
                    <a:pt x="1470" y="680"/>
                  </a:lnTo>
                  <a:lnTo>
                    <a:pt x="1464" y="678"/>
                  </a:lnTo>
                  <a:lnTo>
                    <a:pt x="1454" y="674"/>
                  </a:lnTo>
                  <a:lnTo>
                    <a:pt x="1444" y="670"/>
                  </a:lnTo>
                  <a:lnTo>
                    <a:pt x="1438" y="668"/>
                  </a:lnTo>
                  <a:lnTo>
                    <a:pt x="1428" y="658"/>
                  </a:lnTo>
                  <a:lnTo>
                    <a:pt x="1420" y="652"/>
                  </a:lnTo>
                  <a:lnTo>
                    <a:pt x="1416" y="650"/>
                  </a:lnTo>
                  <a:lnTo>
                    <a:pt x="1410" y="650"/>
                  </a:lnTo>
                  <a:lnTo>
                    <a:pt x="1400" y="648"/>
                  </a:lnTo>
                  <a:lnTo>
                    <a:pt x="1392" y="644"/>
                  </a:lnTo>
                  <a:lnTo>
                    <a:pt x="1382" y="640"/>
                  </a:lnTo>
                  <a:lnTo>
                    <a:pt x="1362" y="638"/>
                  </a:lnTo>
                  <a:lnTo>
                    <a:pt x="1354" y="638"/>
                  </a:lnTo>
                  <a:lnTo>
                    <a:pt x="1348" y="640"/>
                  </a:lnTo>
                  <a:lnTo>
                    <a:pt x="1340" y="644"/>
                  </a:lnTo>
                  <a:lnTo>
                    <a:pt x="1332" y="654"/>
                  </a:lnTo>
                  <a:lnTo>
                    <a:pt x="1326" y="662"/>
                  </a:lnTo>
                  <a:lnTo>
                    <a:pt x="1318" y="676"/>
                  </a:lnTo>
                  <a:lnTo>
                    <a:pt x="1314" y="678"/>
                  </a:lnTo>
                  <a:lnTo>
                    <a:pt x="1312" y="674"/>
                  </a:lnTo>
                  <a:lnTo>
                    <a:pt x="1310" y="666"/>
                  </a:lnTo>
                  <a:lnTo>
                    <a:pt x="1314" y="658"/>
                  </a:lnTo>
                  <a:lnTo>
                    <a:pt x="1322" y="642"/>
                  </a:lnTo>
                  <a:lnTo>
                    <a:pt x="1326" y="634"/>
                  </a:lnTo>
                  <a:lnTo>
                    <a:pt x="1326" y="628"/>
                  </a:lnTo>
                  <a:lnTo>
                    <a:pt x="1326" y="626"/>
                  </a:lnTo>
                  <a:lnTo>
                    <a:pt x="1322" y="622"/>
                  </a:lnTo>
                  <a:lnTo>
                    <a:pt x="1314" y="618"/>
                  </a:lnTo>
                  <a:lnTo>
                    <a:pt x="1296" y="614"/>
                  </a:lnTo>
                  <a:lnTo>
                    <a:pt x="1288" y="614"/>
                  </a:lnTo>
                  <a:lnTo>
                    <a:pt x="1278" y="616"/>
                  </a:lnTo>
                  <a:lnTo>
                    <a:pt x="1256" y="612"/>
                  </a:lnTo>
                  <a:lnTo>
                    <a:pt x="1246" y="612"/>
                  </a:lnTo>
                  <a:lnTo>
                    <a:pt x="1240" y="614"/>
                  </a:lnTo>
                  <a:lnTo>
                    <a:pt x="1234" y="620"/>
                  </a:lnTo>
                  <a:lnTo>
                    <a:pt x="1230" y="626"/>
                  </a:lnTo>
                  <a:lnTo>
                    <a:pt x="1230" y="634"/>
                  </a:lnTo>
                  <a:lnTo>
                    <a:pt x="1228" y="642"/>
                  </a:lnTo>
                  <a:lnTo>
                    <a:pt x="1228" y="656"/>
                  </a:lnTo>
                  <a:lnTo>
                    <a:pt x="1226" y="652"/>
                  </a:lnTo>
                  <a:lnTo>
                    <a:pt x="1222" y="652"/>
                  </a:lnTo>
                  <a:lnTo>
                    <a:pt x="1216" y="658"/>
                  </a:lnTo>
                  <a:lnTo>
                    <a:pt x="1214" y="660"/>
                  </a:lnTo>
                  <a:lnTo>
                    <a:pt x="1212" y="660"/>
                  </a:lnTo>
                  <a:lnTo>
                    <a:pt x="1212" y="658"/>
                  </a:lnTo>
                  <a:lnTo>
                    <a:pt x="1214" y="650"/>
                  </a:lnTo>
                  <a:lnTo>
                    <a:pt x="1216" y="642"/>
                  </a:lnTo>
                  <a:lnTo>
                    <a:pt x="1214" y="638"/>
                  </a:lnTo>
                  <a:lnTo>
                    <a:pt x="1210" y="636"/>
                  </a:lnTo>
                  <a:lnTo>
                    <a:pt x="1206" y="638"/>
                  </a:lnTo>
                  <a:lnTo>
                    <a:pt x="1198" y="640"/>
                  </a:lnTo>
                  <a:lnTo>
                    <a:pt x="1198" y="636"/>
                  </a:lnTo>
                  <a:lnTo>
                    <a:pt x="1202" y="632"/>
                  </a:lnTo>
                  <a:lnTo>
                    <a:pt x="1202" y="628"/>
                  </a:lnTo>
                  <a:lnTo>
                    <a:pt x="1204" y="620"/>
                  </a:lnTo>
                  <a:lnTo>
                    <a:pt x="1204" y="616"/>
                  </a:lnTo>
                  <a:lnTo>
                    <a:pt x="1206" y="614"/>
                  </a:lnTo>
                  <a:lnTo>
                    <a:pt x="1210" y="610"/>
                  </a:lnTo>
                  <a:lnTo>
                    <a:pt x="1216" y="608"/>
                  </a:lnTo>
                  <a:lnTo>
                    <a:pt x="1224" y="604"/>
                  </a:lnTo>
                  <a:lnTo>
                    <a:pt x="1230" y="596"/>
                  </a:lnTo>
                  <a:lnTo>
                    <a:pt x="1240" y="582"/>
                  </a:lnTo>
                  <a:lnTo>
                    <a:pt x="1248" y="566"/>
                  </a:lnTo>
                  <a:lnTo>
                    <a:pt x="1254" y="560"/>
                  </a:lnTo>
                  <a:lnTo>
                    <a:pt x="1260" y="556"/>
                  </a:lnTo>
                  <a:lnTo>
                    <a:pt x="1264" y="554"/>
                  </a:lnTo>
                  <a:lnTo>
                    <a:pt x="1266" y="548"/>
                  </a:lnTo>
                  <a:lnTo>
                    <a:pt x="1266" y="542"/>
                  </a:lnTo>
                  <a:lnTo>
                    <a:pt x="1266" y="536"/>
                  </a:lnTo>
                  <a:lnTo>
                    <a:pt x="1264" y="528"/>
                  </a:lnTo>
                  <a:lnTo>
                    <a:pt x="1260" y="524"/>
                  </a:lnTo>
                  <a:lnTo>
                    <a:pt x="1256" y="520"/>
                  </a:lnTo>
                  <a:lnTo>
                    <a:pt x="1252" y="518"/>
                  </a:lnTo>
                  <a:lnTo>
                    <a:pt x="1244" y="518"/>
                  </a:lnTo>
                  <a:lnTo>
                    <a:pt x="1240" y="516"/>
                  </a:lnTo>
                  <a:lnTo>
                    <a:pt x="1238" y="514"/>
                  </a:lnTo>
                  <a:lnTo>
                    <a:pt x="1238" y="508"/>
                  </a:lnTo>
                  <a:lnTo>
                    <a:pt x="1236" y="504"/>
                  </a:lnTo>
                  <a:lnTo>
                    <a:pt x="1234" y="502"/>
                  </a:lnTo>
                  <a:lnTo>
                    <a:pt x="1234" y="500"/>
                  </a:lnTo>
                  <a:lnTo>
                    <a:pt x="1232" y="494"/>
                  </a:lnTo>
                  <a:lnTo>
                    <a:pt x="1232" y="490"/>
                  </a:lnTo>
                  <a:lnTo>
                    <a:pt x="1230" y="488"/>
                  </a:lnTo>
                  <a:lnTo>
                    <a:pt x="1228" y="484"/>
                  </a:lnTo>
                  <a:lnTo>
                    <a:pt x="1226" y="480"/>
                  </a:lnTo>
                  <a:lnTo>
                    <a:pt x="1226" y="476"/>
                  </a:lnTo>
                  <a:lnTo>
                    <a:pt x="1226" y="472"/>
                  </a:lnTo>
                  <a:lnTo>
                    <a:pt x="1222" y="466"/>
                  </a:lnTo>
                  <a:lnTo>
                    <a:pt x="1220" y="444"/>
                  </a:lnTo>
                  <a:lnTo>
                    <a:pt x="1218" y="422"/>
                  </a:lnTo>
                  <a:lnTo>
                    <a:pt x="1218" y="418"/>
                  </a:lnTo>
                  <a:lnTo>
                    <a:pt x="1216" y="416"/>
                  </a:lnTo>
                  <a:lnTo>
                    <a:pt x="1214" y="414"/>
                  </a:lnTo>
                  <a:lnTo>
                    <a:pt x="1212" y="410"/>
                  </a:lnTo>
                  <a:lnTo>
                    <a:pt x="1206" y="398"/>
                  </a:lnTo>
                  <a:lnTo>
                    <a:pt x="1202" y="392"/>
                  </a:lnTo>
                  <a:lnTo>
                    <a:pt x="1200" y="392"/>
                  </a:lnTo>
                  <a:lnTo>
                    <a:pt x="1198" y="394"/>
                  </a:lnTo>
                  <a:lnTo>
                    <a:pt x="1198" y="396"/>
                  </a:lnTo>
                  <a:lnTo>
                    <a:pt x="1196" y="402"/>
                  </a:lnTo>
                  <a:lnTo>
                    <a:pt x="1192" y="410"/>
                  </a:lnTo>
                  <a:lnTo>
                    <a:pt x="1192" y="406"/>
                  </a:lnTo>
                  <a:lnTo>
                    <a:pt x="1192" y="404"/>
                  </a:lnTo>
                  <a:lnTo>
                    <a:pt x="1192" y="400"/>
                  </a:lnTo>
                  <a:lnTo>
                    <a:pt x="1192" y="394"/>
                  </a:lnTo>
                  <a:lnTo>
                    <a:pt x="1188" y="380"/>
                  </a:lnTo>
                  <a:lnTo>
                    <a:pt x="1186" y="380"/>
                  </a:lnTo>
                  <a:lnTo>
                    <a:pt x="1184" y="382"/>
                  </a:lnTo>
                  <a:lnTo>
                    <a:pt x="1182" y="382"/>
                  </a:lnTo>
                  <a:lnTo>
                    <a:pt x="1180" y="380"/>
                  </a:lnTo>
                  <a:lnTo>
                    <a:pt x="1178" y="374"/>
                  </a:lnTo>
                  <a:lnTo>
                    <a:pt x="1174" y="372"/>
                  </a:lnTo>
                  <a:lnTo>
                    <a:pt x="1172" y="368"/>
                  </a:lnTo>
                  <a:lnTo>
                    <a:pt x="1166" y="364"/>
                  </a:lnTo>
                  <a:lnTo>
                    <a:pt x="1158" y="360"/>
                  </a:lnTo>
                  <a:lnTo>
                    <a:pt x="1154" y="356"/>
                  </a:lnTo>
                  <a:lnTo>
                    <a:pt x="1150" y="350"/>
                  </a:lnTo>
                  <a:lnTo>
                    <a:pt x="1148" y="346"/>
                  </a:lnTo>
                  <a:lnTo>
                    <a:pt x="1144" y="342"/>
                  </a:lnTo>
                  <a:lnTo>
                    <a:pt x="1136" y="338"/>
                  </a:lnTo>
                  <a:lnTo>
                    <a:pt x="1126" y="334"/>
                  </a:lnTo>
                  <a:lnTo>
                    <a:pt x="1114" y="330"/>
                  </a:lnTo>
                  <a:lnTo>
                    <a:pt x="1102" y="324"/>
                  </a:lnTo>
                  <a:lnTo>
                    <a:pt x="1072" y="316"/>
                  </a:lnTo>
                  <a:lnTo>
                    <a:pt x="1060" y="314"/>
                  </a:lnTo>
                  <a:lnTo>
                    <a:pt x="1056" y="314"/>
                  </a:lnTo>
                  <a:lnTo>
                    <a:pt x="1054" y="316"/>
                  </a:lnTo>
                  <a:lnTo>
                    <a:pt x="1048" y="316"/>
                  </a:lnTo>
                  <a:lnTo>
                    <a:pt x="1038" y="314"/>
                  </a:lnTo>
                  <a:lnTo>
                    <a:pt x="1026" y="314"/>
                  </a:lnTo>
                  <a:lnTo>
                    <a:pt x="1024" y="316"/>
                  </a:lnTo>
                  <a:lnTo>
                    <a:pt x="1022" y="318"/>
                  </a:lnTo>
                  <a:lnTo>
                    <a:pt x="1022" y="322"/>
                  </a:lnTo>
                  <a:lnTo>
                    <a:pt x="1018" y="322"/>
                  </a:lnTo>
                  <a:lnTo>
                    <a:pt x="1006" y="318"/>
                  </a:lnTo>
                  <a:lnTo>
                    <a:pt x="998" y="316"/>
                  </a:lnTo>
                  <a:lnTo>
                    <a:pt x="990" y="314"/>
                  </a:lnTo>
                  <a:lnTo>
                    <a:pt x="982" y="316"/>
                  </a:lnTo>
                  <a:lnTo>
                    <a:pt x="974" y="318"/>
                  </a:lnTo>
                  <a:lnTo>
                    <a:pt x="972" y="316"/>
                  </a:lnTo>
                  <a:lnTo>
                    <a:pt x="972" y="314"/>
                  </a:lnTo>
                  <a:lnTo>
                    <a:pt x="968" y="308"/>
                  </a:lnTo>
                  <a:lnTo>
                    <a:pt x="966" y="302"/>
                  </a:lnTo>
                  <a:lnTo>
                    <a:pt x="964" y="300"/>
                  </a:lnTo>
                  <a:lnTo>
                    <a:pt x="962" y="298"/>
                  </a:lnTo>
                  <a:lnTo>
                    <a:pt x="958" y="296"/>
                  </a:lnTo>
                  <a:lnTo>
                    <a:pt x="956" y="294"/>
                  </a:lnTo>
                  <a:lnTo>
                    <a:pt x="954" y="288"/>
                  </a:lnTo>
                  <a:lnTo>
                    <a:pt x="952" y="284"/>
                  </a:lnTo>
                  <a:lnTo>
                    <a:pt x="948" y="280"/>
                  </a:lnTo>
                  <a:lnTo>
                    <a:pt x="942" y="276"/>
                  </a:lnTo>
                  <a:lnTo>
                    <a:pt x="934" y="274"/>
                  </a:lnTo>
                  <a:lnTo>
                    <a:pt x="920" y="270"/>
                  </a:lnTo>
                  <a:lnTo>
                    <a:pt x="916" y="268"/>
                  </a:lnTo>
                  <a:lnTo>
                    <a:pt x="916" y="264"/>
                  </a:lnTo>
                  <a:lnTo>
                    <a:pt x="918" y="254"/>
                  </a:lnTo>
                  <a:lnTo>
                    <a:pt x="918" y="248"/>
                  </a:lnTo>
                  <a:lnTo>
                    <a:pt x="918" y="242"/>
                  </a:lnTo>
                  <a:lnTo>
                    <a:pt x="914" y="234"/>
                  </a:lnTo>
                  <a:lnTo>
                    <a:pt x="908" y="228"/>
                  </a:lnTo>
                  <a:lnTo>
                    <a:pt x="892" y="214"/>
                  </a:lnTo>
                  <a:lnTo>
                    <a:pt x="868" y="198"/>
                  </a:lnTo>
                  <a:lnTo>
                    <a:pt x="862" y="192"/>
                  </a:lnTo>
                  <a:lnTo>
                    <a:pt x="852" y="188"/>
                  </a:lnTo>
                  <a:lnTo>
                    <a:pt x="840" y="188"/>
                  </a:lnTo>
                  <a:lnTo>
                    <a:pt x="830" y="188"/>
                  </a:lnTo>
                  <a:lnTo>
                    <a:pt x="818" y="190"/>
                  </a:lnTo>
                  <a:lnTo>
                    <a:pt x="804" y="194"/>
                  </a:lnTo>
                  <a:lnTo>
                    <a:pt x="802" y="192"/>
                  </a:lnTo>
                  <a:lnTo>
                    <a:pt x="804" y="190"/>
                  </a:lnTo>
                  <a:lnTo>
                    <a:pt x="808" y="184"/>
                  </a:lnTo>
                  <a:lnTo>
                    <a:pt x="810" y="180"/>
                  </a:lnTo>
                  <a:lnTo>
                    <a:pt x="812" y="172"/>
                  </a:lnTo>
                  <a:lnTo>
                    <a:pt x="814" y="164"/>
                  </a:lnTo>
                  <a:lnTo>
                    <a:pt x="816" y="160"/>
                  </a:lnTo>
                  <a:lnTo>
                    <a:pt x="822" y="156"/>
                  </a:lnTo>
                  <a:lnTo>
                    <a:pt x="826" y="152"/>
                  </a:lnTo>
                  <a:lnTo>
                    <a:pt x="826" y="150"/>
                  </a:lnTo>
                  <a:lnTo>
                    <a:pt x="826" y="148"/>
                  </a:lnTo>
                  <a:lnTo>
                    <a:pt x="822" y="146"/>
                  </a:lnTo>
                  <a:lnTo>
                    <a:pt x="814" y="142"/>
                  </a:lnTo>
                  <a:lnTo>
                    <a:pt x="810" y="138"/>
                  </a:lnTo>
                  <a:lnTo>
                    <a:pt x="808" y="134"/>
                  </a:lnTo>
                  <a:lnTo>
                    <a:pt x="804" y="130"/>
                  </a:lnTo>
                  <a:lnTo>
                    <a:pt x="800" y="128"/>
                  </a:lnTo>
                  <a:lnTo>
                    <a:pt x="792" y="128"/>
                  </a:lnTo>
                  <a:lnTo>
                    <a:pt x="784" y="126"/>
                  </a:lnTo>
                  <a:lnTo>
                    <a:pt x="780" y="124"/>
                  </a:lnTo>
                  <a:lnTo>
                    <a:pt x="778" y="122"/>
                  </a:lnTo>
                  <a:lnTo>
                    <a:pt x="772" y="116"/>
                  </a:lnTo>
                  <a:lnTo>
                    <a:pt x="766" y="112"/>
                  </a:lnTo>
                  <a:lnTo>
                    <a:pt x="752" y="104"/>
                  </a:lnTo>
                  <a:lnTo>
                    <a:pt x="746" y="100"/>
                  </a:lnTo>
                  <a:lnTo>
                    <a:pt x="744" y="98"/>
                  </a:lnTo>
                  <a:lnTo>
                    <a:pt x="748" y="94"/>
                  </a:lnTo>
                  <a:lnTo>
                    <a:pt x="756" y="92"/>
                  </a:lnTo>
                  <a:lnTo>
                    <a:pt x="772" y="88"/>
                  </a:lnTo>
                  <a:lnTo>
                    <a:pt x="782" y="84"/>
                  </a:lnTo>
                  <a:lnTo>
                    <a:pt x="782" y="82"/>
                  </a:lnTo>
                  <a:lnTo>
                    <a:pt x="778" y="80"/>
                  </a:lnTo>
                  <a:lnTo>
                    <a:pt x="762" y="78"/>
                  </a:lnTo>
                  <a:lnTo>
                    <a:pt x="744" y="78"/>
                  </a:lnTo>
                  <a:lnTo>
                    <a:pt x="736" y="80"/>
                  </a:lnTo>
                  <a:lnTo>
                    <a:pt x="726" y="82"/>
                  </a:lnTo>
                  <a:lnTo>
                    <a:pt x="706" y="84"/>
                  </a:lnTo>
                  <a:lnTo>
                    <a:pt x="696" y="84"/>
                  </a:lnTo>
                  <a:lnTo>
                    <a:pt x="688" y="86"/>
                  </a:lnTo>
                  <a:lnTo>
                    <a:pt x="684" y="88"/>
                  </a:lnTo>
                  <a:lnTo>
                    <a:pt x="682" y="92"/>
                  </a:lnTo>
                  <a:lnTo>
                    <a:pt x="680" y="98"/>
                  </a:lnTo>
                  <a:lnTo>
                    <a:pt x="678" y="100"/>
                  </a:lnTo>
                  <a:lnTo>
                    <a:pt x="674" y="104"/>
                  </a:lnTo>
                  <a:lnTo>
                    <a:pt x="662" y="110"/>
                  </a:lnTo>
                  <a:lnTo>
                    <a:pt x="654" y="112"/>
                  </a:lnTo>
                  <a:lnTo>
                    <a:pt x="646" y="112"/>
                  </a:lnTo>
                  <a:lnTo>
                    <a:pt x="638" y="112"/>
                  </a:lnTo>
                  <a:lnTo>
                    <a:pt x="630" y="108"/>
                  </a:lnTo>
                  <a:lnTo>
                    <a:pt x="622" y="102"/>
                  </a:lnTo>
                  <a:lnTo>
                    <a:pt x="616" y="94"/>
                  </a:lnTo>
                  <a:lnTo>
                    <a:pt x="612" y="88"/>
                  </a:lnTo>
                  <a:lnTo>
                    <a:pt x="608" y="86"/>
                  </a:lnTo>
                  <a:lnTo>
                    <a:pt x="602" y="84"/>
                  </a:lnTo>
                  <a:lnTo>
                    <a:pt x="594" y="84"/>
                  </a:lnTo>
                  <a:lnTo>
                    <a:pt x="580" y="86"/>
                  </a:lnTo>
                  <a:lnTo>
                    <a:pt x="564" y="90"/>
                  </a:lnTo>
                  <a:lnTo>
                    <a:pt x="548" y="94"/>
                  </a:lnTo>
                  <a:lnTo>
                    <a:pt x="536" y="94"/>
                  </a:lnTo>
                  <a:lnTo>
                    <a:pt x="530" y="92"/>
                  </a:lnTo>
                  <a:lnTo>
                    <a:pt x="526" y="90"/>
                  </a:lnTo>
                  <a:lnTo>
                    <a:pt x="524" y="84"/>
                  </a:lnTo>
                  <a:lnTo>
                    <a:pt x="522" y="78"/>
                  </a:lnTo>
                  <a:lnTo>
                    <a:pt x="520" y="64"/>
                  </a:lnTo>
                  <a:lnTo>
                    <a:pt x="516" y="56"/>
                  </a:lnTo>
                  <a:lnTo>
                    <a:pt x="508" y="50"/>
                  </a:lnTo>
                  <a:lnTo>
                    <a:pt x="500" y="46"/>
                  </a:lnTo>
                  <a:lnTo>
                    <a:pt x="490" y="44"/>
                  </a:lnTo>
                  <a:lnTo>
                    <a:pt x="482" y="40"/>
                  </a:lnTo>
                  <a:lnTo>
                    <a:pt x="474" y="32"/>
                  </a:lnTo>
                  <a:lnTo>
                    <a:pt x="468" y="22"/>
                  </a:lnTo>
                  <a:lnTo>
                    <a:pt x="464" y="12"/>
                  </a:lnTo>
                  <a:lnTo>
                    <a:pt x="458" y="8"/>
                  </a:lnTo>
                  <a:lnTo>
                    <a:pt x="454" y="8"/>
                  </a:lnTo>
                  <a:lnTo>
                    <a:pt x="450" y="10"/>
                  </a:lnTo>
                  <a:lnTo>
                    <a:pt x="446" y="16"/>
                  </a:lnTo>
                  <a:lnTo>
                    <a:pt x="444" y="22"/>
                  </a:lnTo>
                  <a:lnTo>
                    <a:pt x="444" y="28"/>
                  </a:lnTo>
                  <a:lnTo>
                    <a:pt x="444" y="34"/>
                  </a:lnTo>
                  <a:lnTo>
                    <a:pt x="448" y="40"/>
                  </a:lnTo>
                  <a:lnTo>
                    <a:pt x="452" y="48"/>
                  </a:lnTo>
                  <a:lnTo>
                    <a:pt x="452" y="50"/>
                  </a:lnTo>
                  <a:lnTo>
                    <a:pt x="448" y="52"/>
                  </a:lnTo>
                  <a:lnTo>
                    <a:pt x="430" y="56"/>
                  </a:lnTo>
                  <a:lnTo>
                    <a:pt x="420" y="60"/>
                  </a:lnTo>
                  <a:lnTo>
                    <a:pt x="410" y="64"/>
                  </a:lnTo>
                  <a:lnTo>
                    <a:pt x="402" y="70"/>
                  </a:lnTo>
                  <a:lnTo>
                    <a:pt x="398" y="74"/>
                  </a:lnTo>
                  <a:lnTo>
                    <a:pt x="392" y="80"/>
                  </a:lnTo>
                  <a:lnTo>
                    <a:pt x="390" y="78"/>
                  </a:lnTo>
                  <a:lnTo>
                    <a:pt x="388" y="72"/>
                  </a:lnTo>
                  <a:lnTo>
                    <a:pt x="386" y="64"/>
                  </a:lnTo>
                  <a:lnTo>
                    <a:pt x="380" y="56"/>
                  </a:lnTo>
                  <a:lnTo>
                    <a:pt x="376" y="52"/>
                  </a:lnTo>
                  <a:lnTo>
                    <a:pt x="376" y="48"/>
                  </a:lnTo>
                  <a:lnTo>
                    <a:pt x="378" y="44"/>
                  </a:lnTo>
                  <a:lnTo>
                    <a:pt x="382" y="40"/>
                  </a:lnTo>
                  <a:lnTo>
                    <a:pt x="392" y="32"/>
                  </a:lnTo>
                  <a:lnTo>
                    <a:pt x="402" y="26"/>
                  </a:lnTo>
                  <a:lnTo>
                    <a:pt x="406" y="24"/>
                  </a:lnTo>
                  <a:lnTo>
                    <a:pt x="410" y="20"/>
                  </a:lnTo>
                  <a:lnTo>
                    <a:pt x="410" y="14"/>
                  </a:lnTo>
                  <a:lnTo>
                    <a:pt x="410" y="10"/>
                  </a:lnTo>
                  <a:lnTo>
                    <a:pt x="408" y="6"/>
                  </a:lnTo>
                  <a:lnTo>
                    <a:pt x="404" y="2"/>
                  </a:lnTo>
                  <a:lnTo>
                    <a:pt x="398" y="0"/>
                  </a:lnTo>
                  <a:lnTo>
                    <a:pt x="390" y="0"/>
                  </a:lnTo>
                  <a:lnTo>
                    <a:pt x="378" y="4"/>
                  </a:lnTo>
                  <a:lnTo>
                    <a:pt x="374" y="6"/>
                  </a:lnTo>
                  <a:lnTo>
                    <a:pt x="370" y="10"/>
                  </a:lnTo>
                  <a:lnTo>
                    <a:pt x="362" y="20"/>
                  </a:lnTo>
                  <a:lnTo>
                    <a:pt x="354" y="26"/>
                  </a:lnTo>
                  <a:lnTo>
                    <a:pt x="344" y="36"/>
                  </a:lnTo>
                  <a:lnTo>
                    <a:pt x="328" y="46"/>
                  </a:lnTo>
                  <a:lnTo>
                    <a:pt x="316" y="50"/>
                  </a:lnTo>
                  <a:lnTo>
                    <a:pt x="306" y="52"/>
                  </a:lnTo>
                  <a:lnTo>
                    <a:pt x="298" y="52"/>
                  </a:lnTo>
                  <a:lnTo>
                    <a:pt x="294" y="50"/>
                  </a:lnTo>
                  <a:lnTo>
                    <a:pt x="290" y="50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0" y="66"/>
                  </a:lnTo>
                  <a:lnTo>
                    <a:pt x="276" y="68"/>
                  </a:lnTo>
                  <a:lnTo>
                    <a:pt x="270" y="68"/>
                  </a:lnTo>
                  <a:lnTo>
                    <a:pt x="266" y="66"/>
                  </a:lnTo>
                  <a:lnTo>
                    <a:pt x="256" y="62"/>
                  </a:lnTo>
                  <a:lnTo>
                    <a:pt x="252" y="64"/>
                  </a:lnTo>
                  <a:lnTo>
                    <a:pt x="250" y="68"/>
                  </a:lnTo>
                  <a:lnTo>
                    <a:pt x="248" y="72"/>
                  </a:lnTo>
                  <a:lnTo>
                    <a:pt x="244" y="78"/>
                  </a:lnTo>
                  <a:lnTo>
                    <a:pt x="238" y="86"/>
                  </a:lnTo>
                  <a:lnTo>
                    <a:pt x="234" y="92"/>
                  </a:lnTo>
                  <a:lnTo>
                    <a:pt x="232" y="100"/>
                  </a:lnTo>
                  <a:lnTo>
                    <a:pt x="230" y="110"/>
                  </a:lnTo>
                  <a:lnTo>
                    <a:pt x="230" y="122"/>
                  </a:lnTo>
                  <a:lnTo>
                    <a:pt x="230" y="134"/>
                  </a:lnTo>
                  <a:lnTo>
                    <a:pt x="226" y="142"/>
                  </a:lnTo>
                  <a:lnTo>
                    <a:pt x="224" y="144"/>
                  </a:lnTo>
                  <a:lnTo>
                    <a:pt x="220" y="146"/>
                  </a:lnTo>
                  <a:lnTo>
                    <a:pt x="214" y="146"/>
                  </a:lnTo>
                  <a:lnTo>
                    <a:pt x="210" y="148"/>
                  </a:lnTo>
                  <a:lnTo>
                    <a:pt x="208" y="150"/>
                  </a:lnTo>
                  <a:lnTo>
                    <a:pt x="206" y="158"/>
                  </a:lnTo>
                  <a:lnTo>
                    <a:pt x="202" y="166"/>
                  </a:lnTo>
                  <a:lnTo>
                    <a:pt x="198" y="170"/>
                  </a:lnTo>
                  <a:lnTo>
                    <a:pt x="180" y="202"/>
                  </a:lnTo>
                  <a:lnTo>
                    <a:pt x="182" y="212"/>
                  </a:lnTo>
                  <a:lnTo>
                    <a:pt x="182" y="214"/>
                  </a:lnTo>
                  <a:lnTo>
                    <a:pt x="180" y="214"/>
                  </a:lnTo>
                  <a:lnTo>
                    <a:pt x="176" y="210"/>
                  </a:lnTo>
                  <a:lnTo>
                    <a:pt x="144" y="264"/>
                  </a:lnTo>
                  <a:lnTo>
                    <a:pt x="146" y="274"/>
                  </a:lnTo>
                  <a:lnTo>
                    <a:pt x="148" y="278"/>
                  </a:lnTo>
                  <a:lnTo>
                    <a:pt x="152" y="280"/>
                  </a:lnTo>
                  <a:lnTo>
                    <a:pt x="156" y="284"/>
                  </a:lnTo>
                  <a:lnTo>
                    <a:pt x="158" y="286"/>
                  </a:lnTo>
                  <a:lnTo>
                    <a:pt x="158" y="290"/>
                  </a:lnTo>
                  <a:lnTo>
                    <a:pt x="156" y="296"/>
                  </a:lnTo>
                  <a:lnTo>
                    <a:pt x="154" y="304"/>
                  </a:lnTo>
                  <a:lnTo>
                    <a:pt x="154" y="310"/>
                  </a:lnTo>
                  <a:lnTo>
                    <a:pt x="156" y="314"/>
                  </a:lnTo>
                  <a:lnTo>
                    <a:pt x="162" y="320"/>
                  </a:lnTo>
                  <a:lnTo>
                    <a:pt x="162" y="324"/>
                  </a:lnTo>
                  <a:lnTo>
                    <a:pt x="160" y="328"/>
                  </a:lnTo>
                  <a:lnTo>
                    <a:pt x="158" y="330"/>
                  </a:lnTo>
                  <a:lnTo>
                    <a:pt x="154" y="334"/>
                  </a:lnTo>
                  <a:lnTo>
                    <a:pt x="152" y="338"/>
                  </a:lnTo>
                  <a:lnTo>
                    <a:pt x="150" y="348"/>
                  </a:lnTo>
                  <a:lnTo>
                    <a:pt x="152" y="360"/>
                  </a:lnTo>
                  <a:lnTo>
                    <a:pt x="154" y="374"/>
                  </a:lnTo>
                  <a:lnTo>
                    <a:pt x="154" y="386"/>
                  </a:lnTo>
                  <a:lnTo>
                    <a:pt x="152" y="406"/>
                  </a:lnTo>
                  <a:lnTo>
                    <a:pt x="152" y="418"/>
                  </a:lnTo>
                  <a:lnTo>
                    <a:pt x="152" y="422"/>
                  </a:lnTo>
                  <a:lnTo>
                    <a:pt x="156" y="424"/>
                  </a:lnTo>
                  <a:lnTo>
                    <a:pt x="158" y="428"/>
                  </a:lnTo>
                  <a:lnTo>
                    <a:pt x="158" y="434"/>
                  </a:lnTo>
                  <a:lnTo>
                    <a:pt x="158" y="444"/>
                  </a:lnTo>
                  <a:lnTo>
                    <a:pt x="154" y="454"/>
                  </a:lnTo>
                  <a:lnTo>
                    <a:pt x="150" y="464"/>
                  </a:lnTo>
                  <a:lnTo>
                    <a:pt x="144" y="472"/>
                  </a:lnTo>
                  <a:lnTo>
                    <a:pt x="138" y="478"/>
                  </a:lnTo>
                  <a:lnTo>
                    <a:pt x="132" y="480"/>
                  </a:lnTo>
                  <a:lnTo>
                    <a:pt x="118" y="482"/>
                  </a:lnTo>
                  <a:lnTo>
                    <a:pt x="110" y="486"/>
                  </a:lnTo>
                  <a:lnTo>
                    <a:pt x="106" y="490"/>
                  </a:lnTo>
                  <a:lnTo>
                    <a:pt x="104" y="494"/>
                  </a:lnTo>
                  <a:lnTo>
                    <a:pt x="104" y="498"/>
                  </a:lnTo>
                  <a:lnTo>
                    <a:pt x="104" y="504"/>
                  </a:lnTo>
                  <a:lnTo>
                    <a:pt x="104" y="510"/>
                  </a:lnTo>
                  <a:lnTo>
                    <a:pt x="102" y="512"/>
                  </a:lnTo>
                  <a:lnTo>
                    <a:pt x="96" y="516"/>
                  </a:lnTo>
                  <a:lnTo>
                    <a:pt x="92" y="518"/>
                  </a:lnTo>
                  <a:lnTo>
                    <a:pt x="92" y="520"/>
                  </a:lnTo>
                  <a:lnTo>
                    <a:pt x="94" y="526"/>
                  </a:lnTo>
                  <a:lnTo>
                    <a:pt x="98" y="536"/>
                  </a:lnTo>
                  <a:lnTo>
                    <a:pt x="98" y="540"/>
                  </a:lnTo>
                  <a:lnTo>
                    <a:pt x="98" y="542"/>
                  </a:lnTo>
                  <a:lnTo>
                    <a:pt x="92" y="548"/>
                  </a:lnTo>
                  <a:lnTo>
                    <a:pt x="84" y="552"/>
                  </a:lnTo>
                  <a:lnTo>
                    <a:pt x="74" y="554"/>
                  </a:lnTo>
                  <a:lnTo>
                    <a:pt x="64" y="558"/>
                  </a:lnTo>
                  <a:lnTo>
                    <a:pt x="56" y="562"/>
                  </a:lnTo>
                  <a:lnTo>
                    <a:pt x="50" y="570"/>
                  </a:lnTo>
                  <a:lnTo>
                    <a:pt x="50" y="574"/>
                  </a:lnTo>
                  <a:lnTo>
                    <a:pt x="50" y="578"/>
                  </a:lnTo>
                  <a:lnTo>
                    <a:pt x="50" y="592"/>
                  </a:lnTo>
                  <a:lnTo>
                    <a:pt x="48" y="600"/>
                  </a:lnTo>
                  <a:lnTo>
                    <a:pt x="46" y="606"/>
                  </a:lnTo>
                  <a:lnTo>
                    <a:pt x="42" y="610"/>
                  </a:lnTo>
                  <a:lnTo>
                    <a:pt x="36" y="618"/>
                  </a:lnTo>
                  <a:lnTo>
                    <a:pt x="34" y="624"/>
                  </a:lnTo>
                  <a:lnTo>
                    <a:pt x="34" y="632"/>
                  </a:lnTo>
                  <a:lnTo>
                    <a:pt x="34" y="642"/>
                  </a:lnTo>
                  <a:lnTo>
                    <a:pt x="30" y="646"/>
                  </a:lnTo>
                  <a:lnTo>
                    <a:pt x="28" y="648"/>
                  </a:lnTo>
                  <a:lnTo>
                    <a:pt x="22" y="650"/>
                  </a:lnTo>
                  <a:lnTo>
                    <a:pt x="18" y="652"/>
                  </a:lnTo>
                  <a:lnTo>
                    <a:pt x="16" y="654"/>
                  </a:lnTo>
                  <a:lnTo>
                    <a:pt x="14" y="660"/>
                  </a:lnTo>
                  <a:lnTo>
                    <a:pt x="16" y="670"/>
                  </a:lnTo>
                  <a:lnTo>
                    <a:pt x="18" y="688"/>
                  </a:lnTo>
                  <a:lnTo>
                    <a:pt x="20" y="698"/>
                  </a:lnTo>
                  <a:lnTo>
                    <a:pt x="18" y="706"/>
                  </a:lnTo>
                  <a:lnTo>
                    <a:pt x="18" y="710"/>
                  </a:lnTo>
                  <a:lnTo>
                    <a:pt x="16" y="714"/>
                  </a:lnTo>
                  <a:lnTo>
                    <a:pt x="18" y="716"/>
                  </a:lnTo>
                  <a:lnTo>
                    <a:pt x="28" y="728"/>
                  </a:lnTo>
                  <a:lnTo>
                    <a:pt x="34" y="734"/>
                  </a:lnTo>
                  <a:lnTo>
                    <a:pt x="42" y="736"/>
                  </a:lnTo>
                  <a:lnTo>
                    <a:pt x="46" y="736"/>
                  </a:lnTo>
                  <a:lnTo>
                    <a:pt x="50" y="732"/>
                  </a:lnTo>
                  <a:lnTo>
                    <a:pt x="54" y="726"/>
                  </a:lnTo>
                  <a:lnTo>
                    <a:pt x="56" y="726"/>
                  </a:lnTo>
                  <a:lnTo>
                    <a:pt x="56" y="730"/>
                  </a:lnTo>
                  <a:lnTo>
                    <a:pt x="56" y="744"/>
                  </a:lnTo>
                  <a:lnTo>
                    <a:pt x="54" y="756"/>
                  </a:lnTo>
                  <a:lnTo>
                    <a:pt x="52" y="760"/>
                  </a:lnTo>
                  <a:lnTo>
                    <a:pt x="48" y="766"/>
                  </a:lnTo>
                  <a:lnTo>
                    <a:pt x="44" y="768"/>
                  </a:lnTo>
                  <a:lnTo>
                    <a:pt x="38" y="770"/>
                  </a:lnTo>
                  <a:lnTo>
                    <a:pt x="22" y="786"/>
                  </a:lnTo>
                  <a:lnTo>
                    <a:pt x="12" y="800"/>
                  </a:lnTo>
                  <a:lnTo>
                    <a:pt x="6" y="812"/>
                  </a:lnTo>
                  <a:lnTo>
                    <a:pt x="2" y="824"/>
                  </a:lnTo>
                  <a:lnTo>
                    <a:pt x="0" y="836"/>
                  </a:lnTo>
                  <a:lnTo>
                    <a:pt x="0" y="844"/>
                  </a:lnTo>
                  <a:lnTo>
                    <a:pt x="2" y="860"/>
                  </a:lnTo>
                  <a:lnTo>
                    <a:pt x="4" y="866"/>
                  </a:lnTo>
                  <a:lnTo>
                    <a:pt x="8" y="870"/>
                  </a:lnTo>
                  <a:lnTo>
                    <a:pt x="16" y="876"/>
                  </a:lnTo>
                  <a:lnTo>
                    <a:pt x="18" y="878"/>
                  </a:lnTo>
                  <a:lnTo>
                    <a:pt x="18" y="882"/>
                  </a:lnTo>
                  <a:lnTo>
                    <a:pt x="18" y="884"/>
                  </a:lnTo>
                  <a:lnTo>
                    <a:pt x="12" y="888"/>
                  </a:lnTo>
                  <a:lnTo>
                    <a:pt x="8" y="892"/>
                  </a:lnTo>
                  <a:lnTo>
                    <a:pt x="6" y="896"/>
                  </a:lnTo>
                  <a:lnTo>
                    <a:pt x="6" y="900"/>
                  </a:lnTo>
                  <a:lnTo>
                    <a:pt x="6" y="902"/>
                  </a:lnTo>
                  <a:lnTo>
                    <a:pt x="12" y="908"/>
                  </a:lnTo>
                  <a:lnTo>
                    <a:pt x="22" y="914"/>
                  </a:lnTo>
                  <a:lnTo>
                    <a:pt x="44" y="926"/>
                  </a:lnTo>
                  <a:lnTo>
                    <a:pt x="54" y="934"/>
                  </a:lnTo>
                  <a:lnTo>
                    <a:pt x="56" y="938"/>
                  </a:lnTo>
                  <a:lnTo>
                    <a:pt x="58" y="944"/>
                  </a:lnTo>
                  <a:lnTo>
                    <a:pt x="62" y="960"/>
                  </a:lnTo>
                  <a:lnTo>
                    <a:pt x="68" y="972"/>
                  </a:lnTo>
                  <a:lnTo>
                    <a:pt x="74" y="980"/>
                  </a:lnTo>
                  <a:lnTo>
                    <a:pt x="80" y="988"/>
                  </a:lnTo>
                  <a:lnTo>
                    <a:pt x="92" y="1004"/>
                  </a:lnTo>
                  <a:lnTo>
                    <a:pt x="96" y="1014"/>
                  </a:lnTo>
                  <a:lnTo>
                    <a:pt x="100" y="1026"/>
                  </a:lnTo>
                  <a:lnTo>
                    <a:pt x="104" y="1040"/>
                  </a:lnTo>
                  <a:lnTo>
                    <a:pt x="108" y="1056"/>
                  </a:lnTo>
                  <a:lnTo>
                    <a:pt x="122" y="1086"/>
                  </a:lnTo>
                  <a:lnTo>
                    <a:pt x="136" y="1114"/>
                  </a:lnTo>
                  <a:lnTo>
                    <a:pt x="142" y="1128"/>
                  </a:lnTo>
                  <a:lnTo>
                    <a:pt x="146" y="1142"/>
                  </a:lnTo>
                  <a:lnTo>
                    <a:pt x="148" y="1152"/>
                  </a:lnTo>
                  <a:lnTo>
                    <a:pt x="152" y="1160"/>
                  </a:lnTo>
                  <a:lnTo>
                    <a:pt x="158" y="1172"/>
                  </a:lnTo>
                  <a:lnTo>
                    <a:pt x="162" y="1180"/>
                  </a:lnTo>
                  <a:lnTo>
                    <a:pt x="164" y="1186"/>
                  </a:lnTo>
                  <a:lnTo>
                    <a:pt x="164" y="1194"/>
                  </a:lnTo>
                  <a:lnTo>
                    <a:pt x="166" y="1202"/>
                  </a:lnTo>
                  <a:lnTo>
                    <a:pt x="172" y="1210"/>
                  </a:lnTo>
                  <a:lnTo>
                    <a:pt x="184" y="1228"/>
                  </a:lnTo>
                  <a:lnTo>
                    <a:pt x="192" y="1238"/>
                  </a:lnTo>
                  <a:lnTo>
                    <a:pt x="198" y="1248"/>
                  </a:lnTo>
                  <a:lnTo>
                    <a:pt x="200" y="1260"/>
                  </a:lnTo>
                  <a:lnTo>
                    <a:pt x="200" y="1274"/>
                  </a:lnTo>
                  <a:lnTo>
                    <a:pt x="200" y="1286"/>
                  </a:lnTo>
                  <a:lnTo>
                    <a:pt x="204" y="1298"/>
                  </a:lnTo>
                  <a:lnTo>
                    <a:pt x="208" y="1308"/>
                  </a:lnTo>
                  <a:lnTo>
                    <a:pt x="214" y="1316"/>
                  </a:lnTo>
                  <a:lnTo>
                    <a:pt x="228" y="1330"/>
                  </a:lnTo>
                  <a:lnTo>
                    <a:pt x="234" y="1338"/>
                  </a:lnTo>
                  <a:lnTo>
                    <a:pt x="238" y="1344"/>
                  </a:lnTo>
                  <a:lnTo>
                    <a:pt x="246" y="1356"/>
                  </a:lnTo>
                  <a:lnTo>
                    <a:pt x="256" y="1368"/>
                  </a:lnTo>
                  <a:lnTo>
                    <a:pt x="278" y="1384"/>
                  </a:lnTo>
                  <a:lnTo>
                    <a:pt x="318" y="1406"/>
                  </a:lnTo>
                  <a:lnTo>
                    <a:pt x="358" y="1428"/>
                  </a:lnTo>
                  <a:lnTo>
                    <a:pt x="380" y="1442"/>
                  </a:lnTo>
                  <a:lnTo>
                    <a:pt x="388" y="1448"/>
                  </a:lnTo>
                  <a:lnTo>
                    <a:pt x="392" y="1454"/>
                  </a:lnTo>
                  <a:lnTo>
                    <a:pt x="396" y="1460"/>
                  </a:lnTo>
                  <a:lnTo>
                    <a:pt x="398" y="1468"/>
                  </a:lnTo>
                  <a:lnTo>
                    <a:pt x="400" y="1474"/>
                  </a:lnTo>
                  <a:lnTo>
                    <a:pt x="404" y="1480"/>
                  </a:lnTo>
                  <a:lnTo>
                    <a:pt x="408" y="1486"/>
                  </a:lnTo>
                  <a:lnTo>
                    <a:pt x="414" y="1490"/>
                  </a:lnTo>
                  <a:lnTo>
                    <a:pt x="426" y="1496"/>
                  </a:lnTo>
                  <a:lnTo>
                    <a:pt x="434" y="1500"/>
                  </a:lnTo>
                  <a:lnTo>
                    <a:pt x="440" y="1506"/>
                  </a:lnTo>
                  <a:lnTo>
                    <a:pt x="438" y="1532"/>
                  </a:lnTo>
                  <a:lnTo>
                    <a:pt x="440" y="1542"/>
                  </a:lnTo>
                  <a:lnTo>
                    <a:pt x="442" y="1546"/>
                  </a:lnTo>
                  <a:lnTo>
                    <a:pt x="442" y="1552"/>
                  </a:lnTo>
                  <a:lnTo>
                    <a:pt x="444" y="1564"/>
                  </a:lnTo>
                  <a:lnTo>
                    <a:pt x="446" y="1574"/>
                  </a:lnTo>
                  <a:lnTo>
                    <a:pt x="448" y="1586"/>
                  </a:lnTo>
                  <a:lnTo>
                    <a:pt x="448" y="1594"/>
                  </a:lnTo>
                  <a:lnTo>
                    <a:pt x="448" y="1604"/>
                  </a:lnTo>
                  <a:lnTo>
                    <a:pt x="446" y="1614"/>
                  </a:lnTo>
                  <a:lnTo>
                    <a:pt x="446" y="1624"/>
                  </a:lnTo>
                  <a:lnTo>
                    <a:pt x="450" y="1640"/>
                  </a:lnTo>
                  <a:lnTo>
                    <a:pt x="452" y="1658"/>
                  </a:lnTo>
                  <a:lnTo>
                    <a:pt x="452" y="1670"/>
                  </a:lnTo>
                  <a:lnTo>
                    <a:pt x="448" y="1686"/>
                  </a:lnTo>
                  <a:lnTo>
                    <a:pt x="444" y="1716"/>
                  </a:lnTo>
                  <a:lnTo>
                    <a:pt x="442" y="1732"/>
                  </a:lnTo>
                  <a:lnTo>
                    <a:pt x="440" y="1742"/>
                  </a:lnTo>
                  <a:lnTo>
                    <a:pt x="440" y="1744"/>
                  </a:lnTo>
                  <a:lnTo>
                    <a:pt x="438" y="1744"/>
                  </a:lnTo>
                  <a:lnTo>
                    <a:pt x="436" y="1744"/>
                  </a:lnTo>
                  <a:lnTo>
                    <a:pt x="434" y="1746"/>
                  </a:lnTo>
                  <a:lnTo>
                    <a:pt x="430" y="1752"/>
                  </a:lnTo>
                  <a:lnTo>
                    <a:pt x="430" y="1760"/>
                  </a:lnTo>
                  <a:lnTo>
                    <a:pt x="430" y="1762"/>
                  </a:lnTo>
                  <a:lnTo>
                    <a:pt x="434" y="1764"/>
                  </a:lnTo>
                  <a:lnTo>
                    <a:pt x="436" y="1768"/>
                  </a:lnTo>
                  <a:lnTo>
                    <a:pt x="436" y="1772"/>
                  </a:lnTo>
                  <a:lnTo>
                    <a:pt x="434" y="1788"/>
                  </a:lnTo>
                  <a:lnTo>
                    <a:pt x="430" y="1808"/>
                  </a:lnTo>
                  <a:lnTo>
                    <a:pt x="432" y="1820"/>
                  </a:lnTo>
                  <a:lnTo>
                    <a:pt x="434" y="1834"/>
                  </a:lnTo>
                  <a:lnTo>
                    <a:pt x="436" y="1846"/>
                  </a:lnTo>
                  <a:lnTo>
                    <a:pt x="436" y="1856"/>
                  </a:lnTo>
                  <a:lnTo>
                    <a:pt x="434" y="1864"/>
                  </a:lnTo>
                  <a:lnTo>
                    <a:pt x="432" y="1870"/>
                  </a:lnTo>
                  <a:lnTo>
                    <a:pt x="428" y="1882"/>
                  </a:lnTo>
                  <a:lnTo>
                    <a:pt x="428" y="1888"/>
                  </a:lnTo>
                  <a:lnTo>
                    <a:pt x="430" y="1894"/>
                  </a:lnTo>
                  <a:lnTo>
                    <a:pt x="432" y="1900"/>
                  </a:lnTo>
                  <a:lnTo>
                    <a:pt x="430" y="1908"/>
                  </a:lnTo>
                  <a:lnTo>
                    <a:pt x="424" y="1928"/>
                  </a:lnTo>
                  <a:lnTo>
                    <a:pt x="418" y="1946"/>
                  </a:lnTo>
                  <a:lnTo>
                    <a:pt x="416" y="1956"/>
                  </a:lnTo>
                  <a:lnTo>
                    <a:pt x="416" y="1964"/>
                  </a:lnTo>
                  <a:lnTo>
                    <a:pt x="416" y="1974"/>
                  </a:lnTo>
                  <a:lnTo>
                    <a:pt x="414" y="1978"/>
                  </a:lnTo>
                  <a:lnTo>
                    <a:pt x="410" y="1986"/>
                  </a:lnTo>
                  <a:lnTo>
                    <a:pt x="408" y="2004"/>
                  </a:lnTo>
                  <a:lnTo>
                    <a:pt x="408" y="2016"/>
                  </a:lnTo>
                  <a:lnTo>
                    <a:pt x="404" y="2024"/>
                  </a:lnTo>
                  <a:lnTo>
                    <a:pt x="400" y="2030"/>
                  </a:lnTo>
                  <a:lnTo>
                    <a:pt x="398" y="2036"/>
                  </a:lnTo>
                  <a:lnTo>
                    <a:pt x="394" y="2040"/>
                  </a:lnTo>
                  <a:lnTo>
                    <a:pt x="392" y="2044"/>
                  </a:lnTo>
                  <a:lnTo>
                    <a:pt x="392" y="2048"/>
                  </a:lnTo>
                  <a:lnTo>
                    <a:pt x="394" y="2056"/>
                  </a:lnTo>
                  <a:lnTo>
                    <a:pt x="400" y="2072"/>
                  </a:lnTo>
                  <a:lnTo>
                    <a:pt x="402" y="2086"/>
                  </a:lnTo>
                  <a:lnTo>
                    <a:pt x="402" y="2098"/>
                  </a:lnTo>
                  <a:lnTo>
                    <a:pt x="400" y="2104"/>
                  </a:lnTo>
                  <a:lnTo>
                    <a:pt x="398" y="2108"/>
                  </a:lnTo>
                  <a:lnTo>
                    <a:pt x="390" y="2116"/>
                  </a:lnTo>
                  <a:lnTo>
                    <a:pt x="386" y="2124"/>
                  </a:lnTo>
                  <a:lnTo>
                    <a:pt x="384" y="2130"/>
                  </a:lnTo>
                  <a:lnTo>
                    <a:pt x="384" y="2138"/>
                  </a:lnTo>
                  <a:lnTo>
                    <a:pt x="388" y="2162"/>
                  </a:lnTo>
                  <a:lnTo>
                    <a:pt x="392" y="2186"/>
                  </a:lnTo>
                  <a:lnTo>
                    <a:pt x="392" y="2200"/>
                  </a:lnTo>
                  <a:lnTo>
                    <a:pt x="392" y="2212"/>
                  </a:lnTo>
                  <a:lnTo>
                    <a:pt x="396" y="2224"/>
                  </a:lnTo>
                  <a:lnTo>
                    <a:pt x="398" y="2230"/>
                  </a:lnTo>
                  <a:lnTo>
                    <a:pt x="398" y="2236"/>
                  </a:lnTo>
                  <a:lnTo>
                    <a:pt x="392" y="2248"/>
                  </a:lnTo>
                  <a:lnTo>
                    <a:pt x="386" y="2262"/>
                  </a:lnTo>
                  <a:lnTo>
                    <a:pt x="386" y="2270"/>
                  </a:lnTo>
                  <a:lnTo>
                    <a:pt x="386" y="2280"/>
                  </a:lnTo>
                  <a:lnTo>
                    <a:pt x="388" y="2288"/>
                  </a:lnTo>
                  <a:lnTo>
                    <a:pt x="388" y="2292"/>
                  </a:lnTo>
                  <a:lnTo>
                    <a:pt x="386" y="2294"/>
                  </a:lnTo>
                  <a:lnTo>
                    <a:pt x="384" y="2298"/>
                  </a:lnTo>
                  <a:lnTo>
                    <a:pt x="380" y="2300"/>
                  </a:lnTo>
                  <a:lnTo>
                    <a:pt x="378" y="2306"/>
                  </a:lnTo>
                  <a:lnTo>
                    <a:pt x="376" y="2314"/>
                  </a:lnTo>
                  <a:lnTo>
                    <a:pt x="374" y="2328"/>
                  </a:lnTo>
                  <a:lnTo>
                    <a:pt x="372" y="2342"/>
                  </a:lnTo>
                  <a:lnTo>
                    <a:pt x="370" y="2354"/>
                  </a:lnTo>
                  <a:lnTo>
                    <a:pt x="362" y="2376"/>
                  </a:lnTo>
                  <a:lnTo>
                    <a:pt x="354" y="2390"/>
                  </a:lnTo>
                  <a:lnTo>
                    <a:pt x="350" y="2402"/>
                  </a:lnTo>
                  <a:lnTo>
                    <a:pt x="348" y="2412"/>
                  </a:lnTo>
                  <a:lnTo>
                    <a:pt x="344" y="2414"/>
                  </a:lnTo>
                  <a:lnTo>
                    <a:pt x="342" y="2420"/>
                  </a:lnTo>
                  <a:lnTo>
                    <a:pt x="338" y="2434"/>
                  </a:lnTo>
                  <a:lnTo>
                    <a:pt x="336" y="2446"/>
                  </a:lnTo>
                  <a:lnTo>
                    <a:pt x="334" y="2452"/>
                  </a:lnTo>
                  <a:lnTo>
                    <a:pt x="334" y="2454"/>
                  </a:lnTo>
                  <a:lnTo>
                    <a:pt x="332" y="2454"/>
                  </a:lnTo>
                  <a:lnTo>
                    <a:pt x="330" y="2452"/>
                  </a:lnTo>
                  <a:lnTo>
                    <a:pt x="328" y="2462"/>
                  </a:lnTo>
                  <a:lnTo>
                    <a:pt x="326" y="2474"/>
                  </a:lnTo>
                  <a:lnTo>
                    <a:pt x="324" y="2480"/>
                  </a:lnTo>
                  <a:lnTo>
                    <a:pt x="320" y="2482"/>
                  </a:lnTo>
                  <a:lnTo>
                    <a:pt x="318" y="2482"/>
                  </a:lnTo>
                  <a:lnTo>
                    <a:pt x="310" y="2480"/>
                  </a:lnTo>
                  <a:lnTo>
                    <a:pt x="308" y="2482"/>
                  </a:lnTo>
                  <a:lnTo>
                    <a:pt x="306" y="2486"/>
                  </a:lnTo>
                  <a:lnTo>
                    <a:pt x="306" y="2498"/>
                  </a:lnTo>
                  <a:lnTo>
                    <a:pt x="306" y="2506"/>
                  </a:lnTo>
                  <a:lnTo>
                    <a:pt x="310" y="2514"/>
                  </a:lnTo>
                  <a:lnTo>
                    <a:pt x="314" y="2522"/>
                  </a:lnTo>
                  <a:lnTo>
                    <a:pt x="314" y="2530"/>
                  </a:lnTo>
                  <a:lnTo>
                    <a:pt x="314" y="2540"/>
                  </a:lnTo>
                  <a:lnTo>
                    <a:pt x="312" y="2552"/>
                  </a:lnTo>
                  <a:lnTo>
                    <a:pt x="314" y="2560"/>
                  </a:lnTo>
                  <a:lnTo>
                    <a:pt x="318" y="2572"/>
                  </a:lnTo>
                  <a:lnTo>
                    <a:pt x="320" y="2576"/>
                  </a:lnTo>
                  <a:lnTo>
                    <a:pt x="322" y="2584"/>
                  </a:lnTo>
                  <a:lnTo>
                    <a:pt x="324" y="2594"/>
                  </a:lnTo>
                  <a:lnTo>
                    <a:pt x="322" y="2606"/>
                  </a:lnTo>
                  <a:lnTo>
                    <a:pt x="320" y="2618"/>
                  </a:lnTo>
                  <a:lnTo>
                    <a:pt x="316" y="2624"/>
                  </a:lnTo>
                  <a:lnTo>
                    <a:pt x="314" y="2626"/>
                  </a:lnTo>
                  <a:lnTo>
                    <a:pt x="310" y="2626"/>
                  </a:lnTo>
                  <a:lnTo>
                    <a:pt x="308" y="2626"/>
                  </a:lnTo>
                  <a:lnTo>
                    <a:pt x="306" y="2628"/>
                  </a:lnTo>
                  <a:lnTo>
                    <a:pt x="304" y="2632"/>
                  </a:lnTo>
                  <a:lnTo>
                    <a:pt x="304" y="2642"/>
                  </a:lnTo>
                  <a:lnTo>
                    <a:pt x="302" y="2658"/>
                  </a:lnTo>
                  <a:lnTo>
                    <a:pt x="298" y="2670"/>
                  </a:lnTo>
                  <a:lnTo>
                    <a:pt x="294" y="2686"/>
                  </a:lnTo>
                  <a:lnTo>
                    <a:pt x="292" y="2692"/>
                  </a:lnTo>
                  <a:lnTo>
                    <a:pt x="292" y="2696"/>
                  </a:lnTo>
                  <a:lnTo>
                    <a:pt x="294" y="2704"/>
                  </a:lnTo>
                  <a:lnTo>
                    <a:pt x="298" y="2712"/>
                  </a:lnTo>
                  <a:lnTo>
                    <a:pt x="302" y="2722"/>
                  </a:lnTo>
                  <a:lnTo>
                    <a:pt x="308" y="2728"/>
                  </a:lnTo>
                  <a:lnTo>
                    <a:pt x="312" y="2732"/>
                  </a:lnTo>
                  <a:lnTo>
                    <a:pt x="316" y="2734"/>
                  </a:lnTo>
                  <a:lnTo>
                    <a:pt x="320" y="2734"/>
                  </a:lnTo>
                  <a:lnTo>
                    <a:pt x="324" y="2732"/>
                  </a:lnTo>
                  <a:lnTo>
                    <a:pt x="328" y="2728"/>
                  </a:lnTo>
                  <a:lnTo>
                    <a:pt x="330" y="2724"/>
                  </a:lnTo>
                  <a:lnTo>
                    <a:pt x="334" y="2716"/>
                  </a:lnTo>
                  <a:lnTo>
                    <a:pt x="336" y="2716"/>
                  </a:lnTo>
                  <a:lnTo>
                    <a:pt x="338" y="2718"/>
                  </a:lnTo>
                  <a:lnTo>
                    <a:pt x="342" y="2722"/>
                  </a:lnTo>
                  <a:lnTo>
                    <a:pt x="346" y="2726"/>
                  </a:lnTo>
                  <a:lnTo>
                    <a:pt x="348" y="2728"/>
                  </a:lnTo>
                  <a:lnTo>
                    <a:pt x="350" y="2730"/>
                  </a:lnTo>
                  <a:lnTo>
                    <a:pt x="350" y="2732"/>
                  </a:lnTo>
                  <a:lnTo>
                    <a:pt x="344" y="2738"/>
                  </a:lnTo>
                  <a:lnTo>
                    <a:pt x="340" y="2744"/>
                  </a:lnTo>
                  <a:lnTo>
                    <a:pt x="340" y="2746"/>
                  </a:lnTo>
                  <a:lnTo>
                    <a:pt x="344" y="2746"/>
                  </a:lnTo>
                  <a:lnTo>
                    <a:pt x="350" y="2748"/>
                  </a:lnTo>
                  <a:lnTo>
                    <a:pt x="354" y="2752"/>
                  </a:lnTo>
                  <a:lnTo>
                    <a:pt x="356" y="2754"/>
                  </a:lnTo>
                  <a:lnTo>
                    <a:pt x="356" y="2760"/>
                  </a:lnTo>
                  <a:lnTo>
                    <a:pt x="356" y="2766"/>
                  </a:lnTo>
                  <a:lnTo>
                    <a:pt x="354" y="2766"/>
                  </a:lnTo>
                  <a:lnTo>
                    <a:pt x="352" y="2764"/>
                  </a:lnTo>
                  <a:lnTo>
                    <a:pt x="348" y="2758"/>
                  </a:lnTo>
                  <a:lnTo>
                    <a:pt x="344" y="2758"/>
                  </a:lnTo>
                  <a:lnTo>
                    <a:pt x="342" y="2760"/>
                  </a:lnTo>
                  <a:lnTo>
                    <a:pt x="342" y="2766"/>
                  </a:lnTo>
                  <a:lnTo>
                    <a:pt x="342" y="2774"/>
                  </a:lnTo>
                  <a:lnTo>
                    <a:pt x="342" y="2778"/>
                  </a:lnTo>
                  <a:lnTo>
                    <a:pt x="340" y="2782"/>
                  </a:lnTo>
                  <a:lnTo>
                    <a:pt x="342" y="2792"/>
                  </a:lnTo>
                  <a:lnTo>
                    <a:pt x="342" y="2798"/>
                  </a:lnTo>
                  <a:lnTo>
                    <a:pt x="342" y="2804"/>
                  </a:lnTo>
                  <a:lnTo>
                    <a:pt x="336" y="2812"/>
                  </a:lnTo>
                  <a:lnTo>
                    <a:pt x="330" y="2820"/>
                  </a:lnTo>
                  <a:lnTo>
                    <a:pt x="330" y="2824"/>
                  </a:lnTo>
                  <a:lnTo>
                    <a:pt x="330" y="2830"/>
                  </a:lnTo>
                  <a:lnTo>
                    <a:pt x="334" y="2840"/>
                  </a:lnTo>
                  <a:lnTo>
                    <a:pt x="332" y="2852"/>
                  </a:lnTo>
                  <a:lnTo>
                    <a:pt x="330" y="2860"/>
                  </a:lnTo>
                  <a:lnTo>
                    <a:pt x="326" y="2864"/>
                  </a:lnTo>
                  <a:lnTo>
                    <a:pt x="324" y="2866"/>
                  </a:lnTo>
                  <a:lnTo>
                    <a:pt x="324" y="2870"/>
                  </a:lnTo>
                  <a:lnTo>
                    <a:pt x="330" y="2872"/>
                  </a:lnTo>
                  <a:lnTo>
                    <a:pt x="336" y="2874"/>
                  </a:lnTo>
                  <a:lnTo>
                    <a:pt x="344" y="2878"/>
                  </a:lnTo>
                  <a:lnTo>
                    <a:pt x="346" y="2882"/>
                  </a:lnTo>
                  <a:lnTo>
                    <a:pt x="348" y="2890"/>
                  </a:lnTo>
                  <a:lnTo>
                    <a:pt x="346" y="2896"/>
                  </a:lnTo>
                  <a:lnTo>
                    <a:pt x="342" y="2904"/>
                  </a:lnTo>
                  <a:lnTo>
                    <a:pt x="338" y="2908"/>
                  </a:lnTo>
                  <a:lnTo>
                    <a:pt x="332" y="2912"/>
                  </a:lnTo>
                  <a:lnTo>
                    <a:pt x="326" y="2916"/>
                  </a:lnTo>
                  <a:lnTo>
                    <a:pt x="320" y="2918"/>
                  </a:lnTo>
                  <a:lnTo>
                    <a:pt x="318" y="2922"/>
                  </a:lnTo>
                  <a:lnTo>
                    <a:pt x="320" y="2926"/>
                  </a:lnTo>
                  <a:lnTo>
                    <a:pt x="322" y="2930"/>
                  </a:lnTo>
                  <a:lnTo>
                    <a:pt x="322" y="2932"/>
                  </a:lnTo>
                  <a:lnTo>
                    <a:pt x="320" y="2936"/>
                  </a:lnTo>
                  <a:lnTo>
                    <a:pt x="316" y="2940"/>
                  </a:lnTo>
                  <a:lnTo>
                    <a:pt x="312" y="2946"/>
                  </a:lnTo>
                  <a:lnTo>
                    <a:pt x="312" y="2954"/>
                  </a:lnTo>
                  <a:lnTo>
                    <a:pt x="312" y="2956"/>
                  </a:lnTo>
                  <a:lnTo>
                    <a:pt x="312" y="2962"/>
                  </a:lnTo>
                  <a:lnTo>
                    <a:pt x="310" y="2974"/>
                  </a:lnTo>
                  <a:lnTo>
                    <a:pt x="308" y="2986"/>
                  </a:lnTo>
                  <a:lnTo>
                    <a:pt x="308" y="2994"/>
                  </a:lnTo>
                  <a:lnTo>
                    <a:pt x="306" y="3000"/>
                  </a:lnTo>
                  <a:lnTo>
                    <a:pt x="300" y="3006"/>
                  </a:lnTo>
                  <a:lnTo>
                    <a:pt x="298" y="3006"/>
                  </a:lnTo>
                  <a:lnTo>
                    <a:pt x="296" y="3006"/>
                  </a:lnTo>
                  <a:lnTo>
                    <a:pt x="298" y="2998"/>
                  </a:lnTo>
                  <a:lnTo>
                    <a:pt x="300" y="2988"/>
                  </a:lnTo>
                  <a:lnTo>
                    <a:pt x="300" y="2984"/>
                  </a:lnTo>
                  <a:lnTo>
                    <a:pt x="296" y="2980"/>
                  </a:lnTo>
                  <a:lnTo>
                    <a:pt x="292" y="2978"/>
                  </a:lnTo>
                  <a:lnTo>
                    <a:pt x="290" y="2974"/>
                  </a:lnTo>
                  <a:lnTo>
                    <a:pt x="290" y="2968"/>
                  </a:lnTo>
                  <a:lnTo>
                    <a:pt x="290" y="2964"/>
                  </a:lnTo>
                  <a:lnTo>
                    <a:pt x="288" y="2962"/>
                  </a:lnTo>
                  <a:lnTo>
                    <a:pt x="282" y="2962"/>
                  </a:lnTo>
                  <a:lnTo>
                    <a:pt x="276" y="2962"/>
                  </a:lnTo>
                  <a:lnTo>
                    <a:pt x="274" y="2964"/>
                  </a:lnTo>
                  <a:lnTo>
                    <a:pt x="274" y="2966"/>
                  </a:lnTo>
                  <a:lnTo>
                    <a:pt x="270" y="2964"/>
                  </a:lnTo>
                  <a:lnTo>
                    <a:pt x="268" y="2964"/>
                  </a:lnTo>
                  <a:lnTo>
                    <a:pt x="266" y="2964"/>
                  </a:lnTo>
                  <a:lnTo>
                    <a:pt x="266" y="2968"/>
                  </a:lnTo>
                  <a:lnTo>
                    <a:pt x="266" y="2972"/>
                  </a:lnTo>
                  <a:lnTo>
                    <a:pt x="264" y="2976"/>
                  </a:lnTo>
                  <a:lnTo>
                    <a:pt x="260" y="2980"/>
                  </a:lnTo>
                  <a:lnTo>
                    <a:pt x="254" y="2986"/>
                  </a:lnTo>
                  <a:lnTo>
                    <a:pt x="238" y="2994"/>
                  </a:lnTo>
                  <a:lnTo>
                    <a:pt x="228" y="3004"/>
                  </a:lnTo>
                  <a:lnTo>
                    <a:pt x="226" y="3008"/>
                  </a:lnTo>
                  <a:lnTo>
                    <a:pt x="224" y="3012"/>
                  </a:lnTo>
                  <a:lnTo>
                    <a:pt x="224" y="3016"/>
                  </a:lnTo>
                  <a:lnTo>
                    <a:pt x="226" y="3020"/>
                  </a:lnTo>
                  <a:lnTo>
                    <a:pt x="232" y="3026"/>
                  </a:lnTo>
                  <a:lnTo>
                    <a:pt x="236" y="3026"/>
                  </a:lnTo>
                  <a:lnTo>
                    <a:pt x="236" y="3024"/>
                  </a:lnTo>
                  <a:lnTo>
                    <a:pt x="238" y="3016"/>
                  </a:lnTo>
                  <a:lnTo>
                    <a:pt x="238" y="3010"/>
                  </a:lnTo>
                  <a:lnTo>
                    <a:pt x="242" y="3006"/>
                  </a:lnTo>
                  <a:lnTo>
                    <a:pt x="244" y="3006"/>
                  </a:lnTo>
                  <a:lnTo>
                    <a:pt x="248" y="3006"/>
                  </a:lnTo>
                  <a:lnTo>
                    <a:pt x="252" y="3012"/>
                  </a:lnTo>
                  <a:lnTo>
                    <a:pt x="256" y="3018"/>
                  </a:lnTo>
                  <a:lnTo>
                    <a:pt x="264" y="3022"/>
                  </a:lnTo>
                  <a:lnTo>
                    <a:pt x="272" y="3024"/>
                  </a:lnTo>
                  <a:lnTo>
                    <a:pt x="274" y="3022"/>
                  </a:lnTo>
                  <a:lnTo>
                    <a:pt x="274" y="3020"/>
                  </a:lnTo>
                  <a:lnTo>
                    <a:pt x="276" y="3016"/>
                  </a:lnTo>
                  <a:lnTo>
                    <a:pt x="278" y="3016"/>
                  </a:lnTo>
                  <a:lnTo>
                    <a:pt x="282" y="3018"/>
                  </a:lnTo>
                  <a:lnTo>
                    <a:pt x="286" y="3024"/>
                  </a:lnTo>
                  <a:lnTo>
                    <a:pt x="290" y="3026"/>
                  </a:lnTo>
                  <a:lnTo>
                    <a:pt x="292" y="3028"/>
                  </a:lnTo>
                  <a:lnTo>
                    <a:pt x="296" y="3030"/>
                  </a:lnTo>
                  <a:lnTo>
                    <a:pt x="296" y="3036"/>
                  </a:lnTo>
                  <a:lnTo>
                    <a:pt x="294" y="3040"/>
                  </a:lnTo>
                  <a:lnTo>
                    <a:pt x="292" y="3040"/>
                  </a:lnTo>
                  <a:lnTo>
                    <a:pt x="286" y="3042"/>
                  </a:lnTo>
                  <a:lnTo>
                    <a:pt x="280" y="3042"/>
                  </a:lnTo>
                  <a:lnTo>
                    <a:pt x="278" y="3044"/>
                  </a:lnTo>
                  <a:lnTo>
                    <a:pt x="276" y="3048"/>
                  </a:lnTo>
                  <a:lnTo>
                    <a:pt x="274" y="3054"/>
                  </a:lnTo>
                  <a:lnTo>
                    <a:pt x="274" y="3056"/>
                  </a:lnTo>
                  <a:lnTo>
                    <a:pt x="280" y="3062"/>
                  </a:lnTo>
                  <a:lnTo>
                    <a:pt x="284" y="3064"/>
                  </a:lnTo>
                  <a:lnTo>
                    <a:pt x="282" y="3064"/>
                  </a:lnTo>
                  <a:lnTo>
                    <a:pt x="272" y="3062"/>
                  </a:lnTo>
                  <a:lnTo>
                    <a:pt x="270" y="3062"/>
                  </a:lnTo>
                  <a:lnTo>
                    <a:pt x="268" y="3066"/>
                  </a:lnTo>
                  <a:lnTo>
                    <a:pt x="266" y="3072"/>
                  </a:lnTo>
                  <a:lnTo>
                    <a:pt x="268" y="3074"/>
                  </a:lnTo>
                  <a:lnTo>
                    <a:pt x="272" y="3074"/>
                  </a:lnTo>
                  <a:lnTo>
                    <a:pt x="282" y="3074"/>
                  </a:lnTo>
                  <a:lnTo>
                    <a:pt x="290" y="3074"/>
                  </a:lnTo>
                  <a:lnTo>
                    <a:pt x="296" y="3076"/>
                  </a:lnTo>
                  <a:lnTo>
                    <a:pt x="300" y="3078"/>
                  </a:lnTo>
                  <a:lnTo>
                    <a:pt x="302" y="3078"/>
                  </a:lnTo>
                  <a:lnTo>
                    <a:pt x="302" y="3074"/>
                  </a:lnTo>
                  <a:lnTo>
                    <a:pt x="304" y="3072"/>
                  </a:lnTo>
                  <a:lnTo>
                    <a:pt x="306" y="3072"/>
                  </a:lnTo>
                  <a:lnTo>
                    <a:pt x="310" y="3076"/>
                  </a:lnTo>
                  <a:lnTo>
                    <a:pt x="312" y="3080"/>
                  </a:lnTo>
                  <a:lnTo>
                    <a:pt x="312" y="3082"/>
                  </a:lnTo>
                  <a:lnTo>
                    <a:pt x="310" y="3084"/>
                  </a:lnTo>
                  <a:lnTo>
                    <a:pt x="308" y="3086"/>
                  </a:lnTo>
                  <a:lnTo>
                    <a:pt x="310" y="3088"/>
                  </a:lnTo>
                  <a:lnTo>
                    <a:pt x="314" y="3096"/>
                  </a:lnTo>
                  <a:lnTo>
                    <a:pt x="318" y="3100"/>
                  </a:lnTo>
                  <a:lnTo>
                    <a:pt x="318" y="3102"/>
                  </a:lnTo>
                  <a:lnTo>
                    <a:pt x="314" y="3100"/>
                  </a:lnTo>
                  <a:lnTo>
                    <a:pt x="300" y="3090"/>
                  </a:lnTo>
                  <a:lnTo>
                    <a:pt x="294" y="3088"/>
                  </a:lnTo>
                  <a:lnTo>
                    <a:pt x="286" y="3088"/>
                  </a:lnTo>
                  <a:lnTo>
                    <a:pt x="272" y="3086"/>
                  </a:lnTo>
                  <a:lnTo>
                    <a:pt x="268" y="3088"/>
                  </a:lnTo>
                  <a:lnTo>
                    <a:pt x="266" y="3088"/>
                  </a:lnTo>
                  <a:lnTo>
                    <a:pt x="268" y="3090"/>
                  </a:lnTo>
                  <a:lnTo>
                    <a:pt x="270" y="3092"/>
                  </a:lnTo>
                  <a:lnTo>
                    <a:pt x="272" y="3092"/>
                  </a:lnTo>
                  <a:lnTo>
                    <a:pt x="274" y="3092"/>
                  </a:lnTo>
                  <a:lnTo>
                    <a:pt x="276" y="3096"/>
                  </a:lnTo>
                  <a:lnTo>
                    <a:pt x="278" y="3100"/>
                  </a:lnTo>
                  <a:lnTo>
                    <a:pt x="282" y="3104"/>
                  </a:lnTo>
                  <a:lnTo>
                    <a:pt x="292" y="3110"/>
                  </a:lnTo>
                  <a:lnTo>
                    <a:pt x="294" y="3112"/>
                  </a:lnTo>
                  <a:lnTo>
                    <a:pt x="294" y="3114"/>
                  </a:lnTo>
                  <a:lnTo>
                    <a:pt x="294" y="3116"/>
                  </a:lnTo>
                  <a:lnTo>
                    <a:pt x="294" y="3120"/>
                  </a:lnTo>
                  <a:lnTo>
                    <a:pt x="292" y="3120"/>
                  </a:lnTo>
                  <a:lnTo>
                    <a:pt x="288" y="3118"/>
                  </a:lnTo>
                  <a:lnTo>
                    <a:pt x="284" y="3116"/>
                  </a:lnTo>
                  <a:lnTo>
                    <a:pt x="280" y="3116"/>
                  </a:lnTo>
                  <a:lnTo>
                    <a:pt x="280" y="3120"/>
                  </a:lnTo>
                  <a:lnTo>
                    <a:pt x="276" y="3132"/>
                  </a:lnTo>
                  <a:lnTo>
                    <a:pt x="276" y="3138"/>
                  </a:lnTo>
                  <a:lnTo>
                    <a:pt x="276" y="3148"/>
                  </a:lnTo>
                  <a:lnTo>
                    <a:pt x="278" y="3168"/>
                  </a:lnTo>
                  <a:lnTo>
                    <a:pt x="280" y="3174"/>
                  </a:lnTo>
                  <a:lnTo>
                    <a:pt x="282" y="3178"/>
                  </a:lnTo>
                  <a:lnTo>
                    <a:pt x="284" y="3178"/>
                  </a:lnTo>
                  <a:lnTo>
                    <a:pt x="284" y="3176"/>
                  </a:lnTo>
                  <a:lnTo>
                    <a:pt x="286" y="3168"/>
                  </a:lnTo>
                  <a:lnTo>
                    <a:pt x="288" y="3160"/>
                  </a:lnTo>
                  <a:lnTo>
                    <a:pt x="290" y="3156"/>
                  </a:lnTo>
                  <a:lnTo>
                    <a:pt x="292" y="3154"/>
                  </a:lnTo>
                  <a:lnTo>
                    <a:pt x="292" y="3158"/>
                  </a:lnTo>
                  <a:lnTo>
                    <a:pt x="292" y="3164"/>
                  </a:lnTo>
                  <a:lnTo>
                    <a:pt x="292" y="3170"/>
                  </a:lnTo>
                  <a:lnTo>
                    <a:pt x="294" y="3176"/>
                  </a:lnTo>
                  <a:lnTo>
                    <a:pt x="298" y="3182"/>
                  </a:lnTo>
                  <a:lnTo>
                    <a:pt x="300" y="3184"/>
                  </a:lnTo>
                  <a:lnTo>
                    <a:pt x="296" y="3182"/>
                  </a:lnTo>
                  <a:lnTo>
                    <a:pt x="290" y="3180"/>
                  </a:lnTo>
                  <a:lnTo>
                    <a:pt x="284" y="3182"/>
                  </a:lnTo>
                  <a:lnTo>
                    <a:pt x="280" y="3184"/>
                  </a:lnTo>
                  <a:lnTo>
                    <a:pt x="280" y="3186"/>
                  </a:lnTo>
                  <a:lnTo>
                    <a:pt x="282" y="3188"/>
                  </a:lnTo>
                  <a:lnTo>
                    <a:pt x="282" y="3190"/>
                  </a:lnTo>
                  <a:lnTo>
                    <a:pt x="280" y="3192"/>
                  </a:lnTo>
                  <a:lnTo>
                    <a:pt x="280" y="3194"/>
                  </a:lnTo>
                  <a:lnTo>
                    <a:pt x="284" y="3198"/>
                  </a:lnTo>
                  <a:lnTo>
                    <a:pt x="296" y="3206"/>
                  </a:lnTo>
                  <a:lnTo>
                    <a:pt x="294" y="3206"/>
                  </a:lnTo>
                  <a:lnTo>
                    <a:pt x="288" y="3206"/>
                  </a:lnTo>
                  <a:lnTo>
                    <a:pt x="280" y="3204"/>
                  </a:lnTo>
                  <a:lnTo>
                    <a:pt x="278" y="3204"/>
                  </a:lnTo>
                  <a:lnTo>
                    <a:pt x="280" y="3206"/>
                  </a:lnTo>
                  <a:lnTo>
                    <a:pt x="288" y="3216"/>
                  </a:lnTo>
                  <a:lnTo>
                    <a:pt x="290" y="3220"/>
                  </a:lnTo>
                  <a:lnTo>
                    <a:pt x="280" y="3214"/>
                  </a:lnTo>
                  <a:lnTo>
                    <a:pt x="274" y="3212"/>
                  </a:lnTo>
                  <a:lnTo>
                    <a:pt x="268" y="3212"/>
                  </a:lnTo>
                  <a:lnTo>
                    <a:pt x="264" y="3214"/>
                  </a:lnTo>
                  <a:lnTo>
                    <a:pt x="264" y="3216"/>
                  </a:lnTo>
                  <a:lnTo>
                    <a:pt x="268" y="3218"/>
                  </a:lnTo>
                  <a:lnTo>
                    <a:pt x="272" y="3220"/>
                  </a:lnTo>
                  <a:lnTo>
                    <a:pt x="274" y="3224"/>
                  </a:lnTo>
                  <a:lnTo>
                    <a:pt x="274" y="3226"/>
                  </a:lnTo>
                  <a:lnTo>
                    <a:pt x="278" y="3228"/>
                  </a:lnTo>
                  <a:lnTo>
                    <a:pt x="282" y="3230"/>
                  </a:lnTo>
                  <a:lnTo>
                    <a:pt x="284" y="3230"/>
                  </a:lnTo>
                  <a:lnTo>
                    <a:pt x="288" y="3230"/>
                  </a:lnTo>
                  <a:lnTo>
                    <a:pt x="292" y="3234"/>
                  </a:lnTo>
                  <a:lnTo>
                    <a:pt x="296" y="3236"/>
                  </a:lnTo>
                  <a:lnTo>
                    <a:pt x="296" y="3238"/>
                  </a:lnTo>
                  <a:lnTo>
                    <a:pt x="288" y="3236"/>
                  </a:lnTo>
                  <a:lnTo>
                    <a:pt x="284" y="3236"/>
                  </a:lnTo>
                  <a:lnTo>
                    <a:pt x="284" y="3238"/>
                  </a:lnTo>
                  <a:lnTo>
                    <a:pt x="288" y="3248"/>
                  </a:lnTo>
                  <a:lnTo>
                    <a:pt x="290" y="3252"/>
                  </a:lnTo>
                  <a:lnTo>
                    <a:pt x="294" y="3252"/>
                  </a:lnTo>
                  <a:lnTo>
                    <a:pt x="298" y="3250"/>
                  </a:lnTo>
                  <a:lnTo>
                    <a:pt x="302" y="3240"/>
                  </a:lnTo>
                  <a:lnTo>
                    <a:pt x="306" y="3234"/>
                  </a:lnTo>
                  <a:lnTo>
                    <a:pt x="308" y="3232"/>
                  </a:lnTo>
                  <a:lnTo>
                    <a:pt x="308" y="3234"/>
                  </a:lnTo>
                  <a:lnTo>
                    <a:pt x="306" y="3242"/>
                  </a:lnTo>
                  <a:lnTo>
                    <a:pt x="300" y="3256"/>
                  </a:lnTo>
                  <a:lnTo>
                    <a:pt x="296" y="3258"/>
                  </a:lnTo>
                  <a:lnTo>
                    <a:pt x="292" y="3258"/>
                  </a:lnTo>
                  <a:lnTo>
                    <a:pt x="288" y="3258"/>
                  </a:lnTo>
                  <a:lnTo>
                    <a:pt x="286" y="3258"/>
                  </a:lnTo>
                  <a:lnTo>
                    <a:pt x="284" y="3260"/>
                  </a:lnTo>
                  <a:lnTo>
                    <a:pt x="284" y="3264"/>
                  </a:lnTo>
                  <a:lnTo>
                    <a:pt x="286" y="3266"/>
                  </a:lnTo>
                  <a:lnTo>
                    <a:pt x="288" y="3268"/>
                  </a:lnTo>
                  <a:lnTo>
                    <a:pt x="288" y="3272"/>
                  </a:lnTo>
                  <a:lnTo>
                    <a:pt x="288" y="3276"/>
                  </a:lnTo>
                  <a:lnTo>
                    <a:pt x="290" y="3276"/>
                  </a:lnTo>
                  <a:lnTo>
                    <a:pt x="292" y="3276"/>
                  </a:lnTo>
                  <a:lnTo>
                    <a:pt x="296" y="3276"/>
                  </a:lnTo>
                  <a:lnTo>
                    <a:pt x="302" y="3278"/>
                  </a:lnTo>
                  <a:lnTo>
                    <a:pt x="306" y="3286"/>
                  </a:lnTo>
                  <a:lnTo>
                    <a:pt x="308" y="3294"/>
                  </a:lnTo>
                  <a:lnTo>
                    <a:pt x="308" y="3298"/>
                  </a:lnTo>
                  <a:lnTo>
                    <a:pt x="306" y="3298"/>
                  </a:lnTo>
                  <a:lnTo>
                    <a:pt x="302" y="3294"/>
                  </a:lnTo>
                  <a:lnTo>
                    <a:pt x="298" y="3288"/>
                  </a:lnTo>
                  <a:lnTo>
                    <a:pt x="296" y="3288"/>
                  </a:lnTo>
                  <a:lnTo>
                    <a:pt x="296" y="3290"/>
                  </a:lnTo>
                  <a:lnTo>
                    <a:pt x="296" y="3294"/>
                  </a:lnTo>
                  <a:lnTo>
                    <a:pt x="298" y="3298"/>
                  </a:lnTo>
                  <a:lnTo>
                    <a:pt x="298" y="3302"/>
                  </a:lnTo>
                  <a:lnTo>
                    <a:pt x="298" y="3304"/>
                  </a:lnTo>
                  <a:lnTo>
                    <a:pt x="300" y="3308"/>
                  </a:lnTo>
                  <a:lnTo>
                    <a:pt x="302" y="3310"/>
                  </a:lnTo>
                  <a:lnTo>
                    <a:pt x="306" y="3308"/>
                  </a:lnTo>
                  <a:lnTo>
                    <a:pt x="308" y="3306"/>
                  </a:lnTo>
                  <a:lnTo>
                    <a:pt x="310" y="3308"/>
                  </a:lnTo>
                  <a:lnTo>
                    <a:pt x="312" y="3310"/>
                  </a:lnTo>
                  <a:lnTo>
                    <a:pt x="314" y="3318"/>
                  </a:lnTo>
                  <a:lnTo>
                    <a:pt x="310" y="3316"/>
                  </a:lnTo>
                  <a:lnTo>
                    <a:pt x="308" y="3316"/>
                  </a:lnTo>
                  <a:lnTo>
                    <a:pt x="308" y="3318"/>
                  </a:lnTo>
                  <a:lnTo>
                    <a:pt x="312" y="3326"/>
                  </a:lnTo>
                  <a:lnTo>
                    <a:pt x="318" y="3332"/>
                  </a:lnTo>
                  <a:lnTo>
                    <a:pt x="322" y="3332"/>
                  </a:lnTo>
                  <a:lnTo>
                    <a:pt x="324" y="3332"/>
                  </a:lnTo>
                  <a:lnTo>
                    <a:pt x="326" y="3322"/>
                  </a:lnTo>
                  <a:lnTo>
                    <a:pt x="330" y="3318"/>
                  </a:lnTo>
                  <a:lnTo>
                    <a:pt x="332" y="3316"/>
                  </a:lnTo>
                  <a:lnTo>
                    <a:pt x="334" y="3314"/>
                  </a:lnTo>
                  <a:lnTo>
                    <a:pt x="334" y="3312"/>
                  </a:lnTo>
                  <a:lnTo>
                    <a:pt x="334" y="3310"/>
                  </a:lnTo>
                  <a:lnTo>
                    <a:pt x="342" y="3312"/>
                  </a:lnTo>
                  <a:lnTo>
                    <a:pt x="348" y="3312"/>
                  </a:lnTo>
                  <a:lnTo>
                    <a:pt x="350" y="3312"/>
                  </a:lnTo>
                  <a:lnTo>
                    <a:pt x="350" y="3310"/>
                  </a:lnTo>
                  <a:lnTo>
                    <a:pt x="344" y="3304"/>
                  </a:lnTo>
                  <a:lnTo>
                    <a:pt x="334" y="3300"/>
                  </a:lnTo>
                  <a:lnTo>
                    <a:pt x="326" y="3294"/>
                  </a:lnTo>
                  <a:lnTo>
                    <a:pt x="324" y="3292"/>
                  </a:lnTo>
                  <a:lnTo>
                    <a:pt x="328" y="3290"/>
                  </a:lnTo>
                  <a:lnTo>
                    <a:pt x="336" y="3294"/>
                  </a:lnTo>
                  <a:lnTo>
                    <a:pt x="350" y="3302"/>
                  </a:lnTo>
                  <a:lnTo>
                    <a:pt x="354" y="3308"/>
                  </a:lnTo>
                  <a:lnTo>
                    <a:pt x="354" y="3314"/>
                  </a:lnTo>
                  <a:lnTo>
                    <a:pt x="352" y="3320"/>
                  </a:lnTo>
                  <a:lnTo>
                    <a:pt x="350" y="3322"/>
                  </a:lnTo>
                  <a:lnTo>
                    <a:pt x="348" y="3324"/>
                  </a:lnTo>
                  <a:lnTo>
                    <a:pt x="350" y="3330"/>
                  </a:lnTo>
                  <a:lnTo>
                    <a:pt x="352" y="3332"/>
                  </a:lnTo>
                  <a:lnTo>
                    <a:pt x="348" y="3328"/>
                  </a:lnTo>
                  <a:lnTo>
                    <a:pt x="342" y="3322"/>
                  </a:lnTo>
                  <a:lnTo>
                    <a:pt x="340" y="3322"/>
                  </a:lnTo>
                  <a:lnTo>
                    <a:pt x="338" y="3326"/>
                  </a:lnTo>
                  <a:lnTo>
                    <a:pt x="334" y="3336"/>
                  </a:lnTo>
                  <a:lnTo>
                    <a:pt x="332" y="3334"/>
                  </a:lnTo>
                  <a:lnTo>
                    <a:pt x="332" y="3330"/>
                  </a:lnTo>
                  <a:lnTo>
                    <a:pt x="330" y="3332"/>
                  </a:lnTo>
                  <a:lnTo>
                    <a:pt x="324" y="3338"/>
                  </a:lnTo>
                  <a:lnTo>
                    <a:pt x="322" y="3340"/>
                  </a:lnTo>
                  <a:lnTo>
                    <a:pt x="320" y="3340"/>
                  </a:lnTo>
                  <a:lnTo>
                    <a:pt x="316" y="3336"/>
                  </a:lnTo>
                  <a:lnTo>
                    <a:pt x="310" y="3330"/>
                  </a:lnTo>
                  <a:lnTo>
                    <a:pt x="306" y="3328"/>
                  </a:lnTo>
                  <a:lnTo>
                    <a:pt x="304" y="3328"/>
                  </a:lnTo>
                  <a:lnTo>
                    <a:pt x="306" y="3332"/>
                  </a:lnTo>
                  <a:lnTo>
                    <a:pt x="310" y="3336"/>
                  </a:lnTo>
                  <a:lnTo>
                    <a:pt x="310" y="3340"/>
                  </a:lnTo>
                  <a:lnTo>
                    <a:pt x="308" y="3344"/>
                  </a:lnTo>
                  <a:lnTo>
                    <a:pt x="306" y="3350"/>
                  </a:lnTo>
                  <a:lnTo>
                    <a:pt x="308" y="3350"/>
                  </a:lnTo>
                  <a:lnTo>
                    <a:pt x="312" y="3352"/>
                  </a:lnTo>
                  <a:lnTo>
                    <a:pt x="310" y="3356"/>
                  </a:lnTo>
                  <a:lnTo>
                    <a:pt x="306" y="3364"/>
                  </a:lnTo>
                  <a:lnTo>
                    <a:pt x="306" y="3368"/>
                  </a:lnTo>
                  <a:lnTo>
                    <a:pt x="306" y="3370"/>
                  </a:lnTo>
                  <a:lnTo>
                    <a:pt x="308" y="3370"/>
                  </a:lnTo>
                  <a:lnTo>
                    <a:pt x="314" y="3366"/>
                  </a:lnTo>
                  <a:lnTo>
                    <a:pt x="316" y="3364"/>
                  </a:lnTo>
                  <a:lnTo>
                    <a:pt x="320" y="3364"/>
                  </a:lnTo>
                  <a:lnTo>
                    <a:pt x="322" y="3366"/>
                  </a:lnTo>
                  <a:lnTo>
                    <a:pt x="324" y="3372"/>
                  </a:lnTo>
                  <a:lnTo>
                    <a:pt x="322" y="3374"/>
                  </a:lnTo>
                  <a:lnTo>
                    <a:pt x="320" y="3374"/>
                  </a:lnTo>
                  <a:lnTo>
                    <a:pt x="316" y="3374"/>
                  </a:lnTo>
                  <a:lnTo>
                    <a:pt x="322" y="3380"/>
                  </a:lnTo>
                  <a:lnTo>
                    <a:pt x="322" y="3382"/>
                  </a:lnTo>
                  <a:lnTo>
                    <a:pt x="318" y="3384"/>
                  </a:lnTo>
                  <a:lnTo>
                    <a:pt x="316" y="3386"/>
                  </a:lnTo>
                  <a:lnTo>
                    <a:pt x="320" y="3388"/>
                  </a:lnTo>
                  <a:lnTo>
                    <a:pt x="328" y="3390"/>
                  </a:lnTo>
                  <a:lnTo>
                    <a:pt x="332" y="3388"/>
                  </a:lnTo>
                  <a:lnTo>
                    <a:pt x="334" y="3384"/>
                  </a:lnTo>
                  <a:lnTo>
                    <a:pt x="334" y="3378"/>
                  </a:lnTo>
                  <a:lnTo>
                    <a:pt x="334" y="3376"/>
                  </a:lnTo>
                  <a:lnTo>
                    <a:pt x="336" y="3374"/>
                  </a:lnTo>
                  <a:lnTo>
                    <a:pt x="340" y="3370"/>
                  </a:lnTo>
                  <a:lnTo>
                    <a:pt x="344" y="3368"/>
                  </a:lnTo>
                  <a:lnTo>
                    <a:pt x="346" y="3366"/>
                  </a:lnTo>
                  <a:lnTo>
                    <a:pt x="346" y="3364"/>
                  </a:lnTo>
                  <a:lnTo>
                    <a:pt x="344" y="3362"/>
                  </a:lnTo>
                  <a:lnTo>
                    <a:pt x="340" y="3360"/>
                  </a:lnTo>
                  <a:lnTo>
                    <a:pt x="340" y="3358"/>
                  </a:lnTo>
                  <a:lnTo>
                    <a:pt x="344" y="3358"/>
                  </a:lnTo>
                  <a:lnTo>
                    <a:pt x="352" y="3358"/>
                  </a:lnTo>
                  <a:lnTo>
                    <a:pt x="354" y="3362"/>
                  </a:lnTo>
                  <a:lnTo>
                    <a:pt x="356" y="3362"/>
                  </a:lnTo>
                  <a:lnTo>
                    <a:pt x="360" y="3360"/>
                  </a:lnTo>
                  <a:lnTo>
                    <a:pt x="364" y="3358"/>
                  </a:lnTo>
                  <a:lnTo>
                    <a:pt x="368" y="3356"/>
                  </a:lnTo>
                  <a:lnTo>
                    <a:pt x="382" y="3356"/>
                  </a:lnTo>
                  <a:lnTo>
                    <a:pt x="392" y="3358"/>
                  </a:lnTo>
                  <a:lnTo>
                    <a:pt x="394" y="3360"/>
                  </a:lnTo>
                  <a:lnTo>
                    <a:pt x="396" y="3362"/>
                  </a:lnTo>
                  <a:lnTo>
                    <a:pt x="392" y="3366"/>
                  </a:lnTo>
                  <a:lnTo>
                    <a:pt x="386" y="3368"/>
                  </a:lnTo>
                  <a:lnTo>
                    <a:pt x="380" y="3366"/>
                  </a:lnTo>
                  <a:lnTo>
                    <a:pt x="372" y="3364"/>
                  </a:lnTo>
                  <a:lnTo>
                    <a:pt x="368" y="3364"/>
                  </a:lnTo>
                  <a:lnTo>
                    <a:pt x="366" y="3366"/>
                  </a:lnTo>
                  <a:lnTo>
                    <a:pt x="362" y="3370"/>
                  </a:lnTo>
                  <a:lnTo>
                    <a:pt x="358" y="3376"/>
                  </a:lnTo>
                  <a:lnTo>
                    <a:pt x="356" y="3376"/>
                  </a:lnTo>
                  <a:lnTo>
                    <a:pt x="354" y="3376"/>
                  </a:lnTo>
                  <a:lnTo>
                    <a:pt x="348" y="3372"/>
                  </a:lnTo>
                  <a:lnTo>
                    <a:pt x="342" y="3374"/>
                  </a:lnTo>
                  <a:lnTo>
                    <a:pt x="338" y="3378"/>
                  </a:lnTo>
                  <a:lnTo>
                    <a:pt x="338" y="3384"/>
                  </a:lnTo>
                  <a:lnTo>
                    <a:pt x="340" y="3388"/>
                  </a:lnTo>
                  <a:lnTo>
                    <a:pt x="338" y="3390"/>
                  </a:lnTo>
                  <a:lnTo>
                    <a:pt x="338" y="3392"/>
                  </a:lnTo>
                  <a:lnTo>
                    <a:pt x="340" y="3396"/>
                  </a:lnTo>
                  <a:lnTo>
                    <a:pt x="342" y="3398"/>
                  </a:lnTo>
                  <a:lnTo>
                    <a:pt x="340" y="3398"/>
                  </a:lnTo>
                  <a:lnTo>
                    <a:pt x="334" y="3396"/>
                  </a:lnTo>
                  <a:lnTo>
                    <a:pt x="326" y="3396"/>
                  </a:lnTo>
                  <a:lnTo>
                    <a:pt x="324" y="3396"/>
                  </a:lnTo>
                  <a:lnTo>
                    <a:pt x="324" y="3398"/>
                  </a:lnTo>
                  <a:lnTo>
                    <a:pt x="326" y="3402"/>
                  </a:lnTo>
                  <a:lnTo>
                    <a:pt x="342" y="3412"/>
                  </a:lnTo>
                  <a:lnTo>
                    <a:pt x="354" y="3418"/>
                  </a:lnTo>
                  <a:lnTo>
                    <a:pt x="356" y="3418"/>
                  </a:lnTo>
                  <a:lnTo>
                    <a:pt x="354" y="3412"/>
                  </a:lnTo>
                  <a:lnTo>
                    <a:pt x="352" y="3406"/>
                  </a:lnTo>
                  <a:lnTo>
                    <a:pt x="352" y="3402"/>
                  </a:lnTo>
                  <a:lnTo>
                    <a:pt x="358" y="3400"/>
                  </a:lnTo>
                  <a:lnTo>
                    <a:pt x="362" y="3398"/>
                  </a:lnTo>
                  <a:lnTo>
                    <a:pt x="364" y="3396"/>
                  </a:lnTo>
                  <a:lnTo>
                    <a:pt x="364" y="3394"/>
                  </a:lnTo>
                  <a:lnTo>
                    <a:pt x="360" y="3390"/>
                  </a:lnTo>
                  <a:lnTo>
                    <a:pt x="356" y="3388"/>
                  </a:lnTo>
                  <a:lnTo>
                    <a:pt x="362" y="3390"/>
                  </a:lnTo>
                  <a:lnTo>
                    <a:pt x="370" y="3392"/>
                  </a:lnTo>
                  <a:lnTo>
                    <a:pt x="374" y="3390"/>
                  </a:lnTo>
                  <a:lnTo>
                    <a:pt x="378" y="3386"/>
                  </a:lnTo>
                  <a:lnTo>
                    <a:pt x="384" y="3382"/>
                  </a:lnTo>
                  <a:lnTo>
                    <a:pt x="392" y="3378"/>
                  </a:lnTo>
                  <a:lnTo>
                    <a:pt x="396" y="3374"/>
                  </a:lnTo>
                  <a:lnTo>
                    <a:pt x="402" y="3372"/>
                  </a:lnTo>
                  <a:lnTo>
                    <a:pt x="406" y="3374"/>
                  </a:lnTo>
                  <a:lnTo>
                    <a:pt x="408" y="3376"/>
                  </a:lnTo>
                  <a:lnTo>
                    <a:pt x="408" y="3378"/>
                  </a:lnTo>
                  <a:lnTo>
                    <a:pt x="406" y="3384"/>
                  </a:lnTo>
                  <a:lnTo>
                    <a:pt x="398" y="3392"/>
                  </a:lnTo>
                  <a:lnTo>
                    <a:pt x="390" y="3396"/>
                  </a:lnTo>
                  <a:lnTo>
                    <a:pt x="384" y="3400"/>
                  </a:lnTo>
                  <a:lnTo>
                    <a:pt x="384" y="3402"/>
                  </a:lnTo>
                  <a:lnTo>
                    <a:pt x="382" y="3404"/>
                  </a:lnTo>
                  <a:lnTo>
                    <a:pt x="380" y="3402"/>
                  </a:lnTo>
                  <a:lnTo>
                    <a:pt x="376" y="3400"/>
                  </a:lnTo>
                  <a:lnTo>
                    <a:pt x="374" y="3402"/>
                  </a:lnTo>
                  <a:lnTo>
                    <a:pt x="374" y="3404"/>
                  </a:lnTo>
                  <a:lnTo>
                    <a:pt x="370" y="3402"/>
                  </a:lnTo>
                  <a:lnTo>
                    <a:pt x="362" y="3404"/>
                  </a:lnTo>
                  <a:lnTo>
                    <a:pt x="358" y="3406"/>
                  </a:lnTo>
                  <a:lnTo>
                    <a:pt x="356" y="3408"/>
                  </a:lnTo>
                  <a:lnTo>
                    <a:pt x="360" y="3414"/>
                  </a:lnTo>
                  <a:lnTo>
                    <a:pt x="366" y="3420"/>
                  </a:lnTo>
                  <a:lnTo>
                    <a:pt x="372" y="3426"/>
                  </a:lnTo>
                  <a:lnTo>
                    <a:pt x="378" y="3430"/>
                  </a:lnTo>
                  <a:lnTo>
                    <a:pt x="382" y="3432"/>
                  </a:lnTo>
                  <a:lnTo>
                    <a:pt x="386" y="3434"/>
                  </a:lnTo>
                  <a:lnTo>
                    <a:pt x="392" y="3438"/>
                  </a:lnTo>
                  <a:lnTo>
                    <a:pt x="402" y="3438"/>
                  </a:lnTo>
                  <a:lnTo>
                    <a:pt x="410" y="3436"/>
                  </a:lnTo>
                  <a:lnTo>
                    <a:pt x="414" y="3434"/>
                  </a:lnTo>
                  <a:lnTo>
                    <a:pt x="416" y="3426"/>
                  </a:lnTo>
                  <a:lnTo>
                    <a:pt x="416" y="3412"/>
                  </a:lnTo>
                  <a:lnTo>
                    <a:pt x="418" y="3400"/>
                  </a:lnTo>
                  <a:lnTo>
                    <a:pt x="420" y="3394"/>
                  </a:lnTo>
                  <a:lnTo>
                    <a:pt x="422" y="3388"/>
                  </a:lnTo>
                  <a:lnTo>
                    <a:pt x="424" y="3378"/>
                  </a:lnTo>
                  <a:lnTo>
                    <a:pt x="424" y="3372"/>
                  </a:lnTo>
                  <a:lnTo>
                    <a:pt x="426" y="3368"/>
                  </a:lnTo>
                  <a:lnTo>
                    <a:pt x="428" y="3366"/>
                  </a:lnTo>
                  <a:lnTo>
                    <a:pt x="432" y="3366"/>
                  </a:lnTo>
                  <a:lnTo>
                    <a:pt x="440" y="3364"/>
                  </a:lnTo>
                  <a:lnTo>
                    <a:pt x="444" y="3362"/>
                  </a:lnTo>
                  <a:lnTo>
                    <a:pt x="450" y="3358"/>
                  </a:lnTo>
                  <a:lnTo>
                    <a:pt x="454" y="3354"/>
                  </a:lnTo>
                  <a:lnTo>
                    <a:pt x="458" y="3354"/>
                  </a:lnTo>
                  <a:lnTo>
                    <a:pt x="462" y="3354"/>
                  </a:lnTo>
                  <a:lnTo>
                    <a:pt x="466" y="3356"/>
                  </a:lnTo>
                  <a:lnTo>
                    <a:pt x="470" y="3350"/>
                  </a:lnTo>
                  <a:lnTo>
                    <a:pt x="476" y="3342"/>
                  </a:lnTo>
                  <a:lnTo>
                    <a:pt x="480" y="3340"/>
                  </a:lnTo>
                  <a:lnTo>
                    <a:pt x="486" y="3340"/>
                  </a:lnTo>
                  <a:lnTo>
                    <a:pt x="496" y="3342"/>
                  </a:lnTo>
                  <a:lnTo>
                    <a:pt x="510" y="3344"/>
                  </a:lnTo>
                  <a:lnTo>
                    <a:pt x="518" y="3348"/>
                  </a:lnTo>
                  <a:lnTo>
                    <a:pt x="520" y="3346"/>
                  </a:lnTo>
                  <a:lnTo>
                    <a:pt x="518" y="3342"/>
                  </a:lnTo>
                  <a:lnTo>
                    <a:pt x="510" y="3328"/>
                  </a:lnTo>
                  <a:lnTo>
                    <a:pt x="500" y="3308"/>
                  </a:lnTo>
                  <a:lnTo>
                    <a:pt x="496" y="3296"/>
                  </a:lnTo>
                  <a:lnTo>
                    <a:pt x="492" y="3282"/>
                  </a:lnTo>
                  <a:lnTo>
                    <a:pt x="490" y="3266"/>
                  </a:lnTo>
                  <a:lnTo>
                    <a:pt x="490" y="3256"/>
                  </a:lnTo>
                  <a:lnTo>
                    <a:pt x="490" y="3246"/>
                  </a:lnTo>
                  <a:lnTo>
                    <a:pt x="494" y="3238"/>
                  </a:lnTo>
                  <a:lnTo>
                    <a:pt x="498" y="3228"/>
                  </a:lnTo>
                  <a:lnTo>
                    <a:pt x="506" y="3222"/>
                  </a:lnTo>
                  <a:lnTo>
                    <a:pt x="518" y="3216"/>
                  </a:lnTo>
                  <a:lnTo>
                    <a:pt x="528" y="3212"/>
                  </a:lnTo>
                  <a:lnTo>
                    <a:pt x="536" y="3208"/>
                  </a:lnTo>
                  <a:lnTo>
                    <a:pt x="542" y="3202"/>
                  </a:lnTo>
                  <a:lnTo>
                    <a:pt x="546" y="3196"/>
                  </a:lnTo>
                  <a:lnTo>
                    <a:pt x="550" y="3180"/>
                  </a:lnTo>
                  <a:lnTo>
                    <a:pt x="552" y="3156"/>
                  </a:lnTo>
                  <a:lnTo>
                    <a:pt x="556" y="3144"/>
                  </a:lnTo>
                  <a:lnTo>
                    <a:pt x="564" y="3134"/>
                  </a:lnTo>
                  <a:lnTo>
                    <a:pt x="572" y="3126"/>
                  </a:lnTo>
                  <a:lnTo>
                    <a:pt x="580" y="3122"/>
                  </a:lnTo>
                  <a:lnTo>
                    <a:pt x="596" y="3112"/>
                  </a:lnTo>
                  <a:lnTo>
                    <a:pt x="602" y="3108"/>
                  </a:lnTo>
                  <a:lnTo>
                    <a:pt x="604" y="3104"/>
                  </a:lnTo>
                  <a:lnTo>
                    <a:pt x="606" y="3100"/>
                  </a:lnTo>
                  <a:lnTo>
                    <a:pt x="610" y="3096"/>
                  </a:lnTo>
                  <a:lnTo>
                    <a:pt x="616" y="3092"/>
                  </a:lnTo>
                  <a:lnTo>
                    <a:pt x="622" y="3086"/>
                  </a:lnTo>
                  <a:lnTo>
                    <a:pt x="624" y="3082"/>
                  </a:lnTo>
                  <a:lnTo>
                    <a:pt x="622" y="3078"/>
                  </a:lnTo>
                  <a:lnTo>
                    <a:pt x="620" y="3074"/>
                  </a:lnTo>
                  <a:lnTo>
                    <a:pt x="620" y="3072"/>
                  </a:lnTo>
                  <a:lnTo>
                    <a:pt x="624" y="3066"/>
                  </a:lnTo>
                  <a:lnTo>
                    <a:pt x="626" y="3060"/>
                  </a:lnTo>
                  <a:lnTo>
                    <a:pt x="626" y="3054"/>
                  </a:lnTo>
                  <a:lnTo>
                    <a:pt x="626" y="3044"/>
                  </a:lnTo>
                  <a:lnTo>
                    <a:pt x="624" y="3038"/>
                  </a:lnTo>
                  <a:lnTo>
                    <a:pt x="620" y="3036"/>
                  </a:lnTo>
                  <a:lnTo>
                    <a:pt x="608" y="3036"/>
                  </a:lnTo>
                  <a:lnTo>
                    <a:pt x="600" y="3034"/>
                  </a:lnTo>
                  <a:lnTo>
                    <a:pt x="590" y="3032"/>
                  </a:lnTo>
                  <a:lnTo>
                    <a:pt x="580" y="3026"/>
                  </a:lnTo>
                  <a:lnTo>
                    <a:pt x="570" y="3016"/>
                  </a:lnTo>
                  <a:lnTo>
                    <a:pt x="554" y="2996"/>
                  </a:lnTo>
                  <a:lnTo>
                    <a:pt x="550" y="2988"/>
                  </a:lnTo>
                  <a:lnTo>
                    <a:pt x="550" y="2982"/>
                  </a:lnTo>
                  <a:lnTo>
                    <a:pt x="550" y="2976"/>
                  </a:lnTo>
                  <a:lnTo>
                    <a:pt x="554" y="2968"/>
                  </a:lnTo>
                  <a:lnTo>
                    <a:pt x="564" y="2948"/>
                  </a:lnTo>
                  <a:lnTo>
                    <a:pt x="570" y="2938"/>
                  </a:lnTo>
                  <a:lnTo>
                    <a:pt x="576" y="2930"/>
                  </a:lnTo>
                  <a:lnTo>
                    <a:pt x="580" y="2928"/>
                  </a:lnTo>
                  <a:lnTo>
                    <a:pt x="584" y="2926"/>
                  </a:lnTo>
                  <a:lnTo>
                    <a:pt x="592" y="2926"/>
                  </a:lnTo>
                  <a:lnTo>
                    <a:pt x="594" y="2924"/>
                  </a:lnTo>
                  <a:lnTo>
                    <a:pt x="598" y="2922"/>
                  </a:lnTo>
                  <a:lnTo>
                    <a:pt x="602" y="2918"/>
                  </a:lnTo>
                  <a:lnTo>
                    <a:pt x="608" y="2916"/>
                  </a:lnTo>
                  <a:lnTo>
                    <a:pt x="622" y="2916"/>
                  </a:lnTo>
                  <a:lnTo>
                    <a:pt x="628" y="2916"/>
                  </a:lnTo>
                  <a:lnTo>
                    <a:pt x="632" y="2914"/>
                  </a:lnTo>
                  <a:lnTo>
                    <a:pt x="634" y="2912"/>
                  </a:lnTo>
                  <a:lnTo>
                    <a:pt x="630" y="2908"/>
                  </a:lnTo>
                  <a:lnTo>
                    <a:pt x="628" y="2902"/>
                  </a:lnTo>
                  <a:lnTo>
                    <a:pt x="630" y="2898"/>
                  </a:lnTo>
                  <a:lnTo>
                    <a:pt x="638" y="2890"/>
                  </a:lnTo>
                  <a:lnTo>
                    <a:pt x="642" y="2886"/>
                  </a:lnTo>
                  <a:lnTo>
                    <a:pt x="646" y="2878"/>
                  </a:lnTo>
                  <a:lnTo>
                    <a:pt x="648" y="2868"/>
                  </a:lnTo>
                  <a:lnTo>
                    <a:pt x="644" y="2856"/>
                  </a:lnTo>
                  <a:lnTo>
                    <a:pt x="644" y="2850"/>
                  </a:lnTo>
                  <a:lnTo>
                    <a:pt x="644" y="2844"/>
                  </a:lnTo>
                  <a:lnTo>
                    <a:pt x="646" y="2836"/>
                  </a:lnTo>
                  <a:lnTo>
                    <a:pt x="648" y="2830"/>
                  </a:lnTo>
                  <a:lnTo>
                    <a:pt x="652" y="2822"/>
                  </a:lnTo>
                  <a:lnTo>
                    <a:pt x="660" y="2816"/>
                  </a:lnTo>
                  <a:lnTo>
                    <a:pt x="668" y="2810"/>
                  </a:lnTo>
                  <a:lnTo>
                    <a:pt x="678" y="2806"/>
                  </a:lnTo>
                  <a:lnTo>
                    <a:pt x="684" y="2802"/>
                  </a:lnTo>
                  <a:lnTo>
                    <a:pt x="682" y="2800"/>
                  </a:lnTo>
                  <a:lnTo>
                    <a:pt x="674" y="2798"/>
                  </a:lnTo>
                  <a:lnTo>
                    <a:pt x="662" y="2794"/>
                  </a:lnTo>
                  <a:lnTo>
                    <a:pt x="658" y="2790"/>
                  </a:lnTo>
                  <a:lnTo>
                    <a:pt x="658" y="2786"/>
                  </a:lnTo>
                  <a:lnTo>
                    <a:pt x="660" y="2782"/>
                  </a:lnTo>
                  <a:lnTo>
                    <a:pt x="664" y="2780"/>
                  </a:lnTo>
                  <a:lnTo>
                    <a:pt x="670" y="2780"/>
                  </a:lnTo>
                  <a:lnTo>
                    <a:pt x="676" y="2780"/>
                  </a:lnTo>
                  <a:lnTo>
                    <a:pt x="682" y="2782"/>
                  </a:lnTo>
                  <a:lnTo>
                    <a:pt x="686" y="2788"/>
                  </a:lnTo>
                  <a:lnTo>
                    <a:pt x="690" y="2792"/>
                  </a:lnTo>
                  <a:lnTo>
                    <a:pt x="692" y="2796"/>
                  </a:lnTo>
                  <a:lnTo>
                    <a:pt x="696" y="2798"/>
                  </a:lnTo>
                  <a:lnTo>
                    <a:pt x="700" y="2798"/>
                  </a:lnTo>
                  <a:lnTo>
                    <a:pt x="704" y="2796"/>
                  </a:lnTo>
                  <a:lnTo>
                    <a:pt x="708" y="2792"/>
                  </a:lnTo>
                  <a:lnTo>
                    <a:pt x="712" y="2786"/>
                  </a:lnTo>
                  <a:lnTo>
                    <a:pt x="714" y="2778"/>
                  </a:lnTo>
                  <a:lnTo>
                    <a:pt x="716" y="2770"/>
                  </a:lnTo>
                  <a:lnTo>
                    <a:pt x="714" y="2762"/>
                  </a:lnTo>
                  <a:lnTo>
                    <a:pt x="708" y="2754"/>
                  </a:lnTo>
                  <a:lnTo>
                    <a:pt x="706" y="2752"/>
                  </a:lnTo>
                  <a:lnTo>
                    <a:pt x="702" y="2752"/>
                  </a:lnTo>
                  <a:lnTo>
                    <a:pt x="678" y="2758"/>
                  </a:lnTo>
                  <a:lnTo>
                    <a:pt x="670" y="2760"/>
                  </a:lnTo>
                  <a:lnTo>
                    <a:pt x="662" y="2758"/>
                  </a:lnTo>
                  <a:lnTo>
                    <a:pt x="658" y="2756"/>
                  </a:lnTo>
                  <a:lnTo>
                    <a:pt x="656" y="2750"/>
                  </a:lnTo>
                  <a:lnTo>
                    <a:pt x="654" y="2744"/>
                  </a:lnTo>
                  <a:lnTo>
                    <a:pt x="656" y="2734"/>
                  </a:lnTo>
                  <a:lnTo>
                    <a:pt x="656" y="2726"/>
                  </a:lnTo>
                  <a:lnTo>
                    <a:pt x="654" y="2716"/>
                  </a:lnTo>
                  <a:lnTo>
                    <a:pt x="650" y="2700"/>
                  </a:lnTo>
                  <a:lnTo>
                    <a:pt x="648" y="2694"/>
                  </a:lnTo>
                  <a:lnTo>
                    <a:pt x="646" y="2690"/>
                  </a:lnTo>
                  <a:lnTo>
                    <a:pt x="648" y="2684"/>
                  </a:lnTo>
                  <a:lnTo>
                    <a:pt x="654" y="2682"/>
                  </a:lnTo>
                  <a:lnTo>
                    <a:pt x="662" y="2680"/>
                  </a:lnTo>
                  <a:lnTo>
                    <a:pt x="668" y="2682"/>
                  </a:lnTo>
                  <a:lnTo>
                    <a:pt x="684" y="2688"/>
                  </a:lnTo>
                  <a:lnTo>
                    <a:pt x="700" y="2696"/>
                  </a:lnTo>
                  <a:lnTo>
                    <a:pt x="708" y="2698"/>
                  </a:lnTo>
                  <a:lnTo>
                    <a:pt x="714" y="2700"/>
                  </a:lnTo>
                  <a:lnTo>
                    <a:pt x="724" y="2700"/>
                  </a:lnTo>
                  <a:lnTo>
                    <a:pt x="728" y="2700"/>
                  </a:lnTo>
                  <a:lnTo>
                    <a:pt x="734" y="2700"/>
                  </a:lnTo>
                  <a:lnTo>
                    <a:pt x="748" y="2694"/>
                  </a:lnTo>
                  <a:lnTo>
                    <a:pt x="762" y="2684"/>
                  </a:lnTo>
                  <a:lnTo>
                    <a:pt x="768" y="2680"/>
                  </a:lnTo>
                  <a:lnTo>
                    <a:pt x="770" y="2676"/>
                  </a:lnTo>
                  <a:lnTo>
                    <a:pt x="770" y="2672"/>
                  </a:lnTo>
                  <a:lnTo>
                    <a:pt x="770" y="2670"/>
                  </a:lnTo>
                  <a:lnTo>
                    <a:pt x="764" y="2664"/>
                  </a:lnTo>
                  <a:lnTo>
                    <a:pt x="762" y="2660"/>
                  </a:lnTo>
                  <a:lnTo>
                    <a:pt x="760" y="2658"/>
                  </a:lnTo>
                  <a:lnTo>
                    <a:pt x="758" y="2650"/>
                  </a:lnTo>
                  <a:lnTo>
                    <a:pt x="762" y="2642"/>
                  </a:lnTo>
                  <a:lnTo>
                    <a:pt x="770" y="2632"/>
                  </a:lnTo>
                  <a:lnTo>
                    <a:pt x="776" y="2622"/>
                  </a:lnTo>
                  <a:lnTo>
                    <a:pt x="778" y="2612"/>
                  </a:lnTo>
                  <a:lnTo>
                    <a:pt x="776" y="2602"/>
                  </a:lnTo>
                  <a:lnTo>
                    <a:pt x="772" y="2598"/>
                  </a:lnTo>
                  <a:lnTo>
                    <a:pt x="770" y="2596"/>
                  </a:lnTo>
                  <a:lnTo>
                    <a:pt x="766" y="2592"/>
                  </a:lnTo>
                  <a:lnTo>
                    <a:pt x="762" y="2588"/>
                  </a:lnTo>
                  <a:lnTo>
                    <a:pt x="760" y="2578"/>
                  </a:lnTo>
                  <a:lnTo>
                    <a:pt x="760" y="2574"/>
                  </a:lnTo>
                  <a:lnTo>
                    <a:pt x="762" y="2572"/>
                  </a:lnTo>
                  <a:lnTo>
                    <a:pt x="768" y="2572"/>
                  </a:lnTo>
                  <a:lnTo>
                    <a:pt x="774" y="2576"/>
                  </a:lnTo>
                  <a:lnTo>
                    <a:pt x="784" y="2582"/>
                  </a:lnTo>
                  <a:lnTo>
                    <a:pt x="792" y="2582"/>
                  </a:lnTo>
                  <a:lnTo>
                    <a:pt x="824" y="2578"/>
                  </a:lnTo>
                  <a:lnTo>
                    <a:pt x="856" y="2574"/>
                  </a:lnTo>
                  <a:lnTo>
                    <a:pt x="890" y="2566"/>
                  </a:lnTo>
                  <a:lnTo>
                    <a:pt x="920" y="2556"/>
                  </a:lnTo>
                  <a:lnTo>
                    <a:pt x="934" y="2550"/>
                  </a:lnTo>
                  <a:lnTo>
                    <a:pt x="944" y="2544"/>
                  </a:lnTo>
                  <a:lnTo>
                    <a:pt x="952" y="2538"/>
                  </a:lnTo>
                  <a:lnTo>
                    <a:pt x="956" y="2534"/>
                  </a:lnTo>
                  <a:lnTo>
                    <a:pt x="958" y="2528"/>
                  </a:lnTo>
                  <a:lnTo>
                    <a:pt x="960" y="2524"/>
                  </a:lnTo>
                  <a:lnTo>
                    <a:pt x="962" y="2516"/>
                  </a:lnTo>
                  <a:lnTo>
                    <a:pt x="966" y="2510"/>
                  </a:lnTo>
                  <a:lnTo>
                    <a:pt x="970" y="2504"/>
                  </a:lnTo>
                  <a:lnTo>
                    <a:pt x="980" y="2492"/>
                  </a:lnTo>
                  <a:lnTo>
                    <a:pt x="986" y="2478"/>
                  </a:lnTo>
                  <a:lnTo>
                    <a:pt x="990" y="2464"/>
                  </a:lnTo>
                  <a:lnTo>
                    <a:pt x="990" y="2444"/>
                  </a:lnTo>
                  <a:lnTo>
                    <a:pt x="990" y="2436"/>
                  </a:lnTo>
                  <a:lnTo>
                    <a:pt x="990" y="2432"/>
                  </a:lnTo>
                  <a:lnTo>
                    <a:pt x="986" y="2432"/>
                  </a:lnTo>
                  <a:lnTo>
                    <a:pt x="984" y="2432"/>
                  </a:lnTo>
                  <a:lnTo>
                    <a:pt x="980" y="2432"/>
                  </a:lnTo>
                  <a:lnTo>
                    <a:pt x="976" y="2432"/>
                  </a:lnTo>
                  <a:lnTo>
                    <a:pt x="970" y="2428"/>
                  </a:lnTo>
                  <a:lnTo>
                    <a:pt x="964" y="2420"/>
                  </a:lnTo>
                  <a:lnTo>
                    <a:pt x="962" y="2410"/>
                  </a:lnTo>
                  <a:lnTo>
                    <a:pt x="962" y="2404"/>
                  </a:lnTo>
                  <a:lnTo>
                    <a:pt x="964" y="2400"/>
                  </a:lnTo>
                  <a:lnTo>
                    <a:pt x="968" y="2396"/>
                  </a:lnTo>
                  <a:lnTo>
                    <a:pt x="970" y="2392"/>
                  </a:lnTo>
                  <a:lnTo>
                    <a:pt x="970" y="2388"/>
                  </a:lnTo>
                  <a:lnTo>
                    <a:pt x="968" y="2380"/>
                  </a:lnTo>
                  <a:lnTo>
                    <a:pt x="962" y="2368"/>
                  </a:lnTo>
                  <a:lnTo>
                    <a:pt x="954" y="2360"/>
                  </a:lnTo>
                  <a:lnTo>
                    <a:pt x="946" y="2354"/>
                  </a:lnTo>
                  <a:lnTo>
                    <a:pt x="928" y="2344"/>
                  </a:lnTo>
                  <a:lnTo>
                    <a:pt x="922" y="2338"/>
                  </a:lnTo>
                  <a:lnTo>
                    <a:pt x="918" y="2332"/>
                  </a:lnTo>
                  <a:lnTo>
                    <a:pt x="918" y="2330"/>
                  </a:lnTo>
                  <a:lnTo>
                    <a:pt x="920" y="2326"/>
                  </a:lnTo>
                  <a:lnTo>
                    <a:pt x="926" y="2316"/>
                  </a:lnTo>
                  <a:lnTo>
                    <a:pt x="928" y="2320"/>
                  </a:lnTo>
                  <a:lnTo>
                    <a:pt x="934" y="2326"/>
                  </a:lnTo>
                  <a:lnTo>
                    <a:pt x="946" y="2332"/>
                  </a:lnTo>
                  <a:lnTo>
                    <a:pt x="952" y="2334"/>
                  </a:lnTo>
                  <a:lnTo>
                    <a:pt x="958" y="2334"/>
                  </a:lnTo>
                  <a:lnTo>
                    <a:pt x="966" y="2336"/>
                  </a:lnTo>
                  <a:lnTo>
                    <a:pt x="976" y="2338"/>
                  </a:lnTo>
                  <a:lnTo>
                    <a:pt x="992" y="2348"/>
                  </a:lnTo>
                  <a:lnTo>
                    <a:pt x="1002" y="2352"/>
                  </a:lnTo>
                  <a:lnTo>
                    <a:pt x="1010" y="2356"/>
                  </a:lnTo>
                  <a:lnTo>
                    <a:pt x="1018" y="2358"/>
                  </a:lnTo>
                  <a:lnTo>
                    <a:pt x="1026" y="2356"/>
                  </a:lnTo>
                  <a:lnTo>
                    <a:pt x="1032" y="2354"/>
                  </a:lnTo>
                  <a:lnTo>
                    <a:pt x="1038" y="2352"/>
                  </a:lnTo>
                  <a:lnTo>
                    <a:pt x="1050" y="2356"/>
                  </a:lnTo>
                  <a:lnTo>
                    <a:pt x="1056" y="2358"/>
                  </a:lnTo>
                  <a:lnTo>
                    <a:pt x="1062" y="2358"/>
                  </a:lnTo>
                  <a:lnTo>
                    <a:pt x="1068" y="2358"/>
                  </a:lnTo>
                  <a:lnTo>
                    <a:pt x="1076" y="2354"/>
                  </a:lnTo>
                  <a:lnTo>
                    <a:pt x="1090" y="2344"/>
                  </a:lnTo>
                  <a:lnTo>
                    <a:pt x="1100" y="2334"/>
                  </a:lnTo>
                  <a:lnTo>
                    <a:pt x="1110" y="2320"/>
                  </a:lnTo>
                  <a:lnTo>
                    <a:pt x="1122" y="2300"/>
                  </a:lnTo>
                  <a:lnTo>
                    <a:pt x="1120" y="2294"/>
                  </a:lnTo>
                  <a:lnTo>
                    <a:pt x="1124" y="2288"/>
                  </a:lnTo>
                  <a:lnTo>
                    <a:pt x="1130" y="2282"/>
                  </a:lnTo>
                  <a:lnTo>
                    <a:pt x="1140" y="2276"/>
                  </a:lnTo>
                  <a:lnTo>
                    <a:pt x="1150" y="2270"/>
                  </a:lnTo>
                  <a:lnTo>
                    <a:pt x="1154" y="2264"/>
                  </a:lnTo>
                  <a:lnTo>
                    <a:pt x="1158" y="2256"/>
                  </a:lnTo>
                  <a:lnTo>
                    <a:pt x="1166" y="2232"/>
                  </a:lnTo>
                  <a:lnTo>
                    <a:pt x="1170" y="2224"/>
                  </a:lnTo>
                  <a:lnTo>
                    <a:pt x="1174" y="2218"/>
                  </a:lnTo>
                  <a:lnTo>
                    <a:pt x="1188" y="2204"/>
                  </a:lnTo>
                  <a:lnTo>
                    <a:pt x="1210" y="2184"/>
                  </a:lnTo>
                  <a:lnTo>
                    <a:pt x="1220" y="2174"/>
                  </a:lnTo>
                  <a:lnTo>
                    <a:pt x="1228" y="2164"/>
                  </a:lnTo>
                  <a:lnTo>
                    <a:pt x="1240" y="2140"/>
                  </a:lnTo>
                  <a:lnTo>
                    <a:pt x="1254" y="2110"/>
                  </a:lnTo>
                  <a:lnTo>
                    <a:pt x="1270" y="2074"/>
                  </a:lnTo>
                  <a:lnTo>
                    <a:pt x="1278" y="2058"/>
                  </a:lnTo>
                  <a:lnTo>
                    <a:pt x="1284" y="2048"/>
                  </a:lnTo>
                  <a:lnTo>
                    <a:pt x="1290" y="2042"/>
                  </a:lnTo>
                  <a:lnTo>
                    <a:pt x="1294" y="2038"/>
                  </a:lnTo>
                  <a:lnTo>
                    <a:pt x="1304" y="2030"/>
                  </a:lnTo>
                  <a:lnTo>
                    <a:pt x="1308" y="2022"/>
                  </a:lnTo>
                  <a:lnTo>
                    <a:pt x="1314" y="2012"/>
                  </a:lnTo>
                  <a:lnTo>
                    <a:pt x="1320" y="1998"/>
                  </a:lnTo>
                  <a:lnTo>
                    <a:pt x="1322" y="1984"/>
                  </a:lnTo>
                  <a:lnTo>
                    <a:pt x="1322" y="1970"/>
                  </a:lnTo>
                  <a:lnTo>
                    <a:pt x="1322" y="1956"/>
                  </a:lnTo>
                  <a:lnTo>
                    <a:pt x="1322" y="1926"/>
                  </a:lnTo>
                  <a:lnTo>
                    <a:pt x="1320" y="1910"/>
                  </a:lnTo>
                  <a:lnTo>
                    <a:pt x="1322" y="1894"/>
                  </a:lnTo>
                  <a:lnTo>
                    <a:pt x="1324" y="1878"/>
                  </a:lnTo>
                  <a:lnTo>
                    <a:pt x="1332" y="1862"/>
                  </a:lnTo>
                  <a:lnTo>
                    <a:pt x="1340" y="1848"/>
                  </a:lnTo>
                  <a:lnTo>
                    <a:pt x="1352" y="1836"/>
                  </a:lnTo>
                  <a:lnTo>
                    <a:pt x="1364" y="1824"/>
                  </a:lnTo>
                  <a:lnTo>
                    <a:pt x="1376" y="1816"/>
                  </a:lnTo>
                  <a:lnTo>
                    <a:pt x="1388" y="1808"/>
                  </a:lnTo>
                  <a:lnTo>
                    <a:pt x="1398" y="1802"/>
                  </a:lnTo>
                  <a:lnTo>
                    <a:pt x="1422" y="1792"/>
                  </a:lnTo>
                  <a:lnTo>
                    <a:pt x="1438" y="1782"/>
                  </a:lnTo>
                  <a:lnTo>
                    <a:pt x="1452" y="1772"/>
                  </a:lnTo>
                  <a:lnTo>
                    <a:pt x="1462" y="1764"/>
                  </a:lnTo>
                  <a:lnTo>
                    <a:pt x="1476" y="1750"/>
                  </a:lnTo>
                  <a:lnTo>
                    <a:pt x="1482" y="1744"/>
                  </a:lnTo>
                  <a:lnTo>
                    <a:pt x="1490" y="1740"/>
                  </a:lnTo>
                  <a:lnTo>
                    <a:pt x="1498" y="1738"/>
                  </a:lnTo>
                  <a:lnTo>
                    <a:pt x="1502" y="1738"/>
                  </a:lnTo>
                  <a:lnTo>
                    <a:pt x="1506" y="1740"/>
                  </a:lnTo>
                  <a:lnTo>
                    <a:pt x="1508" y="1742"/>
                  </a:lnTo>
                  <a:lnTo>
                    <a:pt x="1514" y="1742"/>
                  </a:lnTo>
                  <a:lnTo>
                    <a:pt x="1520" y="1742"/>
                  </a:lnTo>
                  <a:lnTo>
                    <a:pt x="1530" y="1740"/>
                  </a:lnTo>
                  <a:lnTo>
                    <a:pt x="1544" y="1738"/>
                  </a:lnTo>
                  <a:lnTo>
                    <a:pt x="1556" y="1738"/>
                  </a:lnTo>
                  <a:lnTo>
                    <a:pt x="1576" y="1738"/>
                  </a:lnTo>
                  <a:lnTo>
                    <a:pt x="1584" y="1738"/>
                  </a:lnTo>
                  <a:lnTo>
                    <a:pt x="1588" y="1736"/>
                  </a:lnTo>
                  <a:lnTo>
                    <a:pt x="1592" y="1734"/>
                  </a:lnTo>
                  <a:lnTo>
                    <a:pt x="1590" y="1728"/>
                  </a:lnTo>
                  <a:lnTo>
                    <a:pt x="1590" y="1724"/>
                  </a:lnTo>
                  <a:lnTo>
                    <a:pt x="1590" y="1722"/>
                  </a:lnTo>
                  <a:lnTo>
                    <a:pt x="1594" y="1716"/>
                  </a:lnTo>
                  <a:lnTo>
                    <a:pt x="1608" y="1702"/>
                  </a:lnTo>
                  <a:lnTo>
                    <a:pt x="1616" y="1696"/>
                  </a:lnTo>
                  <a:lnTo>
                    <a:pt x="1622" y="1690"/>
                  </a:lnTo>
                  <a:lnTo>
                    <a:pt x="1626" y="1682"/>
                  </a:lnTo>
                  <a:lnTo>
                    <a:pt x="1626" y="1676"/>
                  </a:lnTo>
                  <a:lnTo>
                    <a:pt x="1624" y="1672"/>
                  </a:lnTo>
                  <a:lnTo>
                    <a:pt x="1622" y="1662"/>
                  </a:lnTo>
                  <a:lnTo>
                    <a:pt x="1624" y="1654"/>
                  </a:lnTo>
                  <a:lnTo>
                    <a:pt x="1628" y="1644"/>
                  </a:lnTo>
                  <a:lnTo>
                    <a:pt x="1634" y="1634"/>
                  </a:lnTo>
                  <a:lnTo>
                    <a:pt x="1650" y="1610"/>
                  </a:lnTo>
                  <a:lnTo>
                    <a:pt x="1668" y="1580"/>
                  </a:lnTo>
                  <a:lnTo>
                    <a:pt x="1674" y="1564"/>
                  </a:lnTo>
                  <a:lnTo>
                    <a:pt x="1678" y="1550"/>
                  </a:lnTo>
                  <a:lnTo>
                    <a:pt x="1678" y="1536"/>
                  </a:lnTo>
                  <a:lnTo>
                    <a:pt x="1678" y="1524"/>
                  </a:lnTo>
                  <a:lnTo>
                    <a:pt x="1678" y="1514"/>
                  </a:lnTo>
                  <a:lnTo>
                    <a:pt x="1680" y="1506"/>
                  </a:lnTo>
                  <a:lnTo>
                    <a:pt x="1682" y="1498"/>
                  </a:lnTo>
                  <a:lnTo>
                    <a:pt x="1688" y="1494"/>
                  </a:lnTo>
                  <a:lnTo>
                    <a:pt x="1694" y="1488"/>
                  </a:lnTo>
                  <a:lnTo>
                    <a:pt x="1698" y="1480"/>
                  </a:lnTo>
                  <a:lnTo>
                    <a:pt x="1698" y="1470"/>
                  </a:lnTo>
                  <a:lnTo>
                    <a:pt x="1700" y="1460"/>
                  </a:lnTo>
                  <a:lnTo>
                    <a:pt x="1700" y="1434"/>
                  </a:lnTo>
                  <a:lnTo>
                    <a:pt x="1702" y="1418"/>
                  </a:lnTo>
                  <a:lnTo>
                    <a:pt x="1704" y="1404"/>
                  </a:lnTo>
                  <a:lnTo>
                    <a:pt x="1708" y="1390"/>
                  </a:lnTo>
                  <a:lnTo>
                    <a:pt x="1708" y="1378"/>
                  </a:lnTo>
                  <a:lnTo>
                    <a:pt x="1708" y="1368"/>
                  </a:lnTo>
                  <a:lnTo>
                    <a:pt x="1706" y="1360"/>
                  </a:lnTo>
                  <a:lnTo>
                    <a:pt x="1702" y="1342"/>
                  </a:lnTo>
                  <a:lnTo>
                    <a:pt x="1702" y="1334"/>
                  </a:lnTo>
                  <a:lnTo>
                    <a:pt x="1702" y="1324"/>
                  </a:lnTo>
                  <a:lnTo>
                    <a:pt x="1706" y="1252"/>
                  </a:lnTo>
                  <a:lnTo>
                    <a:pt x="1708" y="1234"/>
                  </a:lnTo>
                  <a:lnTo>
                    <a:pt x="1710" y="1224"/>
                  </a:lnTo>
                  <a:lnTo>
                    <a:pt x="1712" y="1220"/>
                  </a:lnTo>
                  <a:lnTo>
                    <a:pt x="1714" y="1220"/>
                  </a:lnTo>
                  <a:lnTo>
                    <a:pt x="1718" y="1222"/>
                  </a:lnTo>
                  <a:lnTo>
                    <a:pt x="1720" y="1226"/>
                  </a:lnTo>
                  <a:lnTo>
                    <a:pt x="1726" y="1234"/>
                  </a:lnTo>
                  <a:lnTo>
                    <a:pt x="1730" y="1238"/>
                  </a:lnTo>
                  <a:lnTo>
                    <a:pt x="1736" y="1238"/>
                  </a:lnTo>
                  <a:lnTo>
                    <a:pt x="1740" y="1234"/>
                  </a:lnTo>
                  <a:lnTo>
                    <a:pt x="1746" y="1224"/>
                  </a:lnTo>
                  <a:lnTo>
                    <a:pt x="1752" y="1212"/>
                  </a:lnTo>
                  <a:lnTo>
                    <a:pt x="1766" y="1176"/>
                  </a:lnTo>
                  <a:lnTo>
                    <a:pt x="1774" y="1158"/>
                  </a:lnTo>
                  <a:lnTo>
                    <a:pt x="1780" y="1146"/>
                  </a:lnTo>
                  <a:lnTo>
                    <a:pt x="1788" y="1136"/>
                  </a:lnTo>
                  <a:lnTo>
                    <a:pt x="1794" y="1128"/>
                  </a:lnTo>
                  <a:lnTo>
                    <a:pt x="1810" y="1112"/>
                  </a:lnTo>
                  <a:lnTo>
                    <a:pt x="1820" y="1100"/>
                  </a:lnTo>
                  <a:lnTo>
                    <a:pt x="1830" y="1082"/>
                  </a:lnTo>
                  <a:lnTo>
                    <a:pt x="1852" y="1044"/>
                  </a:lnTo>
                  <a:lnTo>
                    <a:pt x="1860" y="1030"/>
                  </a:lnTo>
                  <a:lnTo>
                    <a:pt x="1866" y="1016"/>
                  </a:lnTo>
                  <a:lnTo>
                    <a:pt x="1872" y="1002"/>
                  </a:lnTo>
                  <a:lnTo>
                    <a:pt x="1874" y="988"/>
                  </a:lnTo>
                  <a:lnTo>
                    <a:pt x="1874" y="972"/>
                  </a:lnTo>
                  <a:lnTo>
                    <a:pt x="1872" y="956"/>
                  </a:lnTo>
                  <a:close/>
                  <a:moveTo>
                    <a:pt x="1128" y="2234"/>
                  </a:moveTo>
                  <a:lnTo>
                    <a:pt x="1128" y="2234"/>
                  </a:lnTo>
                  <a:lnTo>
                    <a:pt x="1132" y="2242"/>
                  </a:lnTo>
                  <a:lnTo>
                    <a:pt x="1128" y="2234"/>
                  </a:lnTo>
                  <a:close/>
                  <a:moveTo>
                    <a:pt x="698" y="3490"/>
                  </a:moveTo>
                  <a:lnTo>
                    <a:pt x="698" y="3490"/>
                  </a:lnTo>
                  <a:lnTo>
                    <a:pt x="692" y="3492"/>
                  </a:lnTo>
                  <a:lnTo>
                    <a:pt x="688" y="3490"/>
                  </a:lnTo>
                  <a:lnTo>
                    <a:pt x="684" y="3490"/>
                  </a:lnTo>
                  <a:lnTo>
                    <a:pt x="678" y="3492"/>
                  </a:lnTo>
                  <a:lnTo>
                    <a:pt x="670" y="3496"/>
                  </a:lnTo>
                  <a:lnTo>
                    <a:pt x="666" y="3498"/>
                  </a:lnTo>
                  <a:lnTo>
                    <a:pt x="670" y="3500"/>
                  </a:lnTo>
                  <a:lnTo>
                    <a:pt x="672" y="3500"/>
                  </a:lnTo>
                  <a:lnTo>
                    <a:pt x="678" y="3498"/>
                  </a:lnTo>
                  <a:lnTo>
                    <a:pt x="682" y="3494"/>
                  </a:lnTo>
                  <a:lnTo>
                    <a:pt x="684" y="3496"/>
                  </a:lnTo>
                  <a:lnTo>
                    <a:pt x="686" y="3498"/>
                  </a:lnTo>
                  <a:lnTo>
                    <a:pt x="690" y="3496"/>
                  </a:lnTo>
                  <a:lnTo>
                    <a:pt x="694" y="3496"/>
                  </a:lnTo>
                  <a:lnTo>
                    <a:pt x="696" y="3496"/>
                  </a:lnTo>
                  <a:lnTo>
                    <a:pt x="700" y="3496"/>
                  </a:lnTo>
                  <a:lnTo>
                    <a:pt x="702" y="3494"/>
                  </a:lnTo>
                  <a:lnTo>
                    <a:pt x="704" y="3492"/>
                  </a:lnTo>
                  <a:lnTo>
                    <a:pt x="702" y="3490"/>
                  </a:lnTo>
                  <a:lnTo>
                    <a:pt x="698" y="3490"/>
                  </a:lnTo>
                  <a:close/>
                  <a:moveTo>
                    <a:pt x="294" y="3084"/>
                  </a:moveTo>
                  <a:lnTo>
                    <a:pt x="294" y="3084"/>
                  </a:lnTo>
                  <a:lnTo>
                    <a:pt x="298" y="3086"/>
                  </a:lnTo>
                  <a:lnTo>
                    <a:pt x="300" y="3084"/>
                  </a:lnTo>
                  <a:lnTo>
                    <a:pt x="300" y="3082"/>
                  </a:lnTo>
                  <a:lnTo>
                    <a:pt x="298" y="3080"/>
                  </a:lnTo>
                  <a:lnTo>
                    <a:pt x="292" y="3078"/>
                  </a:lnTo>
                  <a:lnTo>
                    <a:pt x="286" y="3078"/>
                  </a:lnTo>
                  <a:lnTo>
                    <a:pt x="282" y="3078"/>
                  </a:lnTo>
                  <a:lnTo>
                    <a:pt x="276" y="3080"/>
                  </a:lnTo>
                  <a:lnTo>
                    <a:pt x="274" y="3082"/>
                  </a:lnTo>
                  <a:lnTo>
                    <a:pt x="274" y="3084"/>
                  </a:lnTo>
                  <a:lnTo>
                    <a:pt x="280" y="3084"/>
                  </a:lnTo>
                  <a:lnTo>
                    <a:pt x="288" y="3084"/>
                  </a:lnTo>
                  <a:lnTo>
                    <a:pt x="294" y="3084"/>
                  </a:lnTo>
                  <a:close/>
                  <a:moveTo>
                    <a:pt x="338" y="3318"/>
                  </a:moveTo>
                  <a:lnTo>
                    <a:pt x="338" y="3318"/>
                  </a:lnTo>
                  <a:lnTo>
                    <a:pt x="330" y="3322"/>
                  </a:lnTo>
                  <a:lnTo>
                    <a:pt x="328" y="3324"/>
                  </a:lnTo>
                  <a:lnTo>
                    <a:pt x="330" y="3326"/>
                  </a:lnTo>
                  <a:lnTo>
                    <a:pt x="334" y="3326"/>
                  </a:lnTo>
                  <a:lnTo>
                    <a:pt x="338" y="3322"/>
                  </a:lnTo>
                  <a:lnTo>
                    <a:pt x="338" y="3318"/>
                  </a:lnTo>
                  <a:close/>
                  <a:moveTo>
                    <a:pt x="292" y="3034"/>
                  </a:moveTo>
                  <a:lnTo>
                    <a:pt x="292" y="3034"/>
                  </a:lnTo>
                  <a:lnTo>
                    <a:pt x="290" y="3032"/>
                  </a:lnTo>
                  <a:lnTo>
                    <a:pt x="288" y="3030"/>
                  </a:lnTo>
                  <a:lnTo>
                    <a:pt x="284" y="3030"/>
                  </a:lnTo>
                  <a:lnTo>
                    <a:pt x="282" y="3034"/>
                  </a:lnTo>
                  <a:lnTo>
                    <a:pt x="284" y="3036"/>
                  </a:lnTo>
                  <a:lnTo>
                    <a:pt x="286" y="3038"/>
                  </a:lnTo>
                  <a:lnTo>
                    <a:pt x="290" y="3036"/>
                  </a:lnTo>
                  <a:lnTo>
                    <a:pt x="292" y="3034"/>
                  </a:lnTo>
                  <a:close/>
                  <a:moveTo>
                    <a:pt x="420" y="3442"/>
                  </a:moveTo>
                  <a:lnTo>
                    <a:pt x="420" y="3442"/>
                  </a:lnTo>
                  <a:lnTo>
                    <a:pt x="420" y="3446"/>
                  </a:lnTo>
                  <a:lnTo>
                    <a:pt x="424" y="3452"/>
                  </a:lnTo>
                  <a:lnTo>
                    <a:pt x="440" y="3462"/>
                  </a:lnTo>
                  <a:lnTo>
                    <a:pt x="444" y="3464"/>
                  </a:lnTo>
                  <a:lnTo>
                    <a:pt x="444" y="3462"/>
                  </a:lnTo>
                  <a:lnTo>
                    <a:pt x="442" y="3458"/>
                  </a:lnTo>
                  <a:lnTo>
                    <a:pt x="438" y="3454"/>
                  </a:lnTo>
                  <a:lnTo>
                    <a:pt x="430" y="3446"/>
                  </a:lnTo>
                  <a:lnTo>
                    <a:pt x="434" y="3448"/>
                  </a:lnTo>
                  <a:lnTo>
                    <a:pt x="438" y="3450"/>
                  </a:lnTo>
                  <a:lnTo>
                    <a:pt x="442" y="3450"/>
                  </a:lnTo>
                  <a:lnTo>
                    <a:pt x="442" y="3448"/>
                  </a:lnTo>
                  <a:lnTo>
                    <a:pt x="440" y="3444"/>
                  </a:lnTo>
                  <a:lnTo>
                    <a:pt x="436" y="3438"/>
                  </a:lnTo>
                  <a:lnTo>
                    <a:pt x="434" y="3432"/>
                  </a:lnTo>
                  <a:lnTo>
                    <a:pt x="434" y="3420"/>
                  </a:lnTo>
                  <a:lnTo>
                    <a:pt x="434" y="3418"/>
                  </a:lnTo>
                  <a:lnTo>
                    <a:pt x="434" y="3420"/>
                  </a:lnTo>
                  <a:lnTo>
                    <a:pt x="430" y="3422"/>
                  </a:lnTo>
                  <a:lnTo>
                    <a:pt x="426" y="3428"/>
                  </a:lnTo>
                  <a:lnTo>
                    <a:pt x="426" y="3432"/>
                  </a:lnTo>
                  <a:lnTo>
                    <a:pt x="426" y="3436"/>
                  </a:lnTo>
                  <a:lnTo>
                    <a:pt x="424" y="3436"/>
                  </a:lnTo>
                  <a:lnTo>
                    <a:pt x="422" y="3436"/>
                  </a:lnTo>
                  <a:lnTo>
                    <a:pt x="420" y="3442"/>
                  </a:lnTo>
                  <a:close/>
                  <a:moveTo>
                    <a:pt x="272" y="3186"/>
                  </a:moveTo>
                  <a:lnTo>
                    <a:pt x="272" y="3186"/>
                  </a:lnTo>
                  <a:lnTo>
                    <a:pt x="270" y="3186"/>
                  </a:lnTo>
                  <a:lnTo>
                    <a:pt x="272" y="3180"/>
                  </a:lnTo>
                  <a:lnTo>
                    <a:pt x="274" y="3174"/>
                  </a:lnTo>
                  <a:lnTo>
                    <a:pt x="274" y="3168"/>
                  </a:lnTo>
                  <a:lnTo>
                    <a:pt x="274" y="3150"/>
                  </a:lnTo>
                  <a:lnTo>
                    <a:pt x="272" y="3136"/>
                  </a:lnTo>
                  <a:lnTo>
                    <a:pt x="272" y="3132"/>
                  </a:lnTo>
                  <a:lnTo>
                    <a:pt x="270" y="3132"/>
                  </a:lnTo>
                  <a:lnTo>
                    <a:pt x="266" y="3132"/>
                  </a:lnTo>
                  <a:lnTo>
                    <a:pt x="264" y="3130"/>
                  </a:lnTo>
                  <a:lnTo>
                    <a:pt x="262" y="3130"/>
                  </a:lnTo>
                  <a:lnTo>
                    <a:pt x="258" y="3132"/>
                  </a:lnTo>
                  <a:lnTo>
                    <a:pt x="252" y="3136"/>
                  </a:lnTo>
                  <a:lnTo>
                    <a:pt x="250" y="3138"/>
                  </a:lnTo>
                  <a:lnTo>
                    <a:pt x="252" y="3140"/>
                  </a:lnTo>
                  <a:lnTo>
                    <a:pt x="254" y="3142"/>
                  </a:lnTo>
                  <a:lnTo>
                    <a:pt x="254" y="3144"/>
                  </a:lnTo>
                  <a:lnTo>
                    <a:pt x="254" y="3146"/>
                  </a:lnTo>
                  <a:lnTo>
                    <a:pt x="256" y="3148"/>
                  </a:lnTo>
                  <a:lnTo>
                    <a:pt x="258" y="3150"/>
                  </a:lnTo>
                  <a:lnTo>
                    <a:pt x="260" y="3154"/>
                  </a:lnTo>
                  <a:lnTo>
                    <a:pt x="258" y="3164"/>
                  </a:lnTo>
                  <a:lnTo>
                    <a:pt x="256" y="3166"/>
                  </a:lnTo>
                  <a:lnTo>
                    <a:pt x="252" y="3164"/>
                  </a:lnTo>
                  <a:lnTo>
                    <a:pt x="250" y="3162"/>
                  </a:lnTo>
                  <a:lnTo>
                    <a:pt x="246" y="3162"/>
                  </a:lnTo>
                  <a:lnTo>
                    <a:pt x="244" y="3164"/>
                  </a:lnTo>
                  <a:lnTo>
                    <a:pt x="242" y="3162"/>
                  </a:lnTo>
                  <a:lnTo>
                    <a:pt x="238" y="3162"/>
                  </a:lnTo>
                  <a:lnTo>
                    <a:pt x="236" y="3164"/>
                  </a:lnTo>
                  <a:lnTo>
                    <a:pt x="234" y="3168"/>
                  </a:lnTo>
                  <a:lnTo>
                    <a:pt x="236" y="3172"/>
                  </a:lnTo>
                  <a:lnTo>
                    <a:pt x="238" y="3178"/>
                  </a:lnTo>
                  <a:lnTo>
                    <a:pt x="242" y="3184"/>
                  </a:lnTo>
                  <a:lnTo>
                    <a:pt x="244" y="3190"/>
                  </a:lnTo>
                  <a:lnTo>
                    <a:pt x="246" y="3194"/>
                  </a:lnTo>
                  <a:lnTo>
                    <a:pt x="248" y="3200"/>
                  </a:lnTo>
                  <a:lnTo>
                    <a:pt x="250" y="3200"/>
                  </a:lnTo>
                  <a:lnTo>
                    <a:pt x="252" y="3200"/>
                  </a:lnTo>
                  <a:lnTo>
                    <a:pt x="254" y="3196"/>
                  </a:lnTo>
                  <a:lnTo>
                    <a:pt x="254" y="3190"/>
                  </a:lnTo>
                  <a:lnTo>
                    <a:pt x="252" y="3184"/>
                  </a:lnTo>
                  <a:lnTo>
                    <a:pt x="250" y="3180"/>
                  </a:lnTo>
                  <a:lnTo>
                    <a:pt x="252" y="3178"/>
                  </a:lnTo>
                  <a:lnTo>
                    <a:pt x="254" y="3178"/>
                  </a:lnTo>
                  <a:lnTo>
                    <a:pt x="258" y="3182"/>
                  </a:lnTo>
                  <a:lnTo>
                    <a:pt x="262" y="3184"/>
                  </a:lnTo>
                  <a:lnTo>
                    <a:pt x="262" y="3186"/>
                  </a:lnTo>
                  <a:lnTo>
                    <a:pt x="260" y="3186"/>
                  </a:lnTo>
                  <a:lnTo>
                    <a:pt x="258" y="3190"/>
                  </a:lnTo>
                  <a:lnTo>
                    <a:pt x="258" y="3192"/>
                  </a:lnTo>
                  <a:lnTo>
                    <a:pt x="258" y="3194"/>
                  </a:lnTo>
                  <a:lnTo>
                    <a:pt x="258" y="3198"/>
                  </a:lnTo>
                  <a:lnTo>
                    <a:pt x="258" y="3202"/>
                  </a:lnTo>
                  <a:lnTo>
                    <a:pt x="258" y="3206"/>
                  </a:lnTo>
                  <a:lnTo>
                    <a:pt x="260" y="3208"/>
                  </a:lnTo>
                  <a:lnTo>
                    <a:pt x="266" y="3208"/>
                  </a:lnTo>
                  <a:lnTo>
                    <a:pt x="270" y="3208"/>
                  </a:lnTo>
                  <a:lnTo>
                    <a:pt x="272" y="3206"/>
                  </a:lnTo>
                  <a:lnTo>
                    <a:pt x="274" y="3200"/>
                  </a:lnTo>
                  <a:lnTo>
                    <a:pt x="274" y="3194"/>
                  </a:lnTo>
                  <a:lnTo>
                    <a:pt x="276" y="3192"/>
                  </a:lnTo>
                  <a:lnTo>
                    <a:pt x="276" y="3190"/>
                  </a:lnTo>
                  <a:lnTo>
                    <a:pt x="276" y="3188"/>
                  </a:lnTo>
                  <a:lnTo>
                    <a:pt x="276" y="3186"/>
                  </a:lnTo>
                  <a:lnTo>
                    <a:pt x="272" y="318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22" name="Freeform 6151">
              <a:extLst>
                <a:ext uri="{FF2B5EF4-FFF2-40B4-BE49-F238E27FC236}">
                  <a16:creationId xmlns:a16="http://schemas.microsoft.com/office/drawing/2014/main" id="{C68411AA-72D5-46AD-B491-903F5E680B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4500" y="3952497"/>
              <a:ext cx="1708234" cy="1525434"/>
            </a:xfrm>
            <a:custGeom>
              <a:avLst/>
              <a:gdLst>
                <a:gd name="T0" fmla="*/ 441960 w 2690"/>
                <a:gd name="T1" fmla="*/ 349032 h 2404"/>
                <a:gd name="T2" fmla="*/ 1037590 w 2690"/>
                <a:gd name="T3" fmla="*/ 357917 h 2404"/>
                <a:gd name="T4" fmla="*/ 979170 w 2690"/>
                <a:gd name="T5" fmla="*/ 750102 h 2404"/>
                <a:gd name="T6" fmla="*/ 911860 w 2690"/>
                <a:gd name="T7" fmla="*/ 630796 h 2404"/>
                <a:gd name="T8" fmla="*/ 789940 w 2690"/>
                <a:gd name="T9" fmla="*/ 445492 h 2404"/>
                <a:gd name="T10" fmla="*/ 726440 w 2690"/>
                <a:gd name="T11" fmla="*/ 403608 h 2404"/>
                <a:gd name="T12" fmla="*/ 579120 w 2690"/>
                <a:gd name="T13" fmla="*/ 472145 h 2404"/>
                <a:gd name="T14" fmla="*/ 584200 w 2690"/>
                <a:gd name="T15" fmla="*/ 383301 h 2404"/>
                <a:gd name="T16" fmla="*/ 478790 w 2690"/>
                <a:gd name="T17" fmla="*/ 352840 h 2404"/>
                <a:gd name="T18" fmla="*/ 388620 w 2690"/>
                <a:gd name="T19" fmla="*/ 458184 h 2404"/>
                <a:gd name="T20" fmla="*/ 262890 w 2690"/>
                <a:gd name="T21" fmla="*/ 533067 h 2404"/>
                <a:gd name="T22" fmla="*/ 69850 w 2690"/>
                <a:gd name="T23" fmla="*/ 656181 h 2404"/>
                <a:gd name="T24" fmla="*/ 5080 w 2690"/>
                <a:gd name="T25" fmla="*/ 802139 h 2404"/>
                <a:gd name="T26" fmla="*/ 60960 w 2690"/>
                <a:gd name="T27" fmla="*/ 1055981 h 2404"/>
                <a:gd name="T28" fmla="*/ 218440 w 2690"/>
                <a:gd name="T29" fmla="*/ 1077558 h 2404"/>
                <a:gd name="T30" fmla="*/ 490220 w 2690"/>
                <a:gd name="T31" fmla="*/ 1012828 h 2404"/>
                <a:gd name="T32" fmla="*/ 628650 w 2690"/>
                <a:gd name="T33" fmla="*/ 1040751 h 2404"/>
                <a:gd name="T34" fmla="*/ 647700 w 2690"/>
                <a:gd name="T35" fmla="*/ 1137210 h 2404"/>
                <a:gd name="T36" fmla="*/ 810260 w 2690"/>
                <a:gd name="T37" fmla="*/ 1215901 h 2404"/>
                <a:gd name="T38" fmla="*/ 938530 w 2690"/>
                <a:gd name="T39" fmla="*/ 1189248 h 2404"/>
                <a:gd name="T40" fmla="*/ 1033780 w 2690"/>
                <a:gd name="T41" fmla="*/ 896061 h 2404"/>
                <a:gd name="T42" fmla="*/ 1059180 w 2690"/>
                <a:gd name="T43" fmla="*/ 154843 h 2404"/>
                <a:gd name="T44" fmla="*/ 788670 w 2690"/>
                <a:gd name="T45" fmla="*/ 1289515 h 2404"/>
                <a:gd name="T46" fmla="*/ 810260 w 2690"/>
                <a:gd name="T47" fmla="*/ 1344091 h 2404"/>
                <a:gd name="T48" fmla="*/ 881380 w 2690"/>
                <a:gd name="T49" fmla="*/ 1394860 h 2404"/>
                <a:gd name="T50" fmla="*/ 623570 w 2690"/>
                <a:gd name="T51" fmla="*/ 1148633 h 2404"/>
                <a:gd name="T52" fmla="*/ 1405890 w 2690"/>
                <a:gd name="T53" fmla="*/ 516568 h 2404"/>
                <a:gd name="T54" fmla="*/ 1370330 w 2690"/>
                <a:gd name="T55" fmla="*/ 696795 h 2404"/>
                <a:gd name="T56" fmla="*/ 1367790 w 2690"/>
                <a:gd name="T57" fmla="*/ 455646 h 2404"/>
                <a:gd name="T58" fmla="*/ 1125220 w 2690"/>
                <a:gd name="T59" fmla="*/ 244957 h 2404"/>
                <a:gd name="T60" fmla="*/ 1106170 w 2690"/>
                <a:gd name="T61" fmla="*/ 201804 h 2404"/>
                <a:gd name="T62" fmla="*/ 1162050 w 2690"/>
                <a:gd name="T63" fmla="*/ 242419 h 2404"/>
                <a:gd name="T64" fmla="*/ 1210310 w 2690"/>
                <a:gd name="T65" fmla="*/ 365532 h 2404"/>
                <a:gd name="T66" fmla="*/ 1394460 w 2690"/>
                <a:gd name="T67" fmla="*/ 512760 h 2404"/>
                <a:gd name="T68" fmla="*/ 1545590 w 2690"/>
                <a:gd name="T69" fmla="*/ 1325053 h 2404"/>
                <a:gd name="T70" fmla="*/ 1426210 w 2690"/>
                <a:gd name="T71" fmla="*/ 1426590 h 2404"/>
                <a:gd name="T72" fmla="*/ 1432560 w 2690"/>
                <a:gd name="T73" fmla="*/ 1525588 h 2404"/>
                <a:gd name="T74" fmla="*/ 1534160 w 2690"/>
                <a:gd name="T75" fmla="*/ 1393590 h 2404"/>
                <a:gd name="T76" fmla="*/ 1692910 w 2690"/>
                <a:gd name="T77" fmla="*/ 521644 h 2404"/>
                <a:gd name="T78" fmla="*/ 1576070 w 2690"/>
                <a:gd name="T79" fmla="*/ 1165133 h 2404"/>
                <a:gd name="T80" fmla="*/ 1564640 w 2690"/>
                <a:gd name="T81" fmla="*/ 1161325 h 2404"/>
                <a:gd name="T82" fmla="*/ 1588770 w 2690"/>
                <a:gd name="T83" fmla="*/ 1345360 h 2404"/>
                <a:gd name="T84" fmla="*/ 1651000 w 2690"/>
                <a:gd name="T85" fmla="*/ 1208286 h 2404"/>
                <a:gd name="T86" fmla="*/ 1428750 w 2690"/>
                <a:gd name="T87" fmla="*/ 587643 h 2404"/>
                <a:gd name="T88" fmla="*/ 966470 w 2690"/>
                <a:gd name="T89" fmla="*/ 312225 h 2404"/>
                <a:gd name="T90" fmla="*/ 867410 w 2690"/>
                <a:gd name="T91" fmla="*/ 159920 h 2404"/>
                <a:gd name="T92" fmla="*/ 584200 w 2690"/>
                <a:gd name="T93" fmla="*/ 49499 h 2404"/>
                <a:gd name="T94" fmla="*/ 539750 w 2690"/>
                <a:gd name="T95" fmla="*/ 182766 h 2404"/>
                <a:gd name="T96" fmla="*/ 631190 w 2690"/>
                <a:gd name="T97" fmla="*/ 243688 h 2404"/>
                <a:gd name="T98" fmla="*/ 673100 w 2690"/>
                <a:gd name="T99" fmla="*/ 510222 h 2404"/>
                <a:gd name="T100" fmla="*/ 769620 w 2690"/>
                <a:gd name="T101" fmla="*/ 279226 h 2404"/>
                <a:gd name="T102" fmla="*/ 889000 w 2690"/>
                <a:gd name="T103" fmla="*/ 312225 h 2404"/>
                <a:gd name="T104" fmla="*/ 885190 w 2690"/>
                <a:gd name="T105" fmla="*/ 244957 h 2404"/>
                <a:gd name="T106" fmla="*/ 774700 w 2690"/>
                <a:gd name="T107" fmla="*/ 107883 h 2404"/>
                <a:gd name="T108" fmla="*/ 922020 w 2690"/>
                <a:gd name="T109" fmla="*/ 187843 h 2404"/>
                <a:gd name="T110" fmla="*/ 971550 w 2690"/>
                <a:gd name="T111" fmla="*/ 153574 h 2404"/>
                <a:gd name="T112" fmla="*/ 1008380 w 2690"/>
                <a:gd name="T113" fmla="*/ 128190 h 2404"/>
                <a:gd name="T114" fmla="*/ 952500 w 2690"/>
                <a:gd name="T115" fmla="*/ 81229 h 2404"/>
                <a:gd name="T116" fmla="*/ 487680 w 2690"/>
                <a:gd name="T117" fmla="*/ 92652 h 2404"/>
                <a:gd name="T118" fmla="*/ 637540 w 2690"/>
                <a:gd name="T119" fmla="*/ 180228 h 2404"/>
                <a:gd name="T120" fmla="*/ 613410 w 2690"/>
                <a:gd name="T121" fmla="*/ 60922 h 2404"/>
                <a:gd name="T122" fmla="*/ 499110 w 2690"/>
                <a:gd name="T123" fmla="*/ 11423 h 2404"/>
                <a:gd name="T124" fmla="*/ 1026160 w 2690"/>
                <a:gd name="T125" fmla="*/ 776755 h 2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90"/>
                <a:gd name="T190" fmla="*/ 0 h 2404"/>
                <a:gd name="T191" fmla="*/ 2690 w 2690"/>
                <a:gd name="T192" fmla="*/ 2404 h 2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90" h="2404">
                  <a:moveTo>
                    <a:pt x="692" y="12"/>
                  </a:moveTo>
                  <a:lnTo>
                    <a:pt x="692" y="12"/>
                  </a:lnTo>
                  <a:lnTo>
                    <a:pt x="698" y="14"/>
                  </a:lnTo>
                  <a:lnTo>
                    <a:pt x="702" y="18"/>
                  </a:lnTo>
                  <a:lnTo>
                    <a:pt x="708" y="20"/>
                  </a:lnTo>
                  <a:lnTo>
                    <a:pt x="714" y="20"/>
                  </a:lnTo>
                  <a:lnTo>
                    <a:pt x="716" y="20"/>
                  </a:lnTo>
                  <a:lnTo>
                    <a:pt x="714" y="18"/>
                  </a:lnTo>
                  <a:lnTo>
                    <a:pt x="712" y="16"/>
                  </a:lnTo>
                  <a:lnTo>
                    <a:pt x="710" y="12"/>
                  </a:lnTo>
                  <a:lnTo>
                    <a:pt x="708" y="12"/>
                  </a:lnTo>
                  <a:lnTo>
                    <a:pt x="710" y="12"/>
                  </a:lnTo>
                  <a:lnTo>
                    <a:pt x="714" y="12"/>
                  </a:lnTo>
                  <a:lnTo>
                    <a:pt x="718" y="16"/>
                  </a:lnTo>
                  <a:lnTo>
                    <a:pt x="722" y="18"/>
                  </a:lnTo>
                  <a:lnTo>
                    <a:pt x="728" y="18"/>
                  </a:lnTo>
                  <a:lnTo>
                    <a:pt x="730" y="16"/>
                  </a:lnTo>
                  <a:lnTo>
                    <a:pt x="730" y="12"/>
                  </a:lnTo>
                  <a:lnTo>
                    <a:pt x="724" y="6"/>
                  </a:lnTo>
                  <a:lnTo>
                    <a:pt x="714" y="2"/>
                  </a:lnTo>
                  <a:lnTo>
                    <a:pt x="708" y="0"/>
                  </a:lnTo>
                  <a:lnTo>
                    <a:pt x="702" y="2"/>
                  </a:lnTo>
                  <a:lnTo>
                    <a:pt x="694" y="4"/>
                  </a:lnTo>
                  <a:lnTo>
                    <a:pt x="688" y="8"/>
                  </a:lnTo>
                  <a:lnTo>
                    <a:pt x="688" y="10"/>
                  </a:lnTo>
                  <a:lnTo>
                    <a:pt x="692" y="12"/>
                  </a:lnTo>
                  <a:close/>
                  <a:moveTo>
                    <a:pt x="742" y="352"/>
                  </a:moveTo>
                  <a:lnTo>
                    <a:pt x="742" y="352"/>
                  </a:lnTo>
                  <a:lnTo>
                    <a:pt x="740" y="350"/>
                  </a:lnTo>
                  <a:lnTo>
                    <a:pt x="736" y="352"/>
                  </a:lnTo>
                  <a:lnTo>
                    <a:pt x="732" y="358"/>
                  </a:lnTo>
                  <a:lnTo>
                    <a:pt x="728" y="366"/>
                  </a:lnTo>
                  <a:lnTo>
                    <a:pt x="724" y="382"/>
                  </a:lnTo>
                  <a:lnTo>
                    <a:pt x="724" y="386"/>
                  </a:lnTo>
                  <a:lnTo>
                    <a:pt x="724" y="388"/>
                  </a:lnTo>
                  <a:lnTo>
                    <a:pt x="726" y="388"/>
                  </a:lnTo>
                  <a:lnTo>
                    <a:pt x="736" y="382"/>
                  </a:lnTo>
                  <a:lnTo>
                    <a:pt x="742" y="374"/>
                  </a:lnTo>
                  <a:lnTo>
                    <a:pt x="744" y="364"/>
                  </a:lnTo>
                  <a:lnTo>
                    <a:pt x="742" y="352"/>
                  </a:lnTo>
                  <a:close/>
                  <a:moveTo>
                    <a:pt x="696" y="550"/>
                  </a:moveTo>
                  <a:lnTo>
                    <a:pt x="696" y="550"/>
                  </a:lnTo>
                  <a:lnTo>
                    <a:pt x="692" y="548"/>
                  </a:lnTo>
                  <a:lnTo>
                    <a:pt x="690" y="548"/>
                  </a:lnTo>
                  <a:lnTo>
                    <a:pt x="690" y="552"/>
                  </a:lnTo>
                  <a:lnTo>
                    <a:pt x="692" y="556"/>
                  </a:lnTo>
                  <a:lnTo>
                    <a:pt x="700" y="566"/>
                  </a:lnTo>
                  <a:lnTo>
                    <a:pt x="710" y="578"/>
                  </a:lnTo>
                  <a:lnTo>
                    <a:pt x="714" y="580"/>
                  </a:lnTo>
                  <a:lnTo>
                    <a:pt x="718" y="578"/>
                  </a:lnTo>
                  <a:lnTo>
                    <a:pt x="724" y="576"/>
                  </a:lnTo>
                  <a:lnTo>
                    <a:pt x="728" y="574"/>
                  </a:lnTo>
                  <a:lnTo>
                    <a:pt x="734" y="568"/>
                  </a:lnTo>
                  <a:lnTo>
                    <a:pt x="736" y="564"/>
                  </a:lnTo>
                  <a:lnTo>
                    <a:pt x="738" y="558"/>
                  </a:lnTo>
                  <a:lnTo>
                    <a:pt x="736" y="552"/>
                  </a:lnTo>
                  <a:lnTo>
                    <a:pt x="730" y="546"/>
                  </a:lnTo>
                  <a:lnTo>
                    <a:pt x="728" y="544"/>
                  </a:lnTo>
                  <a:lnTo>
                    <a:pt x="724" y="546"/>
                  </a:lnTo>
                  <a:lnTo>
                    <a:pt x="722" y="548"/>
                  </a:lnTo>
                  <a:lnTo>
                    <a:pt x="718" y="552"/>
                  </a:lnTo>
                  <a:lnTo>
                    <a:pt x="712" y="554"/>
                  </a:lnTo>
                  <a:lnTo>
                    <a:pt x="706" y="554"/>
                  </a:lnTo>
                  <a:lnTo>
                    <a:pt x="696" y="550"/>
                  </a:lnTo>
                  <a:close/>
                  <a:moveTo>
                    <a:pt x="936" y="688"/>
                  </a:moveTo>
                  <a:lnTo>
                    <a:pt x="936" y="688"/>
                  </a:lnTo>
                  <a:lnTo>
                    <a:pt x="938" y="696"/>
                  </a:lnTo>
                  <a:lnTo>
                    <a:pt x="940" y="696"/>
                  </a:lnTo>
                  <a:lnTo>
                    <a:pt x="942" y="696"/>
                  </a:lnTo>
                  <a:lnTo>
                    <a:pt x="946" y="692"/>
                  </a:lnTo>
                  <a:lnTo>
                    <a:pt x="950" y="684"/>
                  </a:lnTo>
                  <a:lnTo>
                    <a:pt x="950" y="680"/>
                  </a:lnTo>
                  <a:lnTo>
                    <a:pt x="950" y="678"/>
                  </a:lnTo>
                  <a:lnTo>
                    <a:pt x="946" y="676"/>
                  </a:lnTo>
                  <a:lnTo>
                    <a:pt x="942" y="676"/>
                  </a:lnTo>
                  <a:lnTo>
                    <a:pt x="940" y="676"/>
                  </a:lnTo>
                  <a:lnTo>
                    <a:pt x="936" y="680"/>
                  </a:lnTo>
                  <a:lnTo>
                    <a:pt x="934" y="684"/>
                  </a:lnTo>
                  <a:lnTo>
                    <a:pt x="936" y="688"/>
                  </a:lnTo>
                  <a:close/>
                  <a:moveTo>
                    <a:pt x="1610" y="556"/>
                  </a:moveTo>
                  <a:lnTo>
                    <a:pt x="1610" y="556"/>
                  </a:lnTo>
                  <a:lnTo>
                    <a:pt x="1616" y="560"/>
                  </a:lnTo>
                  <a:lnTo>
                    <a:pt x="1624" y="562"/>
                  </a:lnTo>
                  <a:lnTo>
                    <a:pt x="1632" y="564"/>
                  </a:lnTo>
                  <a:lnTo>
                    <a:pt x="1634" y="564"/>
                  </a:lnTo>
                  <a:lnTo>
                    <a:pt x="1634" y="562"/>
                  </a:lnTo>
                  <a:lnTo>
                    <a:pt x="1628" y="558"/>
                  </a:lnTo>
                  <a:lnTo>
                    <a:pt x="1618" y="552"/>
                  </a:lnTo>
                  <a:lnTo>
                    <a:pt x="1610" y="550"/>
                  </a:lnTo>
                  <a:lnTo>
                    <a:pt x="1610" y="552"/>
                  </a:lnTo>
                  <a:lnTo>
                    <a:pt x="1610" y="556"/>
                  </a:lnTo>
                  <a:close/>
                  <a:moveTo>
                    <a:pt x="1402" y="2052"/>
                  </a:moveTo>
                  <a:lnTo>
                    <a:pt x="1402" y="2052"/>
                  </a:lnTo>
                  <a:lnTo>
                    <a:pt x="1404" y="2054"/>
                  </a:lnTo>
                  <a:lnTo>
                    <a:pt x="1410" y="2056"/>
                  </a:lnTo>
                  <a:lnTo>
                    <a:pt x="1416" y="2056"/>
                  </a:lnTo>
                  <a:lnTo>
                    <a:pt x="1420" y="2054"/>
                  </a:lnTo>
                  <a:lnTo>
                    <a:pt x="1420" y="2052"/>
                  </a:lnTo>
                  <a:lnTo>
                    <a:pt x="1418" y="2048"/>
                  </a:lnTo>
                  <a:lnTo>
                    <a:pt x="1412" y="2048"/>
                  </a:lnTo>
                  <a:lnTo>
                    <a:pt x="1404" y="2048"/>
                  </a:lnTo>
                  <a:lnTo>
                    <a:pt x="1402" y="2050"/>
                  </a:lnTo>
                  <a:lnTo>
                    <a:pt x="1402" y="2052"/>
                  </a:lnTo>
                  <a:close/>
                  <a:moveTo>
                    <a:pt x="1610" y="1344"/>
                  </a:moveTo>
                  <a:lnTo>
                    <a:pt x="1610" y="1344"/>
                  </a:lnTo>
                  <a:lnTo>
                    <a:pt x="1612" y="1338"/>
                  </a:lnTo>
                  <a:lnTo>
                    <a:pt x="1614" y="1334"/>
                  </a:lnTo>
                  <a:lnTo>
                    <a:pt x="1612" y="1324"/>
                  </a:lnTo>
                  <a:lnTo>
                    <a:pt x="1610" y="1312"/>
                  </a:lnTo>
                  <a:lnTo>
                    <a:pt x="1608" y="1304"/>
                  </a:lnTo>
                  <a:lnTo>
                    <a:pt x="1610" y="1294"/>
                  </a:lnTo>
                  <a:lnTo>
                    <a:pt x="1610" y="1280"/>
                  </a:lnTo>
                  <a:lnTo>
                    <a:pt x="1608" y="1276"/>
                  </a:lnTo>
                  <a:lnTo>
                    <a:pt x="1606" y="1276"/>
                  </a:lnTo>
                  <a:lnTo>
                    <a:pt x="1604" y="1274"/>
                  </a:lnTo>
                  <a:lnTo>
                    <a:pt x="1600" y="1270"/>
                  </a:lnTo>
                  <a:lnTo>
                    <a:pt x="1598" y="1266"/>
                  </a:lnTo>
                  <a:lnTo>
                    <a:pt x="1596" y="1256"/>
                  </a:lnTo>
                  <a:lnTo>
                    <a:pt x="1594" y="1246"/>
                  </a:lnTo>
                  <a:lnTo>
                    <a:pt x="1590" y="1238"/>
                  </a:lnTo>
                  <a:lnTo>
                    <a:pt x="1582" y="1226"/>
                  </a:lnTo>
                  <a:lnTo>
                    <a:pt x="1570" y="1214"/>
                  </a:lnTo>
                  <a:lnTo>
                    <a:pt x="1560" y="1198"/>
                  </a:lnTo>
                  <a:lnTo>
                    <a:pt x="1550" y="1184"/>
                  </a:lnTo>
                  <a:lnTo>
                    <a:pt x="1548" y="1182"/>
                  </a:lnTo>
                  <a:lnTo>
                    <a:pt x="1546" y="1182"/>
                  </a:lnTo>
                  <a:lnTo>
                    <a:pt x="1542" y="1182"/>
                  </a:lnTo>
                  <a:lnTo>
                    <a:pt x="1538" y="1180"/>
                  </a:lnTo>
                  <a:lnTo>
                    <a:pt x="1534" y="1176"/>
                  </a:lnTo>
                  <a:lnTo>
                    <a:pt x="1526" y="1166"/>
                  </a:lnTo>
                  <a:lnTo>
                    <a:pt x="1518" y="1156"/>
                  </a:lnTo>
                  <a:lnTo>
                    <a:pt x="1514" y="1146"/>
                  </a:lnTo>
                  <a:lnTo>
                    <a:pt x="1514" y="1136"/>
                  </a:lnTo>
                  <a:lnTo>
                    <a:pt x="1514" y="1126"/>
                  </a:lnTo>
                  <a:lnTo>
                    <a:pt x="1514" y="1110"/>
                  </a:lnTo>
                  <a:lnTo>
                    <a:pt x="1514" y="1104"/>
                  </a:lnTo>
                  <a:lnTo>
                    <a:pt x="1510" y="1098"/>
                  </a:lnTo>
                  <a:lnTo>
                    <a:pt x="1508" y="1096"/>
                  </a:lnTo>
                  <a:lnTo>
                    <a:pt x="1506" y="1096"/>
                  </a:lnTo>
                  <a:lnTo>
                    <a:pt x="1502" y="1102"/>
                  </a:lnTo>
                  <a:lnTo>
                    <a:pt x="1502" y="1104"/>
                  </a:lnTo>
                  <a:lnTo>
                    <a:pt x="1498" y="1104"/>
                  </a:lnTo>
                  <a:lnTo>
                    <a:pt x="1494" y="1102"/>
                  </a:lnTo>
                  <a:lnTo>
                    <a:pt x="1490" y="1096"/>
                  </a:lnTo>
                  <a:lnTo>
                    <a:pt x="1484" y="1090"/>
                  </a:lnTo>
                  <a:lnTo>
                    <a:pt x="1480" y="1090"/>
                  </a:lnTo>
                  <a:lnTo>
                    <a:pt x="1480" y="1092"/>
                  </a:lnTo>
                  <a:lnTo>
                    <a:pt x="1480" y="1098"/>
                  </a:lnTo>
                  <a:lnTo>
                    <a:pt x="1478" y="1102"/>
                  </a:lnTo>
                  <a:lnTo>
                    <a:pt x="1478" y="1106"/>
                  </a:lnTo>
                  <a:lnTo>
                    <a:pt x="1474" y="1104"/>
                  </a:lnTo>
                  <a:lnTo>
                    <a:pt x="1470" y="1100"/>
                  </a:lnTo>
                  <a:lnTo>
                    <a:pt x="1464" y="1092"/>
                  </a:lnTo>
                  <a:lnTo>
                    <a:pt x="1462" y="1086"/>
                  </a:lnTo>
                  <a:lnTo>
                    <a:pt x="1462" y="1080"/>
                  </a:lnTo>
                  <a:lnTo>
                    <a:pt x="1462" y="1076"/>
                  </a:lnTo>
                  <a:lnTo>
                    <a:pt x="1464" y="1066"/>
                  </a:lnTo>
                  <a:lnTo>
                    <a:pt x="1462" y="1060"/>
                  </a:lnTo>
                  <a:lnTo>
                    <a:pt x="1462" y="1054"/>
                  </a:lnTo>
                  <a:lnTo>
                    <a:pt x="1458" y="1046"/>
                  </a:lnTo>
                  <a:lnTo>
                    <a:pt x="1452" y="1038"/>
                  </a:lnTo>
                  <a:lnTo>
                    <a:pt x="1440" y="1022"/>
                  </a:lnTo>
                  <a:lnTo>
                    <a:pt x="1430" y="1012"/>
                  </a:lnTo>
                  <a:lnTo>
                    <a:pt x="1428" y="1008"/>
                  </a:lnTo>
                  <a:lnTo>
                    <a:pt x="1432" y="1008"/>
                  </a:lnTo>
                  <a:lnTo>
                    <a:pt x="1436" y="1008"/>
                  </a:lnTo>
                  <a:lnTo>
                    <a:pt x="1438" y="1006"/>
                  </a:lnTo>
                  <a:lnTo>
                    <a:pt x="1440" y="1002"/>
                  </a:lnTo>
                  <a:lnTo>
                    <a:pt x="1438" y="998"/>
                  </a:lnTo>
                  <a:lnTo>
                    <a:pt x="1436" y="994"/>
                  </a:lnTo>
                  <a:lnTo>
                    <a:pt x="1430" y="988"/>
                  </a:lnTo>
                  <a:lnTo>
                    <a:pt x="1422" y="984"/>
                  </a:lnTo>
                  <a:lnTo>
                    <a:pt x="1410" y="978"/>
                  </a:lnTo>
                  <a:lnTo>
                    <a:pt x="1398" y="974"/>
                  </a:lnTo>
                  <a:lnTo>
                    <a:pt x="1392" y="968"/>
                  </a:lnTo>
                  <a:lnTo>
                    <a:pt x="1388" y="964"/>
                  </a:lnTo>
                  <a:lnTo>
                    <a:pt x="1386" y="960"/>
                  </a:lnTo>
                  <a:lnTo>
                    <a:pt x="1384" y="956"/>
                  </a:lnTo>
                  <a:lnTo>
                    <a:pt x="1380" y="952"/>
                  </a:lnTo>
                  <a:lnTo>
                    <a:pt x="1374" y="950"/>
                  </a:lnTo>
                  <a:lnTo>
                    <a:pt x="1364" y="946"/>
                  </a:lnTo>
                  <a:lnTo>
                    <a:pt x="1354" y="942"/>
                  </a:lnTo>
                  <a:lnTo>
                    <a:pt x="1346" y="938"/>
                  </a:lnTo>
                  <a:lnTo>
                    <a:pt x="1340" y="934"/>
                  </a:lnTo>
                  <a:lnTo>
                    <a:pt x="1338" y="928"/>
                  </a:lnTo>
                  <a:lnTo>
                    <a:pt x="1334" y="916"/>
                  </a:lnTo>
                  <a:lnTo>
                    <a:pt x="1332" y="908"/>
                  </a:lnTo>
                  <a:lnTo>
                    <a:pt x="1328" y="902"/>
                  </a:lnTo>
                  <a:lnTo>
                    <a:pt x="1324" y="896"/>
                  </a:lnTo>
                  <a:lnTo>
                    <a:pt x="1324" y="886"/>
                  </a:lnTo>
                  <a:lnTo>
                    <a:pt x="1322" y="864"/>
                  </a:lnTo>
                  <a:lnTo>
                    <a:pt x="1322" y="852"/>
                  </a:lnTo>
                  <a:lnTo>
                    <a:pt x="1320" y="840"/>
                  </a:lnTo>
                  <a:lnTo>
                    <a:pt x="1316" y="828"/>
                  </a:lnTo>
                  <a:lnTo>
                    <a:pt x="1308" y="818"/>
                  </a:lnTo>
                  <a:lnTo>
                    <a:pt x="1304" y="812"/>
                  </a:lnTo>
                  <a:lnTo>
                    <a:pt x="1302" y="806"/>
                  </a:lnTo>
                  <a:lnTo>
                    <a:pt x="1298" y="794"/>
                  </a:lnTo>
                  <a:lnTo>
                    <a:pt x="1296" y="780"/>
                  </a:lnTo>
                  <a:lnTo>
                    <a:pt x="1296" y="764"/>
                  </a:lnTo>
                  <a:lnTo>
                    <a:pt x="1296" y="750"/>
                  </a:lnTo>
                  <a:lnTo>
                    <a:pt x="1294" y="736"/>
                  </a:lnTo>
                  <a:lnTo>
                    <a:pt x="1290" y="726"/>
                  </a:lnTo>
                  <a:lnTo>
                    <a:pt x="1286" y="722"/>
                  </a:lnTo>
                  <a:lnTo>
                    <a:pt x="1282" y="718"/>
                  </a:lnTo>
                  <a:lnTo>
                    <a:pt x="1274" y="712"/>
                  </a:lnTo>
                  <a:lnTo>
                    <a:pt x="1268" y="704"/>
                  </a:lnTo>
                  <a:lnTo>
                    <a:pt x="1262" y="692"/>
                  </a:lnTo>
                  <a:lnTo>
                    <a:pt x="1258" y="690"/>
                  </a:lnTo>
                  <a:lnTo>
                    <a:pt x="1256" y="688"/>
                  </a:lnTo>
                  <a:lnTo>
                    <a:pt x="1254" y="690"/>
                  </a:lnTo>
                  <a:lnTo>
                    <a:pt x="1250" y="698"/>
                  </a:lnTo>
                  <a:lnTo>
                    <a:pt x="1244" y="702"/>
                  </a:lnTo>
                  <a:lnTo>
                    <a:pt x="1240" y="704"/>
                  </a:lnTo>
                  <a:lnTo>
                    <a:pt x="1236" y="702"/>
                  </a:lnTo>
                  <a:lnTo>
                    <a:pt x="1232" y="696"/>
                  </a:lnTo>
                  <a:lnTo>
                    <a:pt x="1228" y="690"/>
                  </a:lnTo>
                  <a:lnTo>
                    <a:pt x="1226" y="682"/>
                  </a:lnTo>
                  <a:lnTo>
                    <a:pt x="1224" y="664"/>
                  </a:lnTo>
                  <a:lnTo>
                    <a:pt x="1224" y="650"/>
                  </a:lnTo>
                  <a:lnTo>
                    <a:pt x="1224" y="634"/>
                  </a:lnTo>
                  <a:lnTo>
                    <a:pt x="1220" y="620"/>
                  </a:lnTo>
                  <a:lnTo>
                    <a:pt x="1216" y="614"/>
                  </a:lnTo>
                  <a:lnTo>
                    <a:pt x="1212" y="606"/>
                  </a:lnTo>
                  <a:lnTo>
                    <a:pt x="1208" y="600"/>
                  </a:lnTo>
                  <a:lnTo>
                    <a:pt x="1206" y="596"/>
                  </a:lnTo>
                  <a:lnTo>
                    <a:pt x="1206" y="588"/>
                  </a:lnTo>
                  <a:lnTo>
                    <a:pt x="1208" y="584"/>
                  </a:lnTo>
                  <a:lnTo>
                    <a:pt x="1206" y="582"/>
                  </a:lnTo>
                  <a:lnTo>
                    <a:pt x="1204" y="578"/>
                  </a:lnTo>
                  <a:lnTo>
                    <a:pt x="1200" y="576"/>
                  </a:lnTo>
                  <a:lnTo>
                    <a:pt x="1196" y="572"/>
                  </a:lnTo>
                  <a:lnTo>
                    <a:pt x="1194" y="562"/>
                  </a:lnTo>
                  <a:lnTo>
                    <a:pt x="1192" y="548"/>
                  </a:lnTo>
                  <a:lnTo>
                    <a:pt x="1190" y="534"/>
                  </a:lnTo>
                  <a:lnTo>
                    <a:pt x="1188" y="526"/>
                  </a:lnTo>
                  <a:lnTo>
                    <a:pt x="1184" y="522"/>
                  </a:lnTo>
                  <a:lnTo>
                    <a:pt x="1180" y="520"/>
                  </a:lnTo>
                  <a:lnTo>
                    <a:pt x="1176" y="520"/>
                  </a:lnTo>
                  <a:lnTo>
                    <a:pt x="1172" y="522"/>
                  </a:lnTo>
                  <a:lnTo>
                    <a:pt x="1170" y="526"/>
                  </a:lnTo>
                  <a:lnTo>
                    <a:pt x="1166" y="532"/>
                  </a:lnTo>
                  <a:lnTo>
                    <a:pt x="1166" y="538"/>
                  </a:lnTo>
                  <a:lnTo>
                    <a:pt x="1164" y="552"/>
                  </a:lnTo>
                  <a:lnTo>
                    <a:pt x="1162" y="564"/>
                  </a:lnTo>
                  <a:lnTo>
                    <a:pt x="1150" y="594"/>
                  </a:lnTo>
                  <a:lnTo>
                    <a:pt x="1146" y="602"/>
                  </a:lnTo>
                  <a:lnTo>
                    <a:pt x="1146" y="608"/>
                  </a:lnTo>
                  <a:lnTo>
                    <a:pt x="1146" y="612"/>
                  </a:lnTo>
                  <a:lnTo>
                    <a:pt x="1150" y="614"/>
                  </a:lnTo>
                  <a:lnTo>
                    <a:pt x="1152" y="616"/>
                  </a:lnTo>
                  <a:lnTo>
                    <a:pt x="1152" y="618"/>
                  </a:lnTo>
                  <a:lnTo>
                    <a:pt x="1150" y="622"/>
                  </a:lnTo>
                  <a:lnTo>
                    <a:pt x="1144" y="630"/>
                  </a:lnTo>
                  <a:lnTo>
                    <a:pt x="1144" y="636"/>
                  </a:lnTo>
                  <a:lnTo>
                    <a:pt x="1144" y="646"/>
                  </a:lnTo>
                  <a:lnTo>
                    <a:pt x="1138" y="658"/>
                  </a:lnTo>
                  <a:lnTo>
                    <a:pt x="1136" y="668"/>
                  </a:lnTo>
                  <a:lnTo>
                    <a:pt x="1136" y="676"/>
                  </a:lnTo>
                  <a:lnTo>
                    <a:pt x="1140" y="700"/>
                  </a:lnTo>
                  <a:lnTo>
                    <a:pt x="1144" y="724"/>
                  </a:lnTo>
                  <a:lnTo>
                    <a:pt x="1144" y="736"/>
                  </a:lnTo>
                  <a:lnTo>
                    <a:pt x="1142" y="748"/>
                  </a:lnTo>
                  <a:lnTo>
                    <a:pt x="1136" y="768"/>
                  </a:lnTo>
                  <a:lnTo>
                    <a:pt x="1136" y="780"/>
                  </a:lnTo>
                  <a:lnTo>
                    <a:pt x="1136" y="792"/>
                  </a:lnTo>
                  <a:lnTo>
                    <a:pt x="1130" y="806"/>
                  </a:lnTo>
                  <a:lnTo>
                    <a:pt x="1124" y="816"/>
                  </a:lnTo>
                  <a:lnTo>
                    <a:pt x="1120" y="826"/>
                  </a:lnTo>
                  <a:lnTo>
                    <a:pt x="1116" y="840"/>
                  </a:lnTo>
                  <a:lnTo>
                    <a:pt x="1114" y="850"/>
                  </a:lnTo>
                  <a:lnTo>
                    <a:pt x="1110" y="856"/>
                  </a:lnTo>
                  <a:lnTo>
                    <a:pt x="1102" y="862"/>
                  </a:lnTo>
                  <a:lnTo>
                    <a:pt x="1096" y="866"/>
                  </a:lnTo>
                  <a:lnTo>
                    <a:pt x="1088" y="866"/>
                  </a:lnTo>
                  <a:lnTo>
                    <a:pt x="1078" y="864"/>
                  </a:lnTo>
                  <a:lnTo>
                    <a:pt x="1068" y="860"/>
                  </a:lnTo>
                  <a:lnTo>
                    <a:pt x="1060" y="854"/>
                  </a:lnTo>
                  <a:lnTo>
                    <a:pt x="1052" y="848"/>
                  </a:lnTo>
                  <a:lnTo>
                    <a:pt x="1046" y="842"/>
                  </a:lnTo>
                  <a:lnTo>
                    <a:pt x="1044" y="836"/>
                  </a:lnTo>
                  <a:lnTo>
                    <a:pt x="1040" y="830"/>
                  </a:lnTo>
                  <a:lnTo>
                    <a:pt x="1036" y="826"/>
                  </a:lnTo>
                  <a:lnTo>
                    <a:pt x="1028" y="824"/>
                  </a:lnTo>
                  <a:lnTo>
                    <a:pt x="1022" y="822"/>
                  </a:lnTo>
                  <a:lnTo>
                    <a:pt x="1014" y="818"/>
                  </a:lnTo>
                  <a:lnTo>
                    <a:pt x="1004" y="812"/>
                  </a:lnTo>
                  <a:lnTo>
                    <a:pt x="990" y="800"/>
                  </a:lnTo>
                  <a:lnTo>
                    <a:pt x="978" y="788"/>
                  </a:lnTo>
                  <a:lnTo>
                    <a:pt x="968" y="782"/>
                  </a:lnTo>
                  <a:lnTo>
                    <a:pt x="962" y="780"/>
                  </a:lnTo>
                  <a:lnTo>
                    <a:pt x="956" y="778"/>
                  </a:lnTo>
                  <a:lnTo>
                    <a:pt x="948" y="776"/>
                  </a:lnTo>
                  <a:lnTo>
                    <a:pt x="942" y="772"/>
                  </a:lnTo>
                  <a:lnTo>
                    <a:pt x="934" y="764"/>
                  </a:lnTo>
                  <a:lnTo>
                    <a:pt x="922" y="752"/>
                  </a:lnTo>
                  <a:lnTo>
                    <a:pt x="912" y="744"/>
                  </a:lnTo>
                  <a:lnTo>
                    <a:pt x="898" y="732"/>
                  </a:lnTo>
                  <a:lnTo>
                    <a:pt x="896" y="728"/>
                  </a:lnTo>
                  <a:lnTo>
                    <a:pt x="896" y="722"/>
                  </a:lnTo>
                  <a:lnTo>
                    <a:pt x="900" y="712"/>
                  </a:lnTo>
                  <a:lnTo>
                    <a:pt x="908" y="700"/>
                  </a:lnTo>
                  <a:lnTo>
                    <a:pt x="916" y="684"/>
                  </a:lnTo>
                  <a:lnTo>
                    <a:pt x="920" y="674"/>
                  </a:lnTo>
                  <a:lnTo>
                    <a:pt x="920" y="670"/>
                  </a:lnTo>
                  <a:lnTo>
                    <a:pt x="918" y="670"/>
                  </a:lnTo>
                  <a:lnTo>
                    <a:pt x="916" y="668"/>
                  </a:lnTo>
                  <a:lnTo>
                    <a:pt x="914" y="666"/>
                  </a:lnTo>
                  <a:lnTo>
                    <a:pt x="914" y="662"/>
                  </a:lnTo>
                  <a:lnTo>
                    <a:pt x="918" y="652"/>
                  </a:lnTo>
                  <a:lnTo>
                    <a:pt x="924" y="644"/>
                  </a:lnTo>
                  <a:lnTo>
                    <a:pt x="928" y="640"/>
                  </a:lnTo>
                  <a:lnTo>
                    <a:pt x="930" y="642"/>
                  </a:lnTo>
                  <a:lnTo>
                    <a:pt x="934" y="646"/>
                  </a:lnTo>
                  <a:lnTo>
                    <a:pt x="936" y="648"/>
                  </a:lnTo>
                  <a:lnTo>
                    <a:pt x="936" y="650"/>
                  </a:lnTo>
                  <a:lnTo>
                    <a:pt x="938" y="646"/>
                  </a:lnTo>
                  <a:lnTo>
                    <a:pt x="940" y="638"/>
                  </a:lnTo>
                  <a:lnTo>
                    <a:pt x="942" y="626"/>
                  </a:lnTo>
                  <a:lnTo>
                    <a:pt x="946" y="618"/>
                  </a:lnTo>
                  <a:lnTo>
                    <a:pt x="950" y="612"/>
                  </a:lnTo>
                  <a:lnTo>
                    <a:pt x="956" y="606"/>
                  </a:lnTo>
                  <a:lnTo>
                    <a:pt x="958" y="604"/>
                  </a:lnTo>
                  <a:lnTo>
                    <a:pt x="960" y="602"/>
                  </a:lnTo>
                  <a:lnTo>
                    <a:pt x="960" y="598"/>
                  </a:lnTo>
                  <a:lnTo>
                    <a:pt x="956" y="596"/>
                  </a:lnTo>
                  <a:lnTo>
                    <a:pt x="950" y="590"/>
                  </a:lnTo>
                  <a:lnTo>
                    <a:pt x="946" y="586"/>
                  </a:lnTo>
                  <a:lnTo>
                    <a:pt x="942" y="580"/>
                  </a:lnTo>
                  <a:lnTo>
                    <a:pt x="942" y="578"/>
                  </a:lnTo>
                  <a:lnTo>
                    <a:pt x="940" y="578"/>
                  </a:lnTo>
                  <a:lnTo>
                    <a:pt x="934" y="582"/>
                  </a:lnTo>
                  <a:lnTo>
                    <a:pt x="930" y="584"/>
                  </a:lnTo>
                  <a:lnTo>
                    <a:pt x="928" y="588"/>
                  </a:lnTo>
                  <a:lnTo>
                    <a:pt x="928" y="594"/>
                  </a:lnTo>
                  <a:lnTo>
                    <a:pt x="930" y="598"/>
                  </a:lnTo>
                  <a:lnTo>
                    <a:pt x="928" y="600"/>
                  </a:lnTo>
                  <a:lnTo>
                    <a:pt x="926" y="602"/>
                  </a:lnTo>
                  <a:lnTo>
                    <a:pt x="922" y="604"/>
                  </a:lnTo>
                  <a:lnTo>
                    <a:pt x="920" y="604"/>
                  </a:lnTo>
                  <a:lnTo>
                    <a:pt x="918" y="598"/>
                  </a:lnTo>
                  <a:lnTo>
                    <a:pt x="918" y="592"/>
                  </a:lnTo>
                  <a:lnTo>
                    <a:pt x="918" y="590"/>
                  </a:lnTo>
                  <a:lnTo>
                    <a:pt x="916" y="590"/>
                  </a:lnTo>
                  <a:lnTo>
                    <a:pt x="914" y="588"/>
                  </a:lnTo>
                  <a:lnTo>
                    <a:pt x="914" y="586"/>
                  </a:lnTo>
                  <a:lnTo>
                    <a:pt x="914" y="578"/>
                  </a:lnTo>
                  <a:lnTo>
                    <a:pt x="914" y="574"/>
                  </a:lnTo>
                  <a:lnTo>
                    <a:pt x="912" y="574"/>
                  </a:lnTo>
                  <a:lnTo>
                    <a:pt x="906" y="576"/>
                  </a:lnTo>
                  <a:lnTo>
                    <a:pt x="898" y="584"/>
                  </a:lnTo>
                  <a:lnTo>
                    <a:pt x="888" y="590"/>
                  </a:lnTo>
                  <a:lnTo>
                    <a:pt x="882" y="594"/>
                  </a:lnTo>
                  <a:lnTo>
                    <a:pt x="878" y="594"/>
                  </a:lnTo>
                  <a:lnTo>
                    <a:pt x="874" y="592"/>
                  </a:lnTo>
                  <a:lnTo>
                    <a:pt x="870" y="586"/>
                  </a:lnTo>
                  <a:lnTo>
                    <a:pt x="866" y="584"/>
                  </a:lnTo>
                  <a:lnTo>
                    <a:pt x="860" y="584"/>
                  </a:lnTo>
                  <a:lnTo>
                    <a:pt x="854" y="586"/>
                  </a:lnTo>
                  <a:lnTo>
                    <a:pt x="848" y="586"/>
                  </a:lnTo>
                  <a:lnTo>
                    <a:pt x="844" y="584"/>
                  </a:lnTo>
                  <a:lnTo>
                    <a:pt x="842" y="580"/>
                  </a:lnTo>
                  <a:lnTo>
                    <a:pt x="834" y="572"/>
                  </a:lnTo>
                  <a:lnTo>
                    <a:pt x="830" y="570"/>
                  </a:lnTo>
                  <a:lnTo>
                    <a:pt x="822" y="570"/>
                  </a:lnTo>
                  <a:lnTo>
                    <a:pt x="814" y="570"/>
                  </a:lnTo>
                  <a:lnTo>
                    <a:pt x="808" y="568"/>
                  </a:lnTo>
                  <a:lnTo>
                    <a:pt x="804" y="564"/>
                  </a:lnTo>
                  <a:lnTo>
                    <a:pt x="802" y="560"/>
                  </a:lnTo>
                  <a:lnTo>
                    <a:pt x="798" y="554"/>
                  </a:lnTo>
                  <a:lnTo>
                    <a:pt x="796" y="554"/>
                  </a:lnTo>
                  <a:lnTo>
                    <a:pt x="792" y="554"/>
                  </a:lnTo>
                  <a:lnTo>
                    <a:pt x="788" y="554"/>
                  </a:lnTo>
                  <a:lnTo>
                    <a:pt x="784" y="554"/>
                  </a:lnTo>
                  <a:lnTo>
                    <a:pt x="782" y="550"/>
                  </a:lnTo>
                  <a:lnTo>
                    <a:pt x="776" y="546"/>
                  </a:lnTo>
                  <a:lnTo>
                    <a:pt x="774" y="544"/>
                  </a:lnTo>
                  <a:lnTo>
                    <a:pt x="768" y="542"/>
                  </a:lnTo>
                  <a:lnTo>
                    <a:pt x="758" y="542"/>
                  </a:lnTo>
                  <a:lnTo>
                    <a:pt x="752" y="544"/>
                  </a:lnTo>
                  <a:lnTo>
                    <a:pt x="750" y="546"/>
                  </a:lnTo>
                  <a:lnTo>
                    <a:pt x="750" y="548"/>
                  </a:lnTo>
                  <a:lnTo>
                    <a:pt x="754" y="556"/>
                  </a:lnTo>
                  <a:lnTo>
                    <a:pt x="756" y="558"/>
                  </a:lnTo>
                  <a:lnTo>
                    <a:pt x="762" y="560"/>
                  </a:lnTo>
                  <a:lnTo>
                    <a:pt x="774" y="560"/>
                  </a:lnTo>
                  <a:lnTo>
                    <a:pt x="778" y="560"/>
                  </a:lnTo>
                  <a:lnTo>
                    <a:pt x="782" y="564"/>
                  </a:lnTo>
                  <a:lnTo>
                    <a:pt x="784" y="570"/>
                  </a:lnTo>
                  <a:lnTo>
                    <a:pt x="782" y="580"/>
                  </a:lnTo>
                  <a:lnTo>
                    <a:pt x="778" y="594"/>
                  </a:lnTo>
                  <a:lnTo>
                    <a:pt x="778" y="596"/>
                  </a:lnTo>
                  <a:lnTo>
                    <a:pt x="776" y="596"/>
                  </a:lnTo>
                  <a:lnTo>
                    <a:pt x="768" y="594"/>
                  </a:lnTo>
                  <a:lnTo>
                    <a:pt x="760" y="594"/>
                  </a:lnTo>
                  <a:lnTo>
                    <a:pt x="750" y="596"/>
                  </a:lnTo>
                  <a:lnTo>
                    <a:pt x="742" y="596"/>
                  </a:lnTo>
                  <a:lnTo>
                    <a:pt x="736" y="596"/>
                  </a:lnTo>
                  <a:lnTo>
                    <a:pt x="728" y="592"/>
                  </a:lnTo>
                  <a:lnTo>
                    <a:pt x="726" y="592"/>
                  </a:lnTo>
                  <a:lnTo>
                    <a:pt x="720" y="594"/>
                  </a:lnTo>
                  <a:lnTo>
                    <a:pt x="700" y="608"/>
                  </a:lnTo>
                  <a:lnTo>
                    <a:pt x="688" y="620"/>
                  </a:lnTo>
                  <a:lnTo>
                    <a:pt x="680" y="628"/>
                  </a:lnTo>
                  <a:lnTo>
                    <a:pt x="678" y="634"/>
                  </a:lnTo>
                  <a:lnTo>
                    <a:pt x="676" y="638"/>
                  </a:lnTo>
                  <a:lnTo>
                    <a:pt x="676" y="644"/>
                  </a:lnTo>
                  <a:lnTo>
                    <a:pt x="674" y="652"/>
                  </a:lnTo>
                  <a:lnTo>
                    <a:pt x="670" y="662"/>
                  </a:lnTo>
                  <a:lnTo>
                    <a:pt x="662" y="674"/>
                  </a:lnTo>
                  <a:lnTo>
                    <a:pt x="654" y="688"/>
                  </a:lnTo>
                  <a:lnTo>
                    <a:pt x="650" y="698"/>
                  </a:lnTo>
                  <a:lnTo>
                    <a:pt x="652" y="706"/>
                  </a:lnTo>
                  <a:lnTo>
                    <a:pt x="654" y="710"/>
                  </a:lnTo>
                  <a:lnTo>
                    <a:pt x="662" y="716"/>
                  </a:lnTo>
                  <a:lnTo>
                    <a:pt x="662" y="720"/>
                  </a:lnTo>
                  <a:lnTo>
                    <a:pt x="658" y="724"/>
                  </a:lnTo>
                  <a:lnTo>
                    <a:pt x="652" y="728"/>
                  </a:lnTo>
                  <a:lnTo>
                    <a:pt x="648" y="730"/>
                  </a:lnTo>
                  <a:lnTo>
                    <a:pt x="644" y="730"/>
                  </a:lnTo>
                  <a:lnTo>
                    <a:pt x="640" y="728"/>
                  </a:lnTo>
                  <a:lnTo>
                    <a:pt x="630" y="722"/>
                  </a:lnTo>
                  <a:lnTo>
                    <a:pt x="626" y="722"/>
                  </a:lnTo>
                  <a:lnTo>
                    <a:pt x="618" y="722"/>
                  </a:lnTo>
                  <a:lnTo>
                    <a:pt x="612" y="722"/>
                  </a:lnTo>
                  <a:lnTo>
                    <a:pt x="608" y="718"/>
                  </a:lnTo>
                  <a:lnTo>
                    <a:pt x="596" y="712"/>
                  </a:lnTo>
                  <a:lnTo>
                    <a:pt x="574" y="688"/>
                  </a:lnTo>
                  <a:lnTo>
                    <a:pt x="562" y="676"/>
                  </a:lnTo>
                  <a:lnTo>
                    <a:pt x="554" y="670"/>
                  </a:lnTo>
                  <a:lnTo>
                    <a:pt x="550" y="668"/>
                  </a:lnTo>
                  <a:lnTo>
                    <a:pt x="548" y="668"/>
                  </a:lnTo>
                  <a:lnTo>
                    <a:pt x="546" y="670"/>
                  </a:lnTo>
                  <a:lnTo>
                    <a:pt x="544" y="674"/>
                  </a:lnTo>
                  <a:lnTo>
                    <a:pt x="542" y="682"/>
                  </a:lnTo>
                  <a:lnTo>
                    <a:pt x="540" y="684"/>
                  </a:lnTo>
                  <a:lnTo>
                    <a:pt x="536" y="684"/>
                  </a:lnTo>
                  <a:lnTo>
                    <a:pt x="532" y="682"/>
                  </a:lnTo>
                  <a:lnTo>
                    <a:pt x="526" y="678"/>
                  </a:lnTo>
                  <a:lnTo>
                    <a:pt x="522" y="678"/>
                  </a:lnTo>
                  <a:lnTo>
                    <a:pt x="518" y="682"/>
                  </a:lnTo>
                  <a:lnTo>
                    <a:pt x="516" y="690"/>
                  </a:lnTo>
                  <a:lnTo>
                    <a:pt x="516" y="698"/>
                  </a:lnTo>
                  <a:lnTo>
                    <a:pt x="514" y="700"/>
                  </a:lnTo>
                  <a:lnTo>
                    <a:pt x="510" y="700"/>
                  </a:lnTo>
                  <a:lnTo>
                    <a:pt x="508" y="698"/>
                  </a:lnTo>
                  <a:lnTo>
                    <a:pt x="502" y="696"/>
                  </a:lnTo>
                  <a:lnTo>
                    <a:pt x="498" y="698"/>
                  </a:lnTo>
                  <a:lnTo>
                    <a:pt x="490" y="704"/>
                  </a:lnTo>
                  <a:lnTo>
                    <a:pt x="482" y="718"/>
                  </a:lnTo>
                  <a:lnTo>
                    <a:pt x="474" y="732"/>
                  </a:lnTo>
                  <a:lnTo>
                    <a:pt x="468" y="742"/>
                  </a:lnTo>
                  <a:lnTo>
                    <a:pt x="458" y="752"/>
                  </a:lnTo>
                  <a:lnTo>
                    <a:pt x="454" y="756"/>
                  </a:lnTo>
                  <a:lnTo>
                    <a:pt x="452" y="762"/>
                  </a:lnTo>
                  <a:lnTo>
                    <a:pt x="450" y="768"/>
                  </a:lnTo>
                  <a:lnTo>
                    <a:pt x="448" y="780"/>
                  </a:lnTo>
                  <a:lnTo>
                    <a:pt x="448" y="794"/>
                  </a:lnTo>
                  <a:lnTo>
                    <a:pt x="446" y="798"/>
                  </a:lnTo>
                  <a:lnTo>
                    <a:pt x="444" y="800"/>
                  </a:lnTo>
                  <a:lnTo>
                    <a:pt x="440" y="798"/>
                  </a:lnTo>
                  <a:lnTo>
                    <a:pt x="434" y="794"/>
                  </a:lnTo>
                  <a:lnTo>
                    <a:pt x="428" y="792"/>
                  </a:lnTo>
                  <a:lnTo>
                    <a:pt x="426" y="792"/>
                  </a:lnTo>
                  <a:lnTo>
                    <a:pt x="422" y="794"/>
                  </a:lnTo>
                  <a:lnTo>
                    <a:pt x="420" y="798"/>
                  </a:lnTo>
                  <a:lnTo>
                    <a:pt x="418" y="804"/>
                  </a:lnTo>
                  <a:lnTo>
                    <a:pt x="416" y="824"/>
                  </a:lnTo>
                  <a:lnTo>
                    <a:pt x="414" y="840"/>
                  </a:lnTo>
                  <a:lnTo>
                    <a:pt x="414" y="842"/>
                  </a:lnTo>
                  <a:lnTo>
                    <a:pt x="412" y="842"/>
                  </a:lnTo>
                  <a:lnTo>
                    <a:pt x="408" y="828"/>
                  </a:lnTo>
                  <a:lnTo>
                    <a:pt x="402" y="818"/>
                  </a:lnTo>
                  <a:lnTo>
                    <a:pt x="400" y="812"/>
                  </a:lnTo>
                  <a:lnTo>
                    <a:pt x="396" y="810"/>
                  </a:lnTo>
                  <a:lnTo>
                    <a:pt x="392" y="810"/>
                  </a:lnTo>
                  <a:lnTo>
                    <a:pt x="386" y="812"/>
                  </a:lnTo>
                  <a:lnTo>
                    <a:pt x="382" y="816"/>
                  </a:lnTo>
                  <a:lnTo>
                    <a:pt x="376" y="822"/>
                  </a:lnTo>
                  <a:lnTo>
                    <a:pt x="366" y="840"/>
                  </a:lnTo>
                  <a:lnTo>
                    <a:pt x="360" y="852"/>
                  </a:lnTo>
                  <a:lnTo>
                    <a:pt x="360" y="864"/>
                  </a:lnTo>
                  <a:lnTo>
                    <a:pt x="362" y="872"/>
                  </a:lnTo>
                  <a:lnTo>
                    <a:pt x="362" y="880"/>
                  </a:lnTo>
                  <a:lnTo>
                    <a:pt x="362" y="886"/>
                  </a:lnTo>
                  <a:lnTo>
                    <a:pt x="358" y="894"/>
                  </a:lnTo>
                  <a:lnTo>
                    <a:pt x="350" y="902"/>
                  </a:lnTo>
                  <a:lnTo>
                    <a:pt x="344" y="908"/>
                  </a:lnTo>
                  <a:lnTo>
                    <a:pt x="338" y="916"/>
                  </a:lnTo>
                  <a:lnTo>
                    <a:pt x="334" y="930"/>
                  </a:lnTo>
                  <a:lnTo>
                    <a:pt x="330" y="940"/>
                  </a:lnTo>
                  <a:lnTo>
                    <a:pt x="324" y="948"/>
                  </a:lnTo>
                  <a:lnTo>
                    <a:pt x="316" y="958"/>
                  </a:lnTo>
                  <a:lnTo>
                    <a:pt x="304" y="968"/>
                  </a:lnTo>
                  <a:lnTo>
                    <a:pt x="290" y="976"/>
                  </a:lnTo>
                  <a:lnTo>
                    <a:pt x="276" y="980"/>
                  </a:lnTo>
                  <a:lnTo>
                    <a:pt x="266" y="982"/>
                  </a:lnTo>
                  <a:lnTo>
                    <a:pt x="256" y="980"/>
                  </a:lnTo>
                  <a:lnTo>
                    <a:pt x="240" y="980"/>
                  </a:lnTo>
                  <a:lnTo>
                    <a:pt x="234" y="982"/>
                  </a:lnTo>
                  <a:lnTo>
                    <a:pt x="232" y="986"/>
                  </a:lnTo>
                  <a:lnTo>
                    <a:pt x="228" y="990"/>
                  </a:lnTo>
                  <a:lnTo>
                    <a:pt x="224" y="994"/>
                  </a:lnTo>
                  <a:lnTo>
                    <a:pt x="212" y="998"/>
                  </a:lnTo>
                  <a:lnTo>
                    <a:pt x="198" y="1002"/>
                  </a:lnTo>
                  <a:lnTo>
                    <a:pt x="180" y="1012"/>
                  </a:lnTo>
                  <a:lnTo>
                    <a:pt x="170" y="1016"/>
                  </a:lnTo>
                  <a:lnTo>
                    <a:pt x="162" y="1016"/>
                  </a:lnTo>
                  <a:lnTo>
                    <a:pt x="150" y="1012"/>
                  </a:lnTo>
                  <a:lnTo>
                    <a:pt x="142" y="1012"/>
                  </a:lnTo>
                  <a:lnTo>
                    <a:pt x="134" y="1014"/>
                  </a:lnTo>
                  <a:lnTo>
                    <a:pt x="124" y="1020"/>
                  </a:lnTo>
                  <a:lnTo>
                    <a:pt x="110" y="1034"/>
                  </a:lnTo>
                  <a:lnTo>
                    <a:pt x="98" y="1048"/>
                  </a:lnTo>
                  <a:lnTo>
                    <a:pt x="86" y="1058"/>
                  </a:lnTo>
                  <a:lnTo>
                    <a:pt x="78" y="1062"/>
                  </a:lnTo>
                  <a:lnTo>
                    <a:pt x="72" y="1066"/>
                  </a:lnTo>
                  <a:lnTo>
                    <a:pt x="66" y="1068"/>
                  </a:lnTo>
                  <a:lnTo>
                    <a:pt x="60" y="1074"/>
                  </a:lnTo>
                  <a:lnTo>
                    <a:pt x="54" y="1082"/>
                  </a:lnTo>
                  <a:lnTo>
                    <a:pt x="50" y="1094"/>
                  </a:lnTo>
                  <a:lnTo>
                    <a:pt x="44" y="1104"/>
                  </a:lnTo>
                  <a:lnTo>
                    <a:pt x="42" y="1106"/>
                  </a:lnTo>
                  <a:lnTo>
                    <a:pt x="42" y="1104"/>
                  </a:lnTo>
                  <a:lnTo>
                    <a:pt x="40" y="1100"/>
                  </a:lnTo>
                  <a:lnTo>
                    <a:pt x="38" y="1092"/>
                  </a:lnTo>
                  <a:lnTo>
                    <a:pt x="38" y="1084"/>
                  </a:lnTo>
                  <a:lnTo>
                    <a:pt x="36" y="1078"/>
                  </a:lnTo>
                  <a:lnTo>
                    <a:pt x="34" y="1078"/>
                  </a:lnTo>
                  <a:lnTo>
                    <a:pt x="30" y="1078"/>
                  </a:lnTo>
                  <a:lnTo>
                    <a:pt x="24" y="1088"/>
                  </a:lnTo>
                  <a:lnTo>
                    <a:pt x="18" y="1100"/>
                  </a:lnTo>
                  <a:lnTo>
                    <a:pt x="16" y="1110"/>
                  </a:lnTo>
                  <a:lnTo>
                    <a:pt x="18" y="1118"/>
                  </a:lnTo>
                  <a:lnTo>
                    <a:pt x="20" y="1126"/>
                  </a:lnTo>
                  <a:lnTo>
                    <a:pt x="22" y="1134"/>
                  </a:lnTo>
                  <a:lnTo>
                    <a:pt x="22" y="1144"/>
                  </a:lnTo>
                  <a:lnTo>
                    <a:pt x="20" y="1154"/>
                  </a:lnTo>
                  <a:lnTo>
                    <a:pt x="12" y="1170"/>
                  </a:lnTo>
                  <a:lnTo>
                    <a:pt x="8" y="1180"/>
                  </a:lnTo>
                  <a:lnTo>
                    <a:pt x="4" y="1188"/>
                  </a:lnTo>
                  <a:lnTo>
                    <a:pt x="4" y="1196"/>
                  </a:lnTo>
                  <a:lnTo>
                    <a:pt x="4" y="1204"/>
                  </a:lnTo>
                  <a:lnTo>
                    <a:pt x="8" y="1220"/>
                  </a:lnTo>
                  <a:lnTo>
                    <a:pt x="16" y="1236"/>
                  </a:lnTo>
                  <a:lnTo>
                    <a:pt x="34" y="1266"/>
                  </a:lnTo>
                  <a:lnTo>
                    <a:pt x="40" y="1280"/>
                  </a:lnTo>
                  <a:lnTo>
                    <a:pt x="40" y="1288"/>
                  </a:lnTo>
                  <a:lnTo>
                    <a:pt x="42" y="1294"/>
                  </a:lnTo>
                  <a:lnTo>
                    <a:pt x="40" y="1304"/>
                  </a:lnTo>
                  <a:lnTo>
                    <a:pt x="38" y="1304"/>
                  </a:lnTo>
                  <a:lnTo>
                    <a:pt x="36" y="1304"/>
                  </a:lnTo>
                  <a:lnTo>
                    <a:pt x="32" y="1298"/>
                  </a:lnTo>
                  <a:lnTo>
                    <a:pt x="26" y="1288"/>
                  </a:lnTo>
                  <a:lnTo>
                    <a:pt x="14" y="1268"/>
                  </a:lnTo>
                  <a:lnTo>
                    <a:pt x="10" y="1264"/>
                  </a:lnTo>
                  <a:lnTo>
                    <a:pt x="8" y="1264"/>
                  </a:lnTo>
                  <a:lnTo>
                    <a:pt x="6" y="1270"/>
                  </a:lnTo>
                  <a:lnTo>
                    <a:pt x="8" y="1276"/>
                  </a:lnTo>
                  <a:lnTo>
                    <a:pt x="14" y="1290"/>
                  </a:lnTo>
                  <a:lnTo>
                    <a:pt x="20" y="1304"/>
                  </a:lnTo>
                  <a:lnTo>
                    <a:pt x="22" y="1310"/>
                  </a:lnTo>
                  <a:lnTo>
                    <a:pt x="22" y="1316"/>
                  </a:lnTo>
                  <a:lnTo>
                    <a:pt x="20" y="1316"/>
                  </a:lnTo>
                  <a:lnTo>
                    <a:pt x="16" y="1312"/>
                  </a:lnTo>
                  <a:lnTo>
                    <a:pt x="10" y="1298"/>
                  </a:lnTo>
                  <a:lnTo>
                    <a:pt x="6" y="1292"/>
                  </a:lnTo>
                  <a:lnTo>
                    <a:pt x="2" y="1288"/>
                  </a:lnTo>
                  <a:lnTo>
                    <a:pt x="0" y="1290"/>
                  </a:lnTo>
                  <a:lnTo>
                    <a:pt x="0" y="1298"/>
                  </a:lnTo>
                  <a:lnTo>
                    <a:pt x="0" y="1306"/>
                  </a:lnTo>
                  <a:lnTo>
                    <a:pt x="4" y="1316"/>
                  </a:lnTo>
                  <a:lnTo>
                    <a:pt x="18" y="1334"/>
                  </a:lnTo>
                  <a:lnTo>
                    <a:pt x="30" y="1354"/>
                  </a:lnTo>
                  <a:lnTo>
                    <a:pt x="34" y="1364"/>
                  </a:lnTo>
                  <a:lnTo>
                    <a:pt x="36" y="1374"/>
                  </a:lnTo>
                  <a:lnTo>
                    <a:pt x="36" y="1390"/>
                  </a:lnTo>
                  <a:lnTo>
                    <a:pt x="40" y="1402"/>
                  </a:lnTo>
                  <a:lnTo>
                    <a:pt x="48" y="1414"/>
                  </a:lnTo>
                  <a:lnTo>
                    <a:pt x="60" y="1438"/>
                  </a:lnTo>
                  <a:lnTo>
                    <a:pt x="66" y="1452"/>
                  </a:lnTo>
                  <a:lnTo>
                    <a:pt x="68" y="1462"/>
                  </a:lnTo>
                  <a:lnTo>
                    <a:pt x="68" y="1482"/>
                  </a:lnTo>
                  <a:lnTo>
                    <a:pt x="70" y="1494"/>
                  </a:lnTo>
                  <a:lnTo>
                    <a:pt x="72" y="1510"/>
                  </a:lnTo>
                  <a:lnTo>
                    <a:pt x="76" y="1530"/>
                  </a:lnTo>
                  <a:lnTo>
                    <a:pt x="86" y="1556"/>
                  </a:lnTo>
                  <a:lnTo>
                    <a:pt x="96" y="1580"/>
                  </a:lnTo>
                  <a:lnTo>
                    <a:pt x="100" y="1598"/>
                  </a:lnTo>
                  <a:lnTo>
                    <a:pt x="102" y="1610"/>
                  </a:lnTo>
                  <a:lnTo>
                    <a:pt x="100" y="1620"/>
                  </a:lnTo>
                  <a:lnTo>
                    <a:pt x="96" y="1632"/>
                  </a:lnTo>
                  <a:lnTo>
                    <a:pt x="94" y="1638"/>
                  </a:lnTo>
                  <a:lnTo>
                    <a:pt x="94" y="1646"/>
                  </a:lnTo>
                  <a:lnTo>
                    <a:pt x="96" y="1656"/>
                  </a:lnTo>
                  <a:lnTo>
                    <a:pt x="96" y="1664"/>
                  </a:lnTo>
                  <a:lnTo>
                    <a:pt x="94" y="1672"/>
                  </a:lnTo>
                  <a:lnTo>
                    <a:pt x="92" y="1678"/>
                  </a:lnTo>
                  <a:lnTo>
                    <a:pt x="88" y="1682"/>
                  </a:lnTo>
                  <a:lnTo>
                    <a:pt x="84" y="1684"/>
                  </a:lnTo>
                  <a:lnTo>
                    <a:pt x="80" y="1684"/>
                  </a:lnTo>
                  <a:lnTo>
                    <a:pt x="74" y="1684"/>
                  </a:lnTo>
                  <a:lnTo>
                    <a:pt x="70" y="1684"/>
                  </a:lnTo>
                  <a:lnTo>
                    <a:pt x="68" y="1688"/>
                  </a:lnTo>
                  <a:lnTo>
                    <a:pt x="66" y="1694"/>
                  </a:lnTo>
                  <a:lnTo>
                    <a:pt x="66" y="1702"/>
                  </a:lnTo>
                  <a:lnTo>
                    <a:pt x="68" y="1710"/>
                  </a:lnTo>
                  <a:lnTo>
                    <a:pt x="70" y="1716"/>
                  </a:lnTo>
                  <a:lnTo>
                    <a:pt x="76" y="1722"/>
                  </a:lnTo>
                  <a:lnTo>
                    <a:pt x="82" y="1722"/>
                  </a:lnTo>
                  <a:lnTo>
                    <a:pt x="88" y="1722"/>
                  </a:lnTo>
                  <a:lnTo>
                    <a:pt x="92" y="1726"/>
                  </a:lnTo>
                  <a:lnTo>
                    <a:pt x="104" y="1738"/>
                  </a:lnTo>
                  <a:lnTo>
                    <a:pt x="114" y="1746"/>
                  </a:lnTo>
                  <a:lnTo>
                    <a:pt x="124" y="1754"/>
                  </a:lnTo>
                  <a:lnTo>
                    <a:pt x="138" y="1760"/>
                  </a:lnTo>
                  <a:lnTo>
                    <a:pt x="156" y="1762"/>
                  </a:lnTo>
                  <a:lnTo>
                    <a:pt x="174" y="1764"/>
                  </a:lnTo>
                  <a:lnTo>
                    <a:pt x="188" y="1760"/>
                  </a:lnTo>
                  <a:lnTo>
                    <a:pt x="200" y="1756"/>
                  </a:lnTo>
                  <a:lnTo>
                    <a:pt x="208" y="1750"/>
                  </a:lnTo>
                  <a:lnTo>
                    <a:pt x="222" y="1736"/>
                  </a:lnTo>
                  <a:lnTo>
                    <a:pt x="230" y="1732"/>
                  </a:lnTo>
                  <a:lnTo>
                    <a:pt x="238" y="1730"/>
                  </a:lnTo>
                  <a:lnTo>
                    <a:pt x="246" y="1728"/>
                  </a:lnTo>
                  <a:lnTo>
                    <a:pt x="252" y="1724"/>
                  </a:lnTo>
                  <a:lnTo>
                    <a:pt x="254" y="1720"/>
                  </a:lnTo>
                  <a:lnTo>
                    <a:pt x="258" y="1714"/>
                  </a:lnTo>
                  <a:lnTo>
                    <a:pt x="260" y="1708"/>
                  </a:lnTo>
                  <a:lnTo>
                    <a:pt x="264" y="1704"/>
                  </a:lnTo>
                  <a:lnTo>
                    <a:pt x="270" y="1702"/>
                  </a:lnTo>
                  <a:lnTo>
                    <a:pt x="278" y="1700"/>
                  </a:lnTo>
                  <a:lnTo>
                    <a:pt x="290" y="1700"/>
                  </a:lnTo>
                  <a:lnTo>
                    <a:pt x="300" y="1700"/>
                  </a:lnTo>
                  <a:lnTo>
                    <a:pt x="316" y="1696"/>
                  </a:lnTo>
                  <a:lnTo>
                    <a:pt x="322" y="1694"/>
                  </a:lnTo>
                  <a:lnTo>
                    <a:pt x="328" y="1694"/>
                  </a:lnTo>
                  <a:lnTo>
                    <a:pt x="336" y="1694"/>
                  </a:lnTo>
                  <a:lnTo>
                    <a:pt x="344" y="1698"/>
                  </a:lnTo>
                  <a:lnTo>
                    <a:pt x="354" y="1702"/>
                  </a:lnTo>
                  <a:lnTo>
                    <a:pt x="360" y="1704"/>
                  </a:lnTo>
                  <a:lnTo>
                    <a:pt x="364" y="1704"/>
                  </a:lnTo>
                  <a:lnTo>
                    <a:pt x="368" y="1702"/>
                  </a:lnTo>
                  <a:lnTo>
                    <a:pt x="372" y="1698"/>
                  </a:lnTo>
                  <a:lnTo>
                    <a:pt x="378" y="1698"/>
                  </a:lnTo>
                  <a:lnTo>
                    <a:pt x="386" y="1698"/>
                  </a:lnTo>
                  <a:lnTo>
                    <a:pt x="398" y="1702"/>
                  </a:lnTo>
                  <a:lnTo>
                    <a:pt x="406" y="1702"/>
                  </a:lnTo>
                  <a:lnTo>
                    <a:pt x="410" y="1702"/>
                  </a:lnTo>
                  <a:lnTo>
                    <a:pt x="416" y="1702"/>
                  </a:lnTo>
                  <a:lnTo>
                    <a:pt x="420" y="1698"/>
                  </a:lnTo>
                  <a:lnTo>
                    <a:pt x="426" y="1690"/>
                  </a:lnTo>
                  <a:lnTo>
                    <a:pt x="430" y="1678"/>
                  </a:lnTo>
                  <a:lnTo>
                    <a:pt x="434" y="1668"/>
                  </a:lnTo>
                  <a:lnTo>
                    <a:pt x="438" y="1656"/>
                  </a:lnTo>
                  <a:lnTo>
                    <a:pt x="446" y="1650"/>
                  </a:lnTo>
                  <a:lnTo>
                    <a:pt x="450" y="1646"/>
                  </a:lnTo>
                  <a:lnTo>
                    <a:pt x="454" y="1646"/>
                  </a:lnTo>
                  <a:lnTo>
                    <a:pt x="464" y="1644"/>
                  </a:lnTo>
                  <a:lnTo>
                    <a:pt x="472" y="1640"/>
                  </a:lnTo>
                  <a:lnTo>
                    <a:pt x="484" y="1628"/>
                  </a:lnTo>
                  <a:lnTo>
                    <a:pt x="492" y="1622"/>
                  </a:lnTo>
                  <a:lnTo>
                    <a:pt x="502" y="1616"/>
                  </a:lnTo>
                  <a:lnTo>
                    <a:pt x="514" y="1614"/>
                  </a:lnTo>
                  <a:lnTo>
                    <a:pt x="530" y="1614"/>
                  </a:lnTo>
                  <a:lnTo>
                    <a:pt x="544" y="1614"/>
                  </a:lnTo>
                  <a:lnTo>
                    <a:pt x="556" y="1614"/>
                  </a:lnTo>
                  <a:lnTo>
                    <a:pt x="578" y="1610"/>
                  </a:lnTo>
                  <a:lnTo>
                    <a:pt x="596" y="1602"/>
                  </a:lnTo>
                  <a:lnTo>
                    <a:pt x="614" y="1594"/>
                  </a:lnTo>
                  <a:lnTo>
                    <a:pt x="630" y="1586"/>
                  </a:lnTo>
                  <a:lnTo>
                    <a:pt x="644" y="1580"/>
                  </a:lnTo>
                  <a:lnTo>
                    <a:pt x="660" y="1574"/>
                  </a:lnTo>
                  <a:lnTo>
                    <a:pt x="668" y="1574"/>
                  </a:lnTo>
                  <a:lnTo>
                    <a:pt x="676" y="1574"/>
                  </a:lnTo>
                  <a:lnTo>
                    <a:pt x="696" y="1578"/>
                  </a:lnTo>
                  <a:lnTo>
                    <a:pt x="706" y="1576"/>
                  </a:lnTo>
                  <a:lnTo>
                    <a:pt x="712" y="1574"/>
                  </a:lnTo>
                  <a:lnTo>
                    <a:pt x="716" y="1572"/>
                  </a:lnTo>
                  <a:lnTo>
                    <a:pt x="718" y="1570"/>
                  </a:lnTo>
                  <a:lnTo>
                    <a:pt x="724" y="1572"/>
                  </a:lnTo>
                  <a:lnTo>
                    <a:pt x="752" y="1586"/>
                  </a:lnTo>
                  <a:lnTo>
                    <a:pt x="772" y="1596"/>
                  </a:lnTo>
                  <a:lnTo>
                    <a:pt x="786" y="1602"/>
                  </a:lnTo>
                  <a:lnTo>
                    <a:pt x="798" y="1606"/>
                  </a:lnTo>
                  <a:lnTo>
                    <a:pt x="806" y="1606"/>
                  </a:lnTo>
                  <a:lnTo>
                    <a:pt x="822" y="1608"/>
                  </a:lnTo>
                  <a:lnTo>
                    <a:pt x="828" y="1612"/>
                  </a:lnTo>
                  <a:lnTo>
                    <a:pt x="838" y="1618"/>
                  </a:lnTo>
                  <a:lnTo>
                    <a:pt x="846" y="1626"/>
                  </a:lnTo>
                  <a:lnTo>
                    <a:pt x="848" y="1632"/>
                  </a:lnTo>
                  <a:lnTo>
                    <a:pt x="848" y="1636"/>
                  </a:lnTo>
                  <a:lnTo>
                    <a:pt x="846" y="1642"/>
                  </a:lnTo>
                  <a:lnTo>
                    <a:pt x="844" y="1646"/>
                  </a:lnTo>
                  <a:lnTo>
                    <a:pt x="844" y="1650"/>
                  </a:lnTo>
                  <a:lnTo>
                    <a:pt x="848" y="1656"/>
                  </a:lnTo>
                  <a:lnTo>
                    <a:pt x="860" y="1662"/>
                  </a:lnTo>
                  <a:lnTo>
                    <a:pt x="866" y="1666"/>
                  </a:lnTo>
                  <a:lnTo>
                    <a:pt x="870" y="1672"/>
                  </a:lnTo>
                  <a:lnTo>
                    <a:pt x="876" y="1682"/>
                  </a:lnTo>
                  <a:lnTo>
                    <a:pt x="880" y="1694"/>
                  </a:lnTo>
                  <a:lnTo>
                    <a:pt x="882" y="1708"/>
                  </a:lnTo>
                  <a:lnTo>
                    <a:pt x="884" y="1722"/>
                  </a:lnTo>
                  <a:lnTo>
                    <a:pt x="886" y="1732"/>
                  </a:lnTo>
                  <a:lnTo>
                    <a:pt x="892" y="1742"/>
                  </a:lnTo>
                  <a:lnTo>
                    <a:pt x="894" y="1746"/>
                  </a:lnTo>
                  <a:lnTo>
                    <a:pt x="900" y="1748"/>
                  </a:lnTo>
                  <a:lnTo>
                    <a:pt x="914" y="1756"/>
                  </a:lnTo>
                  <a:lnTo>
                    <a:pt x="914" y="1758"/>
                  </a:lnTo>
                  <a:lnTo>
                    <a:pt x="914" y="1756"/>
                  </a:lnTo>
                  <a:lnTo>
                    <a:pt x="914" y="1750"/>
                  </a:lnTo>
                  <a:lnTo>
                    <a:pt x="916" y="1742"/>
                  </a:lnTo>
                  <a:lnTo>
                    <a:pt x="920" y="1730"/>
                  </a:lnTo>
                  <a:lnTo>
                    <a:pt x="932" y="1716"/>
                  </a:lnTo>
                  <a:lnTo>
                    <a:pt x="944" y="1702"/>
                  </a:lnTo>
                  <a:lnTo>
                    <a:pt x="952" y="1694"/>
                  </a:lnTo>
                  <a:lnTo>
                    <a:pt x="958" y="1690"/>
                  </a:lnTo>
                  <a:lnTo>
                    <a:pt x="962" y="1690"/>
                  </a:lnTo>
                  <a:lnTo>
                    <a:pt x="964" y="1690"/>
                  </a:lnTo>
                  <a:lnTo>
                    <a:pt x="966" y="1680"/>
                  </a:lnTo>
                  <a:lnTo>
                    <a:pt x="968" y="1672"/>
                  </a:lnTo>
                  <a:lnTo>
                    <a:pt x="972" y="1666"/>
                  </a:lnTo>
                  <a:lnTo>
                    <a:pt x="980" y="1658"/>
                  </a:lnTo>
                  <a:lnTo>
                    <a:pt x="986" y="1650"/>
                  </a:lnTo>
                  <a:lnTo>
                    <a:pt x="988" y="1646"/>
                  </a:lnTo>
                  <a:lnTo>
                    <a:pt x="990" y="1640"/>
                  </a:lnTo>
                  <a:lnTo>
                    <a:pt x="990" y="1632"/>
                  </a:lnTo>
                  <a:lnTo>
                    <a:pt x="990" y="1630"/>
                  </a:lnTo>
                  <a:lnTo>
                    <a:pt x="990" y="1632"/>
                  </a:lnTo>
                  <a:lnTo>
                    <a:pt x="998" y="1646"/>
                  </a:lnTo>
                  <a:lnTo>
                    <a:pt x="998" y="1654"/>
                  </a:lnTo>
                  <a:lnTo>
                    <a:pt x="996" y="1664"/>
                  </a:lnTo>
                  <a:lnTo>
                    <a:pt x="988" y="1686"/>
                  </a:lnTo>
                  <a:lnTo>
                    <a:pt x="980" y="1710"/>
                  </a:lnTo>
                  <a:lnTo>
                    <a:pt x="978" y="1718"/>
                  </a:lnTo>
                  <a:lnTo>
                    <a:pt x="978" y="1726"/>
                  </a:lnTo>
                  <a:lnTo>
                    <a:pt x="980" y="1736"/>
                  </a:lnTo>
                  <a:lnTo>
                    <a:pt x="980" y="1746"/>
                  </a:lnTo>
                  <a:lnTo>
                    <a:pt x="976" y="1750"/>
                  </a:lnTo>
                  <a:lnTo>
                    <a:pt x="972" y="1752"/>
                  </a:lnTo>
                  <a:lnTo>
                    <a:pt x="968" y="1752"/>
                  </a:lnTo>
                  <a:lnTo>
                    <a:pt x="964" y="1754"/>
                  </a:lnTo>
                  <a:lnTo>
                    <a:pt x="960" y="1756"/>
                  </a:lnTo>
                  <a:lnTo>
                    <a:pt x="956" y="1758"/>
                  </a:lnTo>
                  <a:lnTo>
                    <a:pt x="954" y="1762"/>
                  </a:lnTo>
                  <a:lnTo>
                    <a:pt x="954" y="1766"/>
                  </a:lnTo>
                  <a:lnTo>
                    <a:pt x="958" y="1770"/>
                  </a:lnTo>
                  <a:lnTo>
                    <a:pt x="962" y="1770"/>
                  </a:lnTo>
                  <a:lnTo>
                    <a:pt x="972" y="1770"/>
                  </a:lnTo>
                  <a:lnTo>
                    <a:pt x="978" y="1770"/>
                  </a:lnTo>
                  <a:lnTo>
                    <a:pt x="982" y="1766"/>
                  </a:lnTo>
                  <a:lnTo>
                    <a:pt x="990" y="1758"/>
                  </a:lnTo>
                  <a:lnTo>
                    <a:pt x="994" y="1750"/>
                  </a:lnTo>
                  <a:lnTo>
                    <a:pt x="996" y="1740"/>
                  </a:lnTo>
                  <a:lnTo>
                    <a:pt x="1000" y="1730"/>
                  </a:lnTo>
                  <a:lnTo>
                    <a:pt x="1002" y="1726"/>
                  </a:lnTo>
                  <a:lnTo>
                    <a:pt x="1004" y="1726"/>
                  </a:lnTo>
                  <a:lnTo>
                    <a:pt x="1006" y="1726"/>
                  </a:lnTo>
                  <a:lnTo>
                    <a:pt x="1012" y="1734"/>
                  </a:lnTo>
                  <a:lnTo>
                    <a:pt x="1016" y="1744"/>
                  </a:lnTo>
                  <a:lnTo>
                    <a:pt x="1018" y="1754"/>
                  </a:lnTo>
                  <a:lnTo>
                    <a:pt x="1016" y="1762"/>
                  </a:lnTo>
                  <a:lnTo>
                    <a:pt x="1014" y="1770"/>
                  </a:lnTo>
                  <a:lnTo>
                    <a:pt x="1006" y="1784"/>
                  </a:lnTo>
                  <a:lnTo>
                    <a:pt x="1004" y="1788"/>
                  </a:lnTo>
                  <a:lnTo>
                    <a:pt x="1006" y="1792"/>
                  </a:lnTo>
                  <a:lnTo>
                    <a:pt x="1008" y="1794"/>
                  </a:lnTo>
                  <a:lnTo>
                    <a:pt x="1012" y="1794"/>
                  </a:lnTo>
                  <a:lnTo>
                    <a:pt x="1020" y="1792"/>
                  </a:lnTo>
                  <a:lnTo>
                    <a:pt x="1030" y="1792"/>
                  </a:lnTo>
                  <a:lnTo>
                    <a:pt x="1036" y="1792"/>
                  </a:lnTo>
                  <a:lnTo>
                    <a:pt x="1042" y="1794"/>
                  </a:lnTo>
                  <a:lnTo>
                    <a:pt x="1048" y="1800"/>
                  </a:lnTo>
                  <a:lnTo>
                    <a:pt x="1054" y="1806"/>
                  </a:lnTo>
                  <a:lnTo>
                    <a:pt x="1060" y="1814"/>
                  </a:lnTo>
                  <a:lnTo>
                    <a:pt x="1066" y="1824"/>
                  </a:lnTo>
                  <a:lnTo>
                    <a:pt x="1070" y="1832"/>
                  </a:lnTo>
                  <a:lnTo>
                    <a:pt x="1072" y="1842"/>
                  </a:lnTo>
                  <a:lnTo>
                    <a:pt x="1072" y="1850"/>
                  </a:lnTo>
                  <a:lnTo>
                    <a:pt x="1070" y="1858"/>
                  </a:lnTo>
                  <a:lnTo>
                    <a:pt x="1068" y="1866"/>
                  </a:lnTo>
                  <a:lnTo>
                    <a:pt x="1068" y="1874"/>
                  </a:lnTo>
                  <a:lnTo>
                    <a:pt x="1074" y="1886"/>
                  </a:lnTo>
                  <a:lnTo>
                    <a:pt x="1080" y="1896"/>
                  </a:lnTo>
                  <a:lnTo>
                    <a:pt x="1088" y="1904"/>
                  </a:lnTo>
                  <a:lnTo>
                    <a:pt x="1098" y="1914"/>
                  </a:lnTo>
                  <a:lnTo>
                    <a:pt x="1106" y="1920"/>
                  </a:lnTo>
                  <a:lnTo>
                    <a:pt x="1114" y="1924"/>
                  </a:lnTo>
                  <a:lnTo>
                    <a:pt x="1120" y="1926"/>
                  </a:lnTo>
                  <a:lnTo>
                    <a:pt x="1126" y="1930"/>
                  </a:lnTo>
                  <a:lnTo>
                    <a:pt x="1134" y="1938"/>
                  </a:lnTo>
                  <a:lnTo>
                    <a:pt x="1138" y="1944"/>
                  </a:lnTo>
                  <a:lnTo>
                    <a:pt x="1142" y="1944"/>
                  </a:lnTo>
                  <a:lnTo>
                    <a:pt x="1146" y="1942"/>
                  </a:lnTo>
                  <a:lnTo>
                    <a:pt x="1152" y="1936"/>
                  </a:lnTo>
                  <a:lnTo>
                    <a:pt x="1156" y="1936"/>
                  </a:lnTo>
                  <a:lnTo>
                    <a:pt x="1160" y="1936"/>
                  </a:lnTo>
                  <a:lnTo>
                    <a:pt x="1176" y="1942"/>
                  </a:lnTo>
                  <a:lnTo>
                    <a:pt x="1198" y="1956"/>
                  </a:lnTo>
                  <a:lnTo>
                    <a:pt x="1210" y="1962"/>
                  </a:lnTo>
                  <a:lnTo>
                    <a:pt x="1218" y="1964"/>
                  </a:lnTo>
                  <a:lnTo>
                    <a:pt x="1224" y="1964"/>
                  </a:lnTo>
                  <a:lnTo>
                    <a:pt x="1230" y="1960"/>
                  </a:lnTo>
                  <a:lnTo>
                    <a:pt x="1238" y="1952"/>
                  </a:lnTo>
                  <a:lnTo>
                    <a:pt x="1244" y="1946"/>
                  </a:lnTo>
                  <a:lnTo>
                    <a:pt x="1252" y="1940"/>
                  </a:lnTo>
                  <a:lnTo>
                    <a:pt x="1260" y="1936"/>
                  </a:lnTo>
                  <a:lnTo>
                    <a:pt x="1264" y="1930"/>
                  </a:lnTo>
                  <a:lnTo>
                    <a:pt x="1270" y="1920"/>
                  </a:lnTo>
                  <a:lnTo>
                    <a:pt x="1270" y="1918"/>
                  </a:lnTo>
                  <a:lnTo>
                    <a:pt x="1272" y="1916"/>
                  </a:lnTo>
                  <a:lnTo>
                    <a:pt x="1276" y="1916"/>
                  </a:lnTo>
                  <a:lnTo>
                    <a:pt x="1282" y="1918"/>
                  </a:lnTo>
                  <a:lnTo>
                    <a:pt x="1286" y="1924"/>
                  </a:lnTo>
                  <a:lnTo>
                    <a:pt x="1288" y="1928"/>
                  </a:lnTo>
                  <a:lnTo>
                    <a:pt x="1284" y="1930"/>
                  </a:lnTo>
                  <a:lnTo>
                    <a:pt x="1280" y="1934"/>
                  </a:lnTo>
                  <a:lnTo>
                    <a:pt x="1274" y="1940"/>
                  </a:lnTo>
                  <a:lnTo>
                    <a:pt x="1274" y="1944"/>
                  </a:lnTo>
                  <a:lnTo>
                    <a:pt x="1278" y="1946"/>
                  </a:lnTo>
                  <a:lnTo>
                    <a:pt x="1282" y="1948"/>
                  </a:lnTo>
                  <a:lnTo>
                    <a:pt x="1288" y="1948"/>
                  </a:lnTo>
                  <a:lnTo>
                    <a:pt x="1290" y="1944"/>
                  </a:lnTo>
                  <a:lnTo>
                    <a:pt x="1292" y="1942"/>
                  </a:lnTo>
                  <a:lnTo>
                    <a:pt x="1296" y="1936"/>
                  </a:lnTo>
                  <a:lnTo>
                    <a:pt x="1296" y="1942"/>
                  </a:lnTo>
                  <a:lnTo>
                    <a:pt x="1298" y="1948"/>
                  </a:lnTo>
                  <a:lnTo>
                    <a:pt x="1300" y="1952"/>
                  </a:lnTo>
                  <a:lnTo>
                    <a:pt x="1306" y="1956"/>
                  </a:lnTo>
                  <a:lnTo>
                    <a:pt x="1316" y="1964"/>
                  </a:lnTo>
                  <a:lnTo>
                    <a:pt x="1324" y="1970"/>
                  </a:lnTo>
                  <a:lnTo>
                    <a:pt x="1334" y="1982"/>
                  </a:lnTo>
                  <a:lnTo>
                    <a:pt x="1338" y="1988"/>
                  </a:lnTo>
                  <a:lnTo>
                    <a:pt x="1340" y="1988"/>
                  </a:lnTo>
                  <a:lnTo>
                    <a:pt x="1340" y="1980"/>
                  </a:lnTo>
                  <a:lnTo>
                    <a:pt x="1340" y="1974"/>
                  </a:lnTo>
                  <a:lnTo>
                    <a:pt x="1340" y="1968"/>
                  </a:lnTo>
                  <a:lnTo>
                    <a:pt x="1342" y="1962"/>
                  </a:lnTo>
                  <a:lnTo>
                    <a:pt x="1346" y="1960"/>
                  </a:lnTo>
                  <a:lnTo>
                    <a:pt x="1354" y="1956"/>
                  </a:lnTo>
                  <a:lnTo>
                    <a:pt x="1362" y="1950"/>
                  </a:lnTo>
                  <a:lnTo>
                    <a:pt x="1386" y="1930"/>
                  </a:lnTo>
                  <a:lnTo>
                    <a:pt x="1398" y="1920"/>
                  </a:lnTo>
                  <a:lnTo>
                    <a:pt x="1412" y="1912"/>
                  </a:lnTo>
                  <a:lnTo>
                    <a:pt x="1428" y="1908"/>
                  </a:lnTo>
                  <a:lnTo>
                    <a:pt x="1434" y="1908"/>
                  </a:lnTo>
                  <a:lnTo>
                    <a:pt x="1442" y="1908"/>
                  </a:lnTo>
                  <a:lnTo>
                    <a:pt x="1456" y="1910"/>
                  </a:lnTo>
                  <a:lnTo>
                    <a:pt x="1466" y="1906"/>
                  </a:lnTo>
                  <a:lnTo>
                    <a:pt x="1474" y="1902"/>
                  </a:lnTo>
                  <a:lnTo>
                    <a:pt x="1478" y="1896"/>
                  </a:lnTo>
                  <a:lnTo>
                    <a:pt x="1482" y="1890"/>
                  </a:lnTo>
                  <a:lnTo>
                    <a:pt x="1482" y="1884"/>
                  </a:lnTo>
                  <a:lnTo>
                    <a:pt x="1482" y="1878"/>
                  </a:lnTo>
                  <a:lnTo>
                    <a:pt x="1478" y="1874"/>
                  </a:lnTo>
                  <a:lnTo>
                    <a:pt x="1476" y="1870"/>
                  </a:lnTo>
                  <a:lnTo>
                    <a:pt x="1476" y="1866"/>
                  </a:lnTo>
                  <a:lnTo>
                    <a:pt x="1480" y="1856"/>
                  </a:lnTo>
                  <a:lnTo>
                    <a:pt x="1486" y="1842"/>
                  </a:lnTo>
                  <a:lnTo>
                    <a:pt x="1488" y="1836"/>
                  </a:lnTo>
                  <a:lnTo>
                    <a:pt x="1488" y="1828"/>
                  </a:lnTo>
                  <a:lnTo>
                    <a:pt x="1490" y="1812"/>
                  </a:lnTo>
                  <a:lnTo>
                    <a:pt x="1494" y="1794"/>
                  </a:lnTo>
                  <a:lnTo>
                    <a:pt x="1502" y="1776"/>
                  </a:lnTo>
                  <a:lnTo>
                    <a:pt x="1506" y="1770"/>
                  </a:lnTo>
                  <a:lnTo>
                    <a:pt x="1510" y="1766"/>
                  </a:lnTo>
                  <a:lnTo>
                    <a:pt x="1514" y="1760"/>
                  </a:lnTo>
                  <a:lnTo>
                    <a:pt x="1518" y="1750"/>
                  </a:lnTo>
                  <a:lnTo>
                    <a:pt x="1526" y="1718"/>
                  </a:lnTo>
                  <a:lnTo>
                    <a:pt x="1530" y="1700"/>
                  </a:lnTo>
                  <a:lnTo>
                    <a:pt x="1538" y="1680"/>
                  </a:lnTo>
                  <a:lnTo>
                    <a:pt x="1548" y="1662"/>
                  </a:lnTo>
                  <a:lnTo>
                    <a:pt x="1554" y="1654"/>
                  </a:lnTo>
                  <a:lnTo>
                    <a:pt x="1562" y="1646"/>
                  </a:lnTo>
                  <a:lnTo>
                    <a:pt x="1574" y="1634"/>
                  </a:lnTo>
                  <a:lnTo>
                    <a:pt x="1582" y="1626"/>
                  </a:lnTo>
                  <a:lnTo>
                    <a:pt x="1586" y="1618"/>
                  </a:lnTo>
                  <a:lnTo>
                    <a:pt x="1588" y="1612"/>
                  </a:lnTo>
                  <a:lnTo>
                    <a:pt x="1588" y="1604"/>
                  </a:lnTo>
                  <a:lnTo>
                    <a:pt x="1590" y="1598"/>
                  </a:lnTo>
                  <a:lnTo>
                    <a:pt x="1594" y="1590"/>
                  </a:lnTo>
                  <a:lnTo>
                    <a:pt x="1598" y="1576"/>
                  </a:lnTo>
                  <a:lnTo>
                    <a:pt x="1602" y="1566"/>
                  </a:lnTo>
                  <a:lnTo>
                    <a:pt x="1602" y="1556"/>
                  </a:lnTo>
                  <a:lnTo>
                    <a:pt x="1602" y="1546"/>
                  </a:lnTo>
                  <a:lnTo>
                    <a:pt x="1602" y="1532"/>
                  </a:lnTo>
                  <a:lnTo>
                    <a:pt x="1604" y="1524"/>
                  </a:lnTo>
                  <a:lnTo>
                    <a:pt x="1606" y="1516"/>
                  </a:lnTo>
                  <a:lnTo>
                    <a:pt x="1612" y="1504"/>
                  </a:lnTo>
                  <a:lnTo>
                    <a:pt x="1614" y="1494"/>
                  </a:lnTo>
                  <a:lnTo>
                    <a:pt x="1616" y="1476"/>
                  </a:lnTo>
                  <a:lnTo>
                    <a:pt x="1618" y="1458"/>
                  </a:lnTo>
                  <a:lnTo>
                    <a:pt x="1620" y="1448"/>
                  </a:lnTo>
                  <a:lnTo>
                    <a:pt x="1626" y="1438"/>
                  </a:lnTo>
                  <a:lnTo>
                    <a:pt x="1628" y="1432"/>
                  </a:lnTo>
                  <a:lnTo>
                    <a:pt x="1630" y="1426"/>
                  </a:lnTo>
                  <a:lnTo>
                    <a:pt x="1628" y="1412"/>
                  </a:lnTo>
                  <a:lnTo>
                    <a:pt x="1626" y="1398"/>
                  </a:lnTo>
                  <a:lnTo>
                    <a:pt x="1622" y="1384"/>
                  </a:lnTo>
                  <a:lnTo>
                    <a:pt x="1612" y="1358"/>
                  </a:lnTo>
                  <a:lnTo>
                    <a:pt x="1610" y="1350"/>
                  </a:lnTo>
                  <a:lnTo>
                    <a:pt x="1610" y="1344"/>
                  </a:lnTo>
                  <a:close/>
                  <a:moveTo>
                    <a:pt x="1412" y="2026"/>
                  </a:moveTo>
                  <a:lnTo>
                    <a:pt x="1412" y="2026"/>
                  </a:lnTo>
                  <a:lnTo>
                    <a:pt x="1408" y="2024"/>
                  </a:lnTo>
                  <a:lnTo>
                    <a:pt x="1406" y="2020"/>
                  </a:lnTo>
                  <a:lnTo>
                    <a:pt x="1404" y="2016"/>
                  </a:lnTo>
                  <a:lnTo>
                    <a:pt x="1402" y="2014"/>
                  </a:lnTo>
                  <a:lnTo>
                    <a:pt x="1400" y="2014"/>
                  </a:lnTo>
                  <a:lnTo>
                    <a:pt x="1396" y="2018"/>
                  </a:lnTo>
                  <a:lnTo>
                    <a:pt x="1392" y="2022"/>
                  </a:lnTo>
                  <a:lnTo>
                    <a:pt x="1392" y="2024"/>
                  </a:lnTo>
                  <a:lnTo>
                    <a:pt x="1394" y="2024"/>
                  </a:lnTo>
                  <a:lnTo>
                    <a:pt x="1396" y="2026"/>
                  </a:lnTo>
                  <a:lnTo>
                    <a:pt x="1398" y="2028"/>
                  </a:lnTo>
                  <a:lnTo>
                    <a:pt x="1400" y="2038"/>
                  </a:lnTo>
                  <a:lnTo>
                    <a:pt x="1402" y="2040"/>
                  </a:lnTo>
                  <a:lnTo>
                    <a:pt x="1404" y="2042"/>
                  </a:lnTo>
                  <a:lnTo>
                    <a:pt x="1410" y="2044"/>
                  </a:lnTo>
                  <a:lnTo>
                    <a:pt x="1414" y="2042"/>
                  </a:lnTo>
                  <a:lnTo>
                    <a:pt x="1414" y="2040"/>
                  </a:lnTo>
                  <a:lnTo>
                    <a:pt x="1414" y="2036"/>
                  </a:lnTo>
                  <a:lnTo>
                    <a:pt x="1412" y="2034"/>
                  </a:lnTo>
                  <a:lnTo>
                    <a:pt x="1412" y="2032"/>
                  </a:lnTo>
                  <a:lnTo>
                    <a:pt x="1414" y="2030"/>
                  </a:lnTo>
                  <a:lnTo>
                    <a:pt x="1416" y="2028"/>
                  </a:lnTo>
                  <a:lnTo>
                    <a:pt x="1412" y="2026"/>
                  </a:lnTo>
                  <a:close/>
                  <a:moveTo>
                    <a:pt x="1708" y="300"/>
                  </a:moveTo>
                  <a:lnTo>
                    <a:pt x="1708" y="300"/>
                  </a:lnTo>
                  <a:lnTo>
                    <a:pt x="1704" y="298"/>
                  </a:lnTo>
                  <a:lnTo>
                    <a:pt x="1700" y="294"/>
                  </a:lnTo>
                  <a:lnTo>
                    <a:pt x="1694" y="284"/>
                  </a:lnTo>
                  <a:lnTo>
                    <a:pt x="1688" y="274"/>
                  </a:lnTo>
                  <a:lnTo>
                    <a:pt x="1686" y="272"/>
                  </a:lnTo>
                  <a:lnTo>
                    <a:pt x="1682" y="268"/>
                  </a:lnTo>
                  <a:lnTo>
                    <a:pt x="1678" y="266"/>
                  </a:lnTo>
                  <a:lnTo>
                    <a:pt x="1676" y="262"/>
                  </a:lnTo>
                  <a:lnTo>
                    <a:pt x="1672" y="252"/>
                  </a:lnTo>
                  <a:lnTo>
                    <a:pt x="1668" y="244"/>
                  </a:lnTo>
                  <a:lnTo>
                    <a:pt x="1668" y="242"/>
                  </a:lnTo>
                  <a:lnTo>
                    <a:pt x="1664" y="244"/>
                  </a:lnTo>
                  <a:lnTo>
                    <a:pt x="1662" y="248"/>
                  </a:lnTo>
                  <a:lnTo>
                    <a:pt x="1662" y="250"/>
                  </a:lnTo>
                  <a:lnTo>
                    <a:pt x="1666" y="256"/>
                  </a:lnTo>
                  <a:lnTo>
                    <a:pt x="1670" y="264"/>
                  </a:lnTo>
                  <a:lnTo>
                    <a:pt x="1672" y="268"/>
                  </a:lnTo>
                  <a:lnTo>
                    <a:pt x="1672" y="276"/>
                  </a:lnTo>
                  <a:lnTo>
                    <a:pt x="1672" y="282"/>
                  </a:lnTo>
                  <a:lnTo>
                    <a:pt x="1672" y="288"/>
                  </a:lnTo>
                  <a:lnTo>
                    <a:pt x="1680" y="298"/>
                  </a:lnTo>
                  <a:lnTo>
                    <a:pt x="1688" y="306"/>
                  </a:lnTo>
                  <a:lnTo>
                    <a:pt x="1690" y="310"/>
                  </a:lnTo>
                  <a:lnTo>
                    <a:pt x="1692" y="316"/>
                  </a:lnTo>
                  <a:lnTo>
                    <a:pt x="1694" y="324"/>
                  </a:lnTo>
                  <a:lnTo>
                    <a:pt x="1700" y="330"/>
                  </a:lnTo>
                  <a:lnTo>
                    <a:pt x="1708" y="332"/>
                  </a:lnTo>
                  <a:lnTo>
                    <a:pt x="1716" y="330"/>
                  </a:lnTo>
                  <a:lnTo>
                    <a:pt x="1720" y="328"/>
                  </a:lnTo>
                  <a:lnTo>
                    <a:pt x="1722" y="326"/>
                  </a:lnTo>
                  <a:lnTo>
                    <a:pt x="1722" y="322"/>
                  </a:lnTo>
                  <a:lnTo>
                    <a:pt x="1720" y="316"/>
                  </a:lnTo>
                  <a:lnTo>
                    <a:pt x="1716" y="306"/>
                  </a:lnTo>
                  <a:lnTo>
                    <a:pt x="1712" y="304"/>
                  </a:lnTo>
                  <a:lnTo>
                    <a:pt x="1708" y="300"/>
                  </a:lnTo>
                  <a:close/>
                  <a:moveTo>
                    <a:pt x="1712" y="342"/>
                  </a:moveTo>
                  <a:lnTo>
                    <a:pt x="1712" y="342"/>
                  </a:lnTo>
                  <a:lnTo>
                    <a:pt x="1712" y="346"/>
                  </a:lnTo>
                  <a:lnTo>
                    <a:pt x="1716" y="346"/>
                  </a:lnTo>
                  <a:lnTo>
                    <a:pt x="1718" y="346"/>
                  </a:lnTo>
                  <a:lnTo>
                    <a:pt x="1720" y="344"/>
                  </a:lnTo>
                  <a:lnTo>
                    <a:pt x="1718" y="340"/>
                  </a:lnTo>
                  <a:lnTo>
                    <a:pt x="1716" y="338"/>
                  </a:lnTo>
                  <a:lnTo>
                    <a:pt x="1712" y="340"/>
                  </a:lnTo>
                  <a:lnTo>
                    <a:pt x="1712" y="342"/>
                  </a:lnTo>
                  <a:close/>
                  <a:moveTo>
                    <a:pt x="1238" y="2006"/>
                  </a:moveTo>
                  <a:lnTo>
                    <a:pt x="1238" y="2006"/>
                  </a:lnTo>
                  <a:lnTo>
                    <a:pt x="1236" y="2012"/>
                  </a:lnTo>
                  <a:lnTo>
                    <a:pt x="1234" y="2024"/>
                  </a:lnTo>
                  <a:lnTo>
                    <a:pt x="1236" y="2032"/>
                  </a:lnTo>
                  <a:lnTo>
                    <a:pt x="1240" y="2034"/>
                  </a:lnTo>
                  <a:lnTo>
                    <a:pt x="1242" y="2032"/>
                  </a:lnTo>
                  <a:lnTo>
                    <a:pt x="1244" y="2028"/>
                  </a:lnTo>
                  <a:lnTo>
                    <a:pt x="1246" y="2024"/>
                  </a:lnTo>
                  <a:lnTo>
                    <a:pt x="1246" y="2014"/>
                  </a:lnTo>
                  <a:lnTo>
                    <a:pt x="1242" y="2006"/>
                  </a:lnTo>
                  <a:lnTo>
                    <a:pt x="1240" y="2004"/>
                  </a:lnTo>
                  <a:lnTo>
                    <a:pt x="1238" y="2006"/>
                  </a:lnTo>
                  <a:close/>
                  <a:moveTo>
                    <a:pt x="1414" y="2116"/>
                  </a:moveTo>
                  <a:lnTo>
                    <a:pt x="1414" y="2116"/>
                  </a:lnTo>
                  <a:lnTo>
                    <a:pt x="1414" y="2106"/>
                  </a:lnTo>
                  <a:lnTo>
                    <a:pt x="1414" y="2096"/>
                  </a:lnTo>
                  <a:lnTo>
                    <a:pt x="1414" y="2088"/>
                  </a:lnTo>
                  <a:lnTo>
                    <a:pt x="1412" y="2082"/>
                  </a:lnTo>
                  <a:lnTo>
                    <a:pt x="1408" y="2076"/>
                  </a:lnTo>
                  <a:lnTo>
                    <a:pt x="1406" y="2072"/>
                  </a:lnTo>
                  <a:lnTo>
                    <a:pt x="1402" y="2072"/>
                  </a:lnTo>
                  <a:lnTo>
                    <a:pt x="1400" y="2074"/>
                  </a:lnTo>
                  <a:lnTo>
                    <a:pt x="1398" y="2078"/>
                  </a:lnTo>
                  <a:lnTo>
                    <a:pt x="1396" y="2078"/>
                  </a:lnTo>
                  <a:lnTo>
                    <a:pt x="1392" y="2076"/>
                  </a:lnTo>
                  <a:lnTo>
                    <a:pt x="1388" y="2076"/>
                  </a:lnTo>
                  <a:lnTo>
                    <a:pt x="1386" y="2078"/>
                  </a:lnTo>
                  <a:lnTo>
                    <a:pt x="1382" y="2080"/>
                  </a:lnTo>
                  <a:lnTo>
                    <a:pt x="1380" y="2082"/>
                  </a:lnTo>
                  <a:lnTo>
                    <a:pt x="1378" y="2082"/>
                  </a:lnTo>
                  <a:lnTo>
                    <a:pt x="1370" y="2082"/>
                  </a:lnTo>
                  <a:lnTo>
                    <a:pt x="1352" y="2088"/>
                  </a:lnTo>
                  <a:lnTo>
                    <a:pt x="1340" y="2092"/>
                  </a:lnTo>
                  <a:lnTo>
                    <a:pt x="1332" y="2094"/>
                  </a:lnTo>
                  <a:lnTo>
                    <a:pt x="1324" y="2092"/>
                  </a:lnTo>
                  <a:lnTo>
                    <a:pt x="1320" y="2088"/>
                  </a:lnTo>
                  <a:lnTo>
                    <a:pt x="1310" y="2080"/>
                  </a:lnTo>
                  <a:lnTo>
                    <a:pt x="1304" y="2076"/>
                  </a:lnTo>
                  <a:lnTo>
                    <a:pt x="1296" y="2076"/>
                  </a:lnTo>
                  <a:lnTo>
                    <a:pt x="1288" y="2074"/>
                  </a:lnTo>
                  <a:lnTo>
                    <a:pt x="1282" y="2072"/>
                  </a:lnTo>
                  <a:lnTo>
                    <a:pt x="1274" y="2066"/>
                  </a:lnTo>
                  <a:lnTo>
                    <a:pt x="1272" y="2064"/>
                  </a:lnTo>
                  <a:lnTo>
                    <a:pt x="1270" y="2064"/>
                  </a:lnTo>
                  <a:lnTo>
                    <a:pt x="1266" y="2078"/>
                  </a:lnTo>
                  <a:lnTo>
                    <a:pt x="1264" y="2086"/>
                  </a:lnTo>
                  <a:lnTo>
                    <a:pt x="1266" y="2094"/>
                  </a:lnTo>
                  <a:lnTo>
                    <a:pt x="1276" y="2118"/>
                  </a:lnTo>
                  <a:lnTo>
                    <a:pt x="1280" y="2130"/>
                  </a:lnTo>
                  <a:lnTo>
                    <a:pt x="1284" y="2134"/>
                  </a:lnTo>
                  <a:lnTo>
                    <a:pt x="1288" y="2136"/>
                  </a:lnTo>
                  <a:lnTo>
                    <a:pt x="1288" y="2144"/>
                  </a:lnTo>
                  <a:lnTo>
                    <a:pt x="1288" y="2158"/>
                  </a:lnTo>
                  <a:lnTo>
                    <a:pt x="1292" y="2174"/>
                  </a:lnTo>
                  <a:lnTo>
                    <a:pt x="1296" y="2186"/>
                  </a:lnTo>
                  <a:lnTo>
                    <a:pt x="1300" y="2192"/>
                  </a:lnTo>
                  <a:lnTo>
                    <a:pt x="1304" y="2198"/>
                  </a:lnTo>
                  <a:lnTo>
                    <a:pt x="1310" y="2202"/>
                  </a:lnTo>
                  <a:lnTo>
                    <a:pt x="1312" y="2206"/>
                  </a:lnTo>
                  <a:lnTo>
                    <a:pt x="1318" y="2216"/>
                  </a:lnTo>
                  <a:lnTo>
                    <a:pt x="1322" y="2224"/>
                  </a:lnTo>
                  <a:lnTo>
                    <a:pt x="1324" y="2226"/>
                  </a:lnTo>
                  <a:lnTo>
                    <a:pt x="1328" y="2226"/>
                  </a:lnTo>
                  <a:lnTo>
                    <a:pt x="1332" y="2226"/>
                  </a:lnTo>
                  <a:lnTo>
                    <a:pt x="1338" y="2226"/>
                  </a:lnTo>
                  <a:lnTo>
                    <a:pt x="1352" y="2230"/>
                  </a:lnTo>
                  <a:lnTo>
                    <a:pt x="1356" y="2232"/>
                  </a:lnTo>
                  <a:lnTo>
                    <a:pt x="1358" y="2230"/>
                  </a:lnTo>
                  <a:lnTo>
                    <a:pt x="1360" y="2226"/>
                  </a:lnTo>
                  <a:lnTo>
                    <a:pt x="1362" y="2220"/>
                  </a:lnTo>
                  <a:lnTo>
                    <a:pt x="1366" y="2214"/>
                  </a:lnTo>
                  <a:lnTo>
                    <a:pt x="1370" y="2212"/>
                  </a:lnTo>
                  <a:lnTo>
                    <a:pt x="1372" y="2208"/>
                  </a:lnTo>
                  <a:lnTo>
                    <a:pt x="1374" y="2200"/>
                  </a:lnTo>
                  <a:lnTo>
                    <a:pt x="1376" y="2194"/>
                  </a:lnTo>
                  <a:lnTo>
                    <a:pt x="1378" y="2194"/>
                  </a:lnTo>
                  <a:lnTo>
                    <a:pt x="1378" y="2196"/>
                  </a:lnTo>
                  <a:lnTo>
                    <a:pt x="1380" y="2198"/>
                  </a:lnTo>
                  <a:lnTo>
                    <a:pt x="1382" y="2198"/>
                  </a:lnTo>
                  <a:lnTo>
                    <a:pt x="1382" y="2194"/>
                  </a:lnTo>
                  <a:lnTo>
                    <a:pt x="1384" y="2190"/>
                  </a:lnTo>
                  <a:lnTo>
                    <a:pt x="1386" y="2188"/>
                  </a:lnTo>
                  <a:lnTo>
                    <a:pt x="1388" y="2188"/>
                  </a:lnTo>
                  <a:lnTo>
                    <a:pt x="1392" y="2192"/>
                  </a:lnTo>
                  <a:lnTo>
                    <a:pt x="1394" y="2194"/>
                  </a:lnTo>
                  <a:lnTo>
                    <a:pt x="1394" y="2196"/>
                  </a:lnTo>
                  <a:lnTo>
                    <a:pt x="1392" y="2196"/>
                  </a:lnTo>
                  <a:lnTo>
                    <a:pt x="1388" y="2198"/>
                  </a:lnTo>
                  <a:lnTo>
                    <a:pt x="1388" y="2202"/>
                  </a:lnTo>
                  <a:lnTo>
                    <a:pt x="1390" y="2206"/>
                  </a:lnTo>
                  <a:lnTo>
                    <a:pt x="1398" y="2210"/>
                  </a:lnTo>
                  <a:lnTo>
                    <a:pt x="1402" y="2208"/>
                  </a:lnTo>
                  <a:lnTo>
                    <a:pt x="1404" y="2206"/>
                  </a:lnTo>
                  <a:lnTo>
                    <a:pt x="1402" y="2194"/>
                  </a:lnTo>
                  <a:lnTo>
                    <a:pt x="1400" y="2180"/>
                  </a:lnTo>
                  <a:lnTo>
                    <a:pt x="1400" y="2174"/>
                  </a:lnTo>
                  <a:lnTo>
                    <a:pt x="1402" y="2170"/>
                  </a:lnTo>
                  <a:lnTo>
                    <a:pt x="1404" y="2168"/>
                  </a:lnTo>
                  <a:lnTo>
                    <a:pt x="1404" y="2166"/>
                  </a:lnTo>
                  <a:lnTo>
                    <a:pt x="1402" y="2160"/>
                  </a:lnTo>
                  <a:lnTo>
                    <a:pt x="1402" y="2152"/>
                  </a:lnTo>
                  <a:lnTo>
                    <a:pt x="1402" y="2150"/>
                  </a:lnTo>
                  <a:lnTo>
                    <a:pt x="1404" y="2146"/>
                  </a:lnTo>
                  <a:lnTo>
                    <a:pt x="1408" y="2144"/>
                  </a:lnTo>
                  <a:lnTo>
                    <a:pt x="1410" y="2144"/>
                  </a:lnTo>
                  <a:lnTo>
                    <a:pt x="1410" y="2150"/>
                  </a:lnTo>
                  <a:lnTo>
                    <a:pt x="1412" y="2154"/>
                  </a:lnTo>
                  <a:lnTo>
                    <a:pt x="1414" y="2152"/>
                  </a:lnTo>
                  <a:lnTo>
                    <a:pt x="1416" y="2148"/>
                  </a:lnTo>
                  <a:lnTo>
                    <a:pt x="1416" y="2146"/>
                  </a:lnTo>
                  <a:lnTo>
                    <a:pt x="1414" y="2140"/>
                  </a:lnTo>
                  <a:lnTo>
                    <a:pt x="1412" y="2132"/>
                  </a:lnTo>
                  <a:lnTo>
                    <a:pt x="1412" y="2124"/>
                  </a:lnTo>
                  <a:lnTo>
                    <a:pt x="1414" y="2116"/>
                  </a:lnTo>
                  <a:close/>
                  <a:moveTo>
                    <a:pt x="984" y="1792"/>
                  </a:moveTo>
                  <a:lnTo>
                    <a:pt x="984" y="1792"/>
                  </a:lnTo>
                  <a:lnTo>
                    <a:pt x="980" y="1788"/>
                  </a:lnTo>
                  <a:lnTo>
                    <a:pt x="974" y="1788"/>
                  </a:lnTo>
                  <a:lnTo>
                    <a:pt x="966" y="1788"/>
                  </a:lnTo>
                  <a:lnTo>
                    <a:pt x="958" y="1792"/>
                  </a:lnTo>
                  <a:lnTo>
                    <a:pt x="950" y="1794"/>
                  </a:lnTo>
                  <a:lnTo>
                    <a:pt x="944" y="1798"/>
                  </a:lnTo>
                  <a:lnTo>
                    <a:pt x="942" y="1804"/>
                  </a:lnTo>
                  <a:lnTo>
                    <a:pt x="940" y="1808"/>
                  </a:lnTo>
                  <a:lnTo>
                    <a:pt x="942" y="1810"/>
                  </a:lnTo>
                  <a:lnTo>
                    <a:pt x="948" y="1812"/>
                  </a:lnTo>
                  <a:lnTo>
                    <a:pt x="960" y="1814"/>
                  </a:lnTo>
                  <a:lnTo>
                    <a:pt x="974" y="1812"/>
                  </a:lnTo>
                  <a:lnTo>
                    <a:pt x="982" y="1810"/>
                  </a:lnTo>
                  <a:lnTo>
                    <a:pt x="990" y="1808"/>
                  </a:lnTo>
                  <a:lnTo>
                    <a:pt x="998" y="1808"/>
                  </a:lnTo>
                  <a:lnTo>
                    <a:pt x="1004" y="1806"/>
                  </a:lnTo>
                  <a:lnTo>
                    <a:pt x="1004" y="1804"/>
                  </a:lnTo>
                  <a:lnTo>
                    <a:pt x="1002" y="1800"/>
                  </a:lnTo>
                  <a:lnTo>
                    <a:pt x="1000" y="1798"/>
                  </a:lnTo>
                  <a:lnTo>
                    <a:pt x="994" y="1798"/>
                  </a:lnTo>
                  <a:lnTo>
                    <a:pt x="990" y="1796"/>
                  </a:lnTo>
                  <a:lnTo>
                    <a:pt x="984" y="1792"/>
                  </a:lnTo>
                  <a:close/>
                  <a:moveTo>
                    <a:pt x="2204" y="1064"/>
                  </a:moveTo>
                  <a:lnTo>
                    <a:pt x="2204" y="1064"/>
                  </a:lnTo>
                  <a:lnTo>
                    <a:pt x="2206" y="1066"/>
                  </a:lnTo>
                  <a:lnTo>
                    <a:pt x="2208" y="1066"/>
                  </a:lnTo>
                  <a:lnTo>
                    <a:pt x="2212" y="1066"/>
                  </a:lnTo>
                  <a:lnTo>
                    <a:pt x="2214" y="1060"/>
                  </a:lnTo>
                  <a:lnTo>
                    <a:pt x="2214" y="1058"/>
                  </a:lnTo>
                  <a:lnTo>
                    <a:pt x="2212" y="1054"/>
                  </a:lnTo>
                  <a:lnTo>
                    <a:pt x="2210" y="1050"/>
                  </a:lnTo>
                  <a:lnTo>
                    <a:pt x="2208" y="1048"/>
                  </a:lnTo>
                  <a:lnTo>
                    <a:pt x="2206" y="1048"/>
                  </a:lnTo>
                  <a:lnTo>
                    <a:pt x="2204" y="1050"/>
                  </a:lnTo>
                  <a:lnTo>
                    <a:pt x="2202" y="1054"/>
                  </a:lnTo>
                  <a:lnTo>
                    <a:pt x="2204" y="1064"/>
                  </a:lnTo>
                  <a:close/>
                  <a:moveTo>
                    <a:pt x="2218" y="862"/>
                  </a:moveTo>
                  <a:lnTo>
                    <a:pt x="2218" y="862"/>
                  </a:lnTo>
                  <a:lnTo>
                    <a:pt x="2216" y="866"/>
                  </a:lnTo>
                  <a:lnTo>
                    <a:pt x="2218" y="870"/>
                  </a:lnTo>
                  <a:lnTo>
                    <a:pt x="2222" y="872"/>
                  </a:lnTo>
                  <a:lnTo>
                    <a:pt x="2228" y="874"/>
                  </a:lnTo>
                  <a:lnTo>
                    <a:pt x="2230" y="872"/>
                  </a:lnTo>
                  <a:lnTo>
                    <a:pt x="2230" y="870"/>
                  </a:lnTo>
                  <a:lnTo>
                    <a:pt x="2228" y="864"/>
                  </a:lnTo>
                  <a:lnTo>
                    <a:pt x="2222" y="860"/>
                  </a:lnTo>
                  <a:lnTo>
                    <a:pt x="2220" y="860"/>
                  </a:lnTo>
                  <a:lnTo>
                    <a:pt x="2218" y="862"/>
                  </a:lnTo>
                  <a:close/>
                  <a:moveTo>
                    <a:pt x="2220" y="824"/>
                  </a:moveTo>
                  <a:lnTo>
                    <a:pt x="2220" y="824"/>
                  </a:lnTo>
                  <a:lnTo>
                    <a:pt x="2222" y="824"/>
                  </a:lnTo>
                  <a:lnTo>
                    <a:pt x="2222" y="822"/>
                  </a:lnTo>
                  <a:lnTo>
                    <a:pt x="2216" y="814"/>
                  </a:lnTo>
                  <a:lnTo>
                    <a:pt x="2216" y="812"/>
                  </a:lnTo>
                  <a:lnTo>
                    <a:pt x="2214" y="814"/>
                  </a:lnTo>
                  <a:lnTo>
                    <a:pt x="2212" y="816"/>
                  </a:lnTo>
                  <a:lnTo>
                    <a:pt x="2214" y="822"/>
                  </a:lnTo>
                  <a:lnTo>
                    <a:pt x="2216" y="822"/>
                  </a:lnTo>
                  <a:lnTo>
                    <a:pt x="2220" y="824"/>
                  </a:lnTo>
                  <a:close/>
                  <a:moveTo>
                    <a:pt x="2124" y="1064"/>
                  </a:moveTo>
                  <a:lnTo>
                    <a:pt x="2124" y="1064"/>
                  </a:lnTo>
                  <a:lnTo>
                    <a:pt x="2118" y="1060"/>
                  </a:lnTo>
                  <a:lnTo>
                    <a:pt x="2116" y="1060"/>
                  </a:lnTo>
                  <a:lnTo>
                    <a:pt x="2114" y="1062"/>
                  </a:lnTo>
                  <a:lnTo>
                    <a:pt x="2096" y="1042"/>
                  </a:lnTo>
                  <a:lnTo>
                    <a:pt x="2094" y="1038"/>
                  </a:lnTo>
                  <a:lnTo>
                    <a:pt x="2090" y="1032"/>
                  </a:lnTo>
                  <a:lnTo>
                    <a:pt x="2076" y="1018"/>
                  </a:lnTo>
                  <a:lnTo>
                    <a:pt x="2060" y="1008"/>
                  </a:lnTo>
                  <a:lnTo>
                    <a:pt x="2050" y="1000"/>
                  </a:lnTo>
                  <a:lnTo>
                    <a:pt x="2050" y="1004"/>
                  </a:lnTo>
                  <a:lnTo>
                    <a:pt x="2044" y="998"/>
                  </a:lnTo>
                  <a:lnTo>
                    <a:pt x="2040" y="994"/>
                  </a:lnTo>
                  <a:lnTo>
                    <a:pt x="2036" y="992"/>
                  </a:lnTo>
                  <a:lnTo>
                    <a:pt x="2040" y="1000"/>
                  </a:lnTo>
                  <a:lnTo>
                    <a:pt x="2050" y="1020"/>
                  </a:lnTo>
                  <a:lnTo>
                    <a:pt x="2052" y="1024"/>
                  </a:lnTo>
                  <a:lnTo>
                    <a:pt x="2052" y="1026"/>
                  </a:lnTo>
                  <a:lnTo>
                    <a:pt x="2064" y="1036"/>
                  </a:lnTo>
                  <a:lnTo>
                    <a:pt x="2070" y="1042"/>
                  </a:lnTo>
                  <a:lnTo>
                    <a:pt x="2076" y="1056"/>
                  </a:lnTo>
                  <a:lnTo>
                    <a:pt x="2076" y="1054"/>
                  </a:lnTo>
                  <a:lnTo>
                    <a:pt x="2078" y="1058"/>
                  </a:lnTo>
                  <a:lnTo>
                    <a:pt x="2082" y="1058"/>
                  </a:lnTo>
                  <a:lnTo>
                    <a:pt x="2088" y="1064"/>
                  </a:lnTo>
                  <a:lnTo>
                    <a:pt x="2094" y="1070"/>
                  </a:lnTo>
                  <a:lnTo>
                    <a:pt x="2102" y="1074"/>
                  </a:lnTo>
                  <a:lnTo>
                    <a:pt x="2110" y="1080"/>
                  </a:lnTo>
                  <a:lnTo>
                    <a:pt x="2116" y="1086"/>
                  </a:lnTo>
                  <a:lnTo>
                    <a:pt x="2136" y="1098"/>
                  </a:lnTo>
                  <a:lnTo>
                    <a:pt x="2136" y="1102"/>
                  </a:lnTo>
                  <a:lnTo>
                    <a:pt x="2136" y="1104"/>
                  </a:lnTo>
                  <a:lnTo>
                    <a:pt x="2154" y="1100"/>
                  </a:lnTo>
                  <a:lnTo>
                    <a:pt x="2158" y="1098"/>
                  </a:lnTo>
                  <a:lnTo>
                    <a:pt x="2158" y="1096"/>
                  </a:lnTo>
                  <a:lnTo>
                    <a:pt x="2148" y="1086"/>
                  </a:lnTo>
                  <a:lnTo>
                    <a:pt x="2124" y="1064"/>
                  </a:lnTo>
                  <a:close/>
                  <a:moveTo>
                    <a:pt x="2172" y="1036"/>
                  </a:moveTo>
                  <a:lnTo>
                    <a:pt x="2172" y="1036"/>
                  </a:lnTo>
                  <a:lnTo>
                    <a:pt x="2178" y="1038"/>
                  </a:lnTo>
                  <a:lnTo>
                    <a:pt x="2182" y="1040"/>
                  </a:lnTo>
                  <a:lnTo>
                    <a:pt x="2184" y="1038"/>
                  </a:lnTo>
                  <a:lnTo>
                    <a:pt x="2186" y="1036"/>
                  </a:lnTo>
                  <a:lnTo>
                    <a:pt x="2186" y="1030"/>
                  </a:lnTo>
                  <a:lnTo>
                    <a:pt x="2182" y="1024"/>
                  </a:lnTo>
                  <a:lnTo>
                    <a:pt x="2176" y="1018"/>
                  </a:lnTo>
                  <a:lnTo>
                    <a:pt x="2172" y="1016"/>
                  </a:lnTo>
                  <a:lnTo>
                    <a:pt x="2168" y="1018"/>
                  </a:lnTo>
                  <a:lnTo>
                    <a:pt x="2168" y="1020"/>
                  </a:lnTo>
                  <a:lnTo>
                    <a:pt x="2170" y="1020"/>
                  </a:lnTo>
                  <a:lnTo>
                    <a:pt x="2172" y="1022"/>
                  </a:lnTo>
                  <a:lnTo>
                    <a:pt x="2172" y="1024"/>
                  </a:lnTo>
                  <a:lnTo>
                    <a:pt x="2170" y="1028"/>
                  </a:lnTo>
                  <a:lnTo>
                    <a:pt x="2168" y="1032"/>
                  </a:lnTo>
                  <a:lnTo>
                    <a:pt x="2170" y="1034"/>
                  </a:lnTo>
                  <a:lnTo>
                    <a:pt x="2172" y="1036"/>
                  </a:lnTo>
                  <a:close/>
                  <a:moveTo>
                    <a:pt x="2152" y="752"/>
                  </a:moveTo>
                  <a:lnTo>
                    <a:pt x="2152" y="752"/>
                  </a:lnTo>
                  <a:lnTo>
                    <a:pt x="2154" y="760"/>
                  </a:lnTo>
                  <a:lnTo>
                    <a:pt x="2156" y="764"/>
                  </a:lnTo>
                  <a:lnTo>
                    <a:pt x="2160" y="766"/>
                  </a:lnTo>
                  <a:lnTo>
                    <a:pt x="2168" y="764"/>
                  </a:lnTo>
                  <a:lnTo>
                    <a:pt x="2172" y="762"/>
                  </a:lnTo>
                  <a:lnTo>
                    <a:pt x="2174" y="760"/>
                  </a:lnTo>
                  <a:lnTo>
                    <a:pt x="2176" y="758"/>
                  </a:lnTo>
                  <a:lnTo>
                    <a:pt x="2176" y="754"/>
                  </a:lnTo>
                  <a:lnTo>
                    <a:pt x="2174" y="746"/>
                  </a:lnTo>
                  <a:lnTo>
                    <a:pt x="2170" y="736"/>
                  </a:lnTo>
                  <a:lnTo>
                    <a:pt x="2168" y="732"/>
                  </a:lnTo>
                  <a:lnTo>
                    <a:pt x="2166" y="732"/>
                  </a:lnTo>
                  <a:lnTo>
                    <a:pt x="2164" y="734"/>
                  </a:lnTo>
                  <a:lnTo>
                    <a:pt x="2162" y="736"/>
                  </a:lnTo>
                  <a:lnTo>
                    <a:pt x="2158" y="730"/>
                  </a:lnTo>
                  <a:lnTo>
                    <a:pt x="2156" y="724"/>
                  </a:lnTo>
                  <a:lnTo>
                    <a:pt x="2154" y="718"/>
                  </a:lnTo>
                  <a:lnTo>
                    <a:pt x="2152" y="716"/>
                  </a:lnTo>
                  <a:lnTo>
                    <a:pt x="2148" y="716"/>
                  </a:lnTo>
                  <a:lnTo>
                    <a:pt x="2146" y="718"/>
                  </a:lnTo>
                  <a:lnTo>
                    <a:pt x="2146" y="722"/>
                  </a:lnTo>
                  <a:lnTo>
                    <a:pt x="2148" y="726"/>
                  </a:lnTo>
                  <a:lnTo>
                    <a:pt x="2152" y="736"/>
                  </a:lnTo>
                  <a:lnTo>
                    <a:pt x="2152" y="742"/>
                  </a:lnTo>
                  <a:lnTo>
                    <a:pt x="2152" y="746"/>
                  </a:lnTo>
                  <a:lnTo>
                    <a:pt x="2152" y="752"/>
                  </a:lnTo>
                  <a:close/>
                  <a:moveTo>
                    <a:pt x="2196" y="758"/>
                  </a:moveTo>
                  <a:lnTo>
                    <a:pt x="2196" y="758"/>
                  </a:lnTo>
                  <a:lnTo>
                    <a:pt x="2202" y="754"/>
                  </a:lnTo>
                  <a:lnTo>
                    <a:pt x="2206" y="750"/>
                  </a:lnTo>
                  <a:lnTo>
                    <a:pt x="2208" y="748"/>
                  </a:lnTo>
                  <a:lnTo>
                    <a:pt x="2206" y="746"/>
                  </a:lnTo>
                  <a:lnTo>
                    <a:pt x="2202" y="746"/>
                  </a:lnTo>
                  <a:lnTo>
                    <a:pt x="2198" y="748"/>
                  </a:lnTo>
                  <a:lnTo>
                    <a:pt x="2194" y="752"/>
                  </a:lnTo>
                  <a:lnTo>
                    <a:pt x="2194" y="754"/>
                  </a:lnTo>
                  <a:lnTo>
                    <a:pt x="2196" y="758"/>
                  </a:lnTo>
                  <a:close/>
                  <a:moveTo>
                    <a:pt x="2206" y="798"/>
                  </a:moveTo>
                  <a:lnTo>
                    <a:pt x="2206" y="798"/>
                  </a:lnTo>
                  <a:lnTo>
                    <a:pt x="2210" y="800"/>
                  </a:lnTo>
                  <a:lnTo>
                    <a:pt x="2214" y="800"/>
                  </a:lnTo>
                  <a:lnTo>
                    <a:pt x="2216" y="798"/>
                  </a:lnTo>
                  <a:lnTo>
                    <a:pt x="2216" y="792"/>
                  </a:lnTo>
                  <a:lnTo>
                    <a:pt x="2216" y="790"/>
                  </a:lnTo>
                  <a:lnTo>
                    <a:pt x="2214" y="788"/>
                  </a:lnTo>
                  <a:lnTo>
                    <a:pt x="2208" y="790"/>
                  </a:lnTo>
                  <a:lnTo>
                    <a:pt x="2204" y="794"/>
                  </a:lnTo>
                  <a:lnTo>
                    <a:pt x="2204" y="796"/>
                  </a:lnTo>
                  <a:lnTo>
                    <a:pt x="2206" y="798"/>
                  </a:lnTo>
                  <a:close/>
                  <a:moveTo>
                    <a:pt x="1762" y="382"/>
                  </a:moveTo>
                  <a:lnTo>
                    <a:pt x="1762" y="382"/>
                  </a:lnTo>
                  <a:lnTo>
                    <a:pt x="1762" y="386"/>
                  </a:lnTo>
                  <a:lnTo>
                    <a:pt x="1764" y="392"/>
                  </a:lnTo>
                  <a:lnTo>
                    <a:pt x="1768" y="394"/>
                  </a:lnTo>
                  <a:lnTo>
                    <a:pt x="1770" y="394"/>
                  </a:lnTo>
                  <a:lnTo>
                    <a:pt x="1772" y="392"/>
                  </a:lnTo>
                  <a:lnTo>
                    <a:pt x="1774" y="390"/>
                  </a:lnTo>
                  <a:lnTo>
                    <a:pt x="1772" y="386"/>
                  </a:lnTo>
                  <a:lnTo>
                    <a:pt x="1770" y="382"/>
                  </a:lnTo>
                  <a:lnTo>
                    <a:pt x="1766" y="378"/>
                  </a:lnTo>
                  <a:lnTo>
                    <a:pt x="1764" y="380"/>
                  </a:lnTo>
                  <a:lnTo>
                    <a:pt x="1762" y="382"/>
                  </a:lnTo>
                  <a:close/>
                  <a:moveTo>
                    <a:pt x="1786" y="386"/>
                  </a:moveTo>
                  <a:lnTo>
                    <a:pt x="1786" y="386"/>
                  </a:lnTo>
                  <a:lnTo>
                    <a:pt x="1784" y="386"/>
                  </a:lnTo>
                  <a:lnTo>
                    <a:pt x="1780" y="388"/>
                  </a:lnTo>
                  <a:lnTo>
                    <a:pt x="1776" y="396"/>
                  </a:lnTo>
                  <a:lnTo>
                    <a:pt x="1776" y="402"/>
                  </a:lnTo>
                  <a:lnTo>
                    <a:pt x="1778" y="404"/>
                  </a:lnTo>
                  <a:lnTo>
                    <a:pt x="1780" y="404"/>
                  </a:lnTo>
                  <a:lnTo>
                    <a:pt x="1784" y="402"/>
                  </a:lnTo>
                  <a:lnTo>
                    <a:pt x="1788" y="404"/>
                  </a:lnTo>
                  <a:lnTo>
                    <a:pt x="1790" y="410"/>
                  </a:lnTo>
                  <a:lnTo>
                    <a:pt x="1794" y="414"/>
                  </a:lnTo>
                  <a:lnTo>
                    <a:pt x="1796" y="416"/>
                  </a:lnTo>
                  <a:lnTo>
                    <a:pt x="1800" y="412"/>
                  </a:lnTo>
                  <a:lnTo>
                    <a:pt x="1798" y="408"/>
                  </a:lnTo>
                  <a:lnTo>
                    <a:pt x="1794" y="402"/>
                  </a:lnTo>
                  <a:lnTo>
                    <a:pt x="1790" y="396"/>
                  </a:lnTo>
                  <a:lnTo>
                    <a:pt x="1790" y="392"/>
                  </a:lnTo>
                  <a:lnTo>
                    <a:pt x="1790" y="390"/>
                  </a:lnTo>
                  <a:lnTo>
                    <a:pt x="1786" y="386"/>
                  </a:lnTo>
                  <a:close/>
                  <a:moveTo>
                    <a:pt x="1754" y="340"/>
                  </a:moveTo>
                  <a:lnTo>
                    <a:pt x="1754" y="340"/>
                  </a:lnTo>
                  <a:lnTo>
                    <a:pt x="1758" y="346"/>
                  </a:lnTo>
                  <a:lnTo>
                    <a:pt x="1766" y="354"/>
                  </a:lnTo>
                  <a:lnTo>
                    <a:pt x="1776" y="360"/>
                  </a:lnTo>
                  <a:lnTo>
                    <a:pt x="1780" y="360"/>
                  </a:lnTo>
                  <a:lnTo>
                    <a:pt x="1784" y="360"/>
                  </a:lnTo>
                  <a:lnTo>
                    <a:pt x="1788" y="358"/>
                  </a:lnTo>
                  <a:lnTo>
                    <a:pt x="1784" y="356"/>
                  </a:lnTo>
                  <a:lnTo>
                    <a:pt x="1776" y="352"/>
                  </a:lnTo>
                  <a:lnTo>
                    <a:pt x="1774" y="348"/>
                  </a:lnTo>
                  <a:lnTo>
                    <a:pt x="1772" y="344"/>
                  </a:lnTo>
                  <a:lnTo>
                    <a:pt x="1768" y="336"/>
                  </a:lnTo>
                  <a:lnTo>
                    <a:pt x="1764" y="332"/>
                  </a:lnTo>
                  <a:lnTo>
                    <a:pt x="1746" y="320"/>
                  </a:lnTo>
                  <a:lnTo>
                    <a:pt x="1742" y="318"/>
                  </a:lnTo>
                  <a:lnTo>
                    <a:pt x="1740" y="320"/>
                  </a:lnTo>
                  <a:lnTo>
                    <a:pt x="1742" y="328"/>
                  </a:lnTo>
                  <a:lnTo>
                    <a:pt x="1744" y="332"/>
                  </a:lnTo>
                  <a:lnTo>
                    <a:pt x="1748" y="334"/>
                  </a:lnTo>
                  <a:lnTo>
                    <a:pt x="1752" y="336"/>
                  </a:lnTo>
                  <a:lnTo>
                    <a:pt x="1754" y="340"/>
                  </a:lnTo>
                  <a:close/>
                  <a:moveTo>
                    <a:pt x="1744" y="368"/>
                  </a:moveTo>
                  <a:lnTo>
                    <a:pt x="1744" y="368"/>
                  </a:lnTo>
                  <a:lnTo>
                    <a:pt x="1744" y="374"/>
                  </a:lnTo>
                  <a:lnTo>
                    <a:pt x="1748" y="378"/>
                  </a:lnTo>
                  <a:lnTo>
                    <a:pt x="1752" y="382"/>
                  </a:lnTo>
                  <a:lnTo>
                    <a:pt x="1754" y="380"/>
                  </a:lnTo>
                  <a:lnTo>
                    <a:pt x="1756" y="380"/>
                  </a:lnTo>
                  <a:lnTo>
                    <a:pt x="1758" y="376"/>
                  </a:lnTo>
                  <a:lnTo>
                    <a:pt x="1758" y="374"/>
                  </a:lnTo>
                  <a:lnTo>
                    <a:pt x="1752" y="368"/>
                  </a:lnTo>
                  <a:lnTo>
                    <a:pt x="1746" y="366"/>
                  </a:lnTo>
                  <a:lnTo>
                    <a:pt x="1744" y="366"/>
                  </a:lnTo>
                  <a:lnTo>
                    <a:pt x="1744" y="368"/>
                  </a:lnTo>
                  <a:close/>
                  <a:moveTo>
                    <a:pt x="1802" y="416"/>
                  </a:moveTo>
                  <a:lnTo>
                    <a:pt x="1802" y="416"/>
                  </a:lnTo>
                  <a:lnTo>
                    <a:pt x="1800" y="420"/>
                  </a:lnTo>
                  <a:lnTo>
                    <a:pt x="1800" y="424"/>
                  </a:lnTo>
                  <a:lnTo>
                    <a:pt x="1804" y="426"/>
                  </a:lnTo>
                  <a:lnTo>
                    <a:pt x="1810" y="424"/>
                  </a:lnTo>
                  <a:lnTo>
                    <a:pt x="1810" y="422"/>
                  </a:lnTo>
                  <a:lnTo>
                    <a:pt x="1812" y="420"/>
                  </a:lnTo>
                  <a:lnTo>
                    <a:pt x="1810" y="416"/>
                  </a:lnTo>
                  <a:lnTo>
                    <a:pt x="1806" y="414"/>
                  </a:lnTo>
                  <a:lnTo>
                    <a:pt x="1804" y="414"/>
                  </a:lnTo>
                  <a:lnTo>
                    <a:pt x="1802" y="416"/>
                  </a:lnTo>
                  <a:close/>
                  <a:moveTo>
                    <a:pt x="1858" y="386"/>
                  </a:moveTo>
                  <a:lnTo>
                    <a:pt x="1858" y="386"/>
                  </a:lnTo>
                  <a:lnTo>
                    <a:pt x="1848" y="382"/>
                  </a:lnTo>
                  <a:lnTo>
                    <a:pt x="1844" y="378"/>
                  </a:lnTo>
                  <a:lnTo>
                    <a:pt x="1840" y="374"/>
                  </a:lnTo>
                  <a:lnTo>
                    <a:pt x="1832" y="368"/>
                  </a:lnTo>
                  <a:lnTo>
                    <a:pt x="1828" y="366"/>
                  </a:lnTo>
                  <a:lnTo>
                    <a:pt x="1826" y="368"/>
                  </a:lnTo>
                  <a:lnTo>
                    <a:pt x="1828" y="378"/>
                  </a:lnTo>
                  <a:lnTo>
                    <a:pt x="1830" y="382"/>
                  </a:lnTo>
                  <a:lnTo>
                    <a:pt x="1834" y="386"/>
                  </a:lnTo>
                  <a:lnTo>
                    <a:pt x="1848" y="394"/>
                  </a:lnTo>
                  <a:lnTo>
                    <a:pt x="1864" y="404"/>
                  </a:lnTo>
                  <a:lnTo>
                    <a:pt x="1878" y="414"/>
                  </a:lnTo>
                  <a:lnTo>
                    <a:pt x="1880" y="416"/>
                  </a:lnTo>
                  <a:lnTo>
                    <a:pt x="1882" y="416"/>
                  </a:lnTo>
                  <a:lnTo>
                    <a:pt x="1878" y="408"/>
                  </a:lnTo>
                  <a:lnTo>
                    <a:pt x="1870" y="396"/>
                  </a:lnTo>
                  <a:lnTo>
                    <a:pt x="1864" y="390"/>
                  </a:lnTo>
                  <a:lnTo>
                    <a:pt x="1858" y="386"/>
                  </a:lnTo>
                  <a:close/>
                  <a:moveTo>
                    <a:pt x="1882" y="456"/>
                  </a:moveTo>
                  <a:lnTo>
                    <a:pt x="1882" y="456"/>
                  </a:lnTo>
                  <a:lnTo>
                    <a:pt x="1876" y="450"/>
                  </a:lnTo>
                  <a:lnTo>
                    <a:pt x="1872" y="450"/>
                  </a:lnTo>
                  <a:lnTo>
                    <a:pt x="1870" y="454"/>
                  </a:lnTo>
                  <a:lnTo>
                    <a:pt x="1870" y="462"/>
                  </a:lnTo>
                  <a:lnTo>
                    <a:pt x="1870" y="468"/>
                  </a:lnTo>
                  <a:lnTo>
                    <a:pt x="1876" y="474"/>
                  </a:lnTo>
                  <a:lnTo>
                    <a:pt x="1882" y="478"/>
                  </a:lnTo>
                  <a:lnTo>
                    <a:pt x="1892" y="478"/>
                  </a:lnTo>
                  <a:lnTo>
                    <a:pt x="1900" y="476"/>
                  </a:lnTo>
                  <a:lnTo>
                    <a:pt x="1900" y="478"/>
                  </a:lnTo>
                  <a:lnTo>
                    <a:pt x="1902" y="480"/>
                  </a:lnTo>
                  <a:lnTo>
                    <a:pt x="1912" y="482"/>
                  </a:lnTo>
                  <a:lnTo>
                    <a:pt x="1916" y="482"/>
                  </a:lnTo>
                  <a:lnTo>
                    <a:pt x="1920" y="482"/>
                  </a:lnTo>
                  <a:lnTo>
                    <a:pt x="1920" y="480"/>
                  </a:lnTo>
                  <a:lnTo>
                    <a:pt x="1918" y="476"/>
                  </a:lnTo>
                  <a:lnTo>
                    <a:pt x="1914" y="468"/>
                  </a:lnTo>
                  <a:lnTo>
                    <a:pt x="1906" y="460"/>
                  </a:lnTo>
                  <a:lnTo>
                    <a:pt x="1902" y="458"/>
                  </a:lnTo>
                  <a:lnTo>
                    <a:pt x="1900" y="456"/>
                  </a:lnTo>
                  <a:lnTo>
                    <a:pt x="1892" y="456"/>
                  </a:lnTo>
                  <a:lnTo>
                    <a:pt x="1886" y="458"/>
                  </a:lnTo>
                  <a:lnTo>
                    <a:pt x="1884" y="456"/>
                  </a:lnTo>
                  <a:lnTo>
                    <a:pt x="1882" y="456"/>
                  </a:lnTo>
                  <a:close/>
                  <a:moveTo>
                    <a:pt x="1884" y="560"/>
                  </a:moveTo>
                  <a:lnTo>
                    <a:pt x="1884" y="560"/>
                  </a:lnTo>
                  <a:lnTo>
                    <a:pt x="1886" y="564"/>
                  </a:lnTo>
                  <a:lnTo>
                    <a:pt x="1894" y="570"/>
                  </a:lnTo>
                  <a:lnTo>
                    <a:pt x="1902" y="576"/>
                  </a:lnTo>
                  <a:lnTo>
                    <a:pt x="1906" y="576"/>
                  </a:lnTo>
                  <a:lnTo>
                    <a:pt x="1910" y="576"/>
                  </a:lnTo>
                  <a:lnTo>
                    <a:pt x="1910" y="574"/>
                  </a:lnTo>
                  <a:lnTo>
                    <a:pt x="1908" y="570"/>
                  </a:lnTo>
                  <a:lnTo>
                    <a:pt x="1900" y="562"/>
                  </a:lnTo>
                  <a:lnTo>
                    <a:pt x="1890" y="558"/>
                  </a:lnTo>
                  <a:lnTo>
                    <a:pt x="1886" y="558"/>
                  </a:lnTo>
                  <a:lnTo>
                    <a:pt x="1884" y="560"/>
                  </a:lnTo>
                  <a:close/>
                  <a:moveTo>
                    <a:pt x="1966" y="508"/>
                  </a:moveTo>
                  <a:lnTo>
                    <a:pt x="1966" y="508"/>
                  </a:lnTo>
                  <a:lnTo>
                    <a:pt x="1958" y="506"/>
                  </a:lnTo>
                  <a:lnTo>
                    <a:pt x="1950" y="502"/>
                  </a:lnTo>
                  <a:lnTo>
                    <a:pt x="1942" y="498"/>
                  </a:lnTo>
                  <a:lnTo>
                    <a:pt x="1938" y="498"/>
                  </a:lnTo>
                  <a:lnTo>
                    <a:pt x="1936" y="500"/>
                  </a:lnTo>
                  <a:lnTo>
                    <a:pt x="1934" y="500"/>
                  </a:lnTo>
                  <a:lnTo>
                    <a:pt x="1934" y="502"/>
                  </a:lnTo>
                  <a:lnTo>
                    <a:pt x="1938" y="504"/>
                  </a:lnTo>
                  <a:lnTo>
                    <a:pt x="1942" y="506"/>
                  </a:lnTo>
                  <a:lnTo>
                    <a:pt x="1944" y="510"/>
                  </a:lnTo>
                  <a:lnTo>
                    <a:pt x="1944" y="512"/>
                  </a:lnTo>
                  <a:lnTo>
                    <a:pt x="1946" y="516"/>
                  </a:lnTo>
                  <a:lnTo>
                    <a:pt x="1948" y="518"/>
                  </a:lnTo>
                  <a:lnTo>
                    <a:pt x="1956" y="524"/>
                  </a:lnTo>
                  <a:lnTo>
                    <a:pt x="1966" y="528"/>
                  </a:lnTo>
                  <a:lnTo>
                    <a:pt x="1974" y="528"/>
                  </a:lnTo>
                  <a:lnTo>
                    <a:pt x="1976" y="528"/>
                  </a:lnTo>
                  <a:lnTo>
                    <a:pt x="1978" y="526"/>
                  </a:lnTo>
                  <a:lnTo>
                    <a:pt x="1976" y="518"/>
                  </a:lnTo>
                  <a:lnTo>
                    <a:pt x="1972" y="512"/>
                  </a:lnTo>
                  <a:lnTo>
                    <a:pt x="1968" y="510"/>
                  </a:lnTo>
                  <a:lnTo>
                    <a:pt x="1966" y="508"/>
                  </a:lnTo>
                  <a:close/>
                  <a:moveTo>
                    <a:pt x="2174" y="784"/>
                  </a:moveTo>
                  <a:lnTo>
                    <a:pt x="2174" y="784"/>
                  </a:lnTo>
                  <a:lnTo>
                    <a:pt x="2174" y="788"/>
                  </a:lnTo>
                  <a:lnTo>
                    <a:pt x="2180" y="792"/>
                  </a:lnTo>
                  <a:lnTo>
                    <a:pt x="2182" y="794"/>
                  </a:lnTo>
                  <a:lnTo>
                    <a:pt x="2184" y="798"/>
                  </a:lnTo>
                  <a:lnTo>
                    <a:pt x="2186" y="804"/>
                  </a:lnTo>
                  <a:lnTo>
                    <a:pt x="2188" y="808"/>
                  </a:lnTo>
                  <a:lnTo>
                    <a:pt x="2192" y="808"/>
                  </a:lnTo>
                  <a:lnTo>
                    <a:pt x="2196" y="808"/>
                  </a:lnTo>
                  <a:lnTo>
                    <a:pt x="2198" y="806"/>
                  </a:lnTo>
                  <a:lnTo>
                    <a:pt x="2198" y="800"/>
                  </a:lnTo>
                  <a:lnTo>
                    <a:pt x="2196" y="794"/>
                  </a:lnTo>
                  <a:lnTo>
                    <a:pt x="2190" y="788"/>
                  </a:lnTo>
                  <a:lnTo>
                    <a:pt x="2186" y="784"/>
                  </a:lnTo>
                  <a:lnTo>
                    <a:pt x="2180" y="780"/>
                  </a:lnTo>
                  <a:lnTo>
                    <a:pt x="2176" y="780"/>
                  </a:lnTo>
                  <a:lnTo>
                    <a:pt x="2174" y="784"/>
                  </a:lnTo>
                  <a:close/>
                  <a:moveTo>
                    <a:pt x="1938" y="458"/>
                  </a:moveTo>
                  <a:lnTo>
                    <a:pt x="1938" y="458"/>
                  </a:lnTo>
                  <a:lnTo>
                    <a:pt x="1938" y="454"/>
                  </a:lnTo>
                  <a:lnTo>
                    <a:pt x="1938" y="448"/>
                  </a:lnTo>
                  <a:lnTo>
                    <a:pt x="1936" y="444"/>
                  </a:lnTo>
                  <a:lnTo>
                    <a:pt x="1930" y="438"/>
                  </a:lnTo>
                  <a:lnTo>
                    <a:pt x="1928" y="434"/>
                  </a:lnTo>
                  <a:lnTo>
                    <a:pt x="1926" y="428"/>
                  </a:lnTo>
                  <a:lnTo>
                    <a:pt x="1922" y="420"/>
                  </a:lnTo>
                  <a:lnTo>
                    <a:pt x="1920" y="410"/>
                  </a:lnTo>
                  <a:lnTo>
                    <a:pt x="1916" y="408"/>
                  </a:lnTo>
                  <a:lnTo>
                    <a:pt x="1910" y="406"/>
                  </a:lnTo>
                  <a:lnTo>
                    <a:pt x="1908" y="404"/>
                  </a:lnTo>
                  <a:lnTo>
                    <a:pt x="1906" y="406"/>
                  </a:lnTo>
                  <a:lnTo>
                    <a:pt x="1906" y="412"/>
                  </a:lnTo>
                  <a:lnTo>
                    <a:pt x="1912" y="422"/>
                  </a:lnTo>
                  <a:lnTo>
                    <a:pt x="1916" y="440"/>
                  </a:lnTo>
                  <a:lnTo>
                    <a:pt x="1918" y="446"/>
                  </a:lnTo>
                  <a:lnTo>
                    <a:pt x="1920" y="448"/>
                  </a:lnTo>
                  <a:lnTo>
                    <a:pt x="1926" y="452"/>
                  </a:lnTo>
                  <a:lnTo>
                    <a:pt x="1930" y="460"/>
                  </a:lnTo>
                  <a:lnTo>
                    <a:pt x="1936" y="466"/>
                  </a:lnTo>
                  <a:lnTo>
                    <a:pt x="1940" y="470"/>
                  </a:lnTo>
                  <a:lnTo>
                    <a:pt x="1942" y="468"/>
                  </a:lnTo>
                  <a:lnTo>
                    <a:pt x="1938" y="458"/>
                  </a:lnTo>
                  <a:close/>
                  <a:moveTo>
                    <a:pt x="2456" y="2102"/>
                  </a:moveTo>
                  <a:lnTo>
                    <a:pt x="2456" y="2102"/>
                  </a:lnTo>
                  <a:lnTo>
                    <a:pt x="2460" y="2096"/>
                  </a:lnTo>
                  <a:lnTo>
                    <a:pt x="2460" y="2090"/>
                  </a:lnTo>
                  <a:lnTo>
                    <a:pt x="2458" y="2084"/>
                  </a:lnTo>
                  <a:lnTo>
                    <a:pt x="2456" y="2082"/>
                  </a:lnTo>
                  <a:lnTo>
                    <a:pt x="2450" y="2082"/>
                  </a:lnTo>
                  <a:lnTo>
                    <a:pt x="2442" y="2084"/>
                  </a:lnTo>
                  <a:lnTo>
                    <a:pt x="2434" y="2088"/>
                  </a:lnTo>
                  <a:lnTo>
                    <a:pt x="2426" y="2094"/>
                  </a:lnTo>
                  <a:lnTo>
                    <a:pt x="2418" y="2100"/>
                  </a:lnTo>
                  <a:lnTo>
                    <a:pt x="2412" y="2100"/>
                  </a:lnTo>
                  <a:lnTo>
                    <a:pt x="2410" y="2098"/>
                  </a:lnTo>
                  <a:lnTo>
                    <a:pt x="2410" y="2094"/>
                  </a:lnTo>
                  <a:lnTo>
                    <a:pt x="2410" y="2080"/>
                  </a:lnTo>
                  <a:lnTo>
                    <a:pt x="2410" y="2076"/>
                  </a:lnTo>
                  <a:lnTo>
                    <a:pt x="2408" y="2074"/>
                  </a:lnTo>
                  <a:lnTo>
                    <a:pt x="2400" y="2072"/>
                  </a:lnTo>
                  <a:lnTo>
                    <a:pt x="2398" y="2070"/>
                  </a:lnTo>
                  <a:lnTo>
                    <a:pt x="2398" y="2068"/>
                  </a:lnTo>
                  <a:lnTo>
                    <a:pt x="2404" y="2064"/>
                  </a:lnTo>
                  <a:lnTo>
                    <a:pt x="2408" y="2062"/>
                  </a:lnTo>
                  <a:lnTo>
                    <a:pt x="2408" y="2058"/>
                  </a:lnTo>
                  <a:lnTo>
                    <a:pt x="2408" y="2056"/>
                  </a:lnTo>
                  <a:lnTo>
                    <a:pt x="2404" y="2054"/>
                  </a:lnTo>
                  <a:lnTo>
                    <a:pt x="2400" y="2054"/>
                  </a:lnTo>
                  <a:lnTo>
                    <a:pt x="2396" y="2056"/>
                  </a:lnTo>
                  <a:lnTo>
                    <a:pt x="2388" y="2060"/>
                  </a:lnTo>
                  <a:lnTo>
                    <a:pt x="2380" y="2068"/>
                  </a:lnTo>
                  <a:lnTo>
                    <a:pt x="2376" y="2074"/>
                  </a:lnTo>
                  <a:lnTo>
                    <a:pt x="2374" y="2080"/>
                  </a:lnTo>
                  <a:lnTo>
                    <a:pt x="2374" y="2096"/>
                  </a:lnTo>
                  <a:lnTo>
                    <a:pt x="2372" y="2104"/>
                  </a:lnTo>
                  <a:lnTo>
                    <a:pt x="2370" y="2110"/>
                  </a:lnTo>
                  <a:lnTo>
                    <a:pt x="2366" y="2116"/>
                  </a:lnTo>
                  <a:lnTo>
                    <a:pt x="2358" y="2120"/>
                  </a:lnTo>
                  <a:lnTo>
                    <a:pt x="2352" y="2126"/>
                  </a:lnTo>
                  <a:lnTo>
                    <a:pt x="2346" y="2134"/>
                  </a:lnTo>
                  <a:lnTo>
                    <a:pt x="2336" y="2156"/>
                  </a:lnTo>
                  <a:lnTo>
                    <a:pt x="2324" y="2180"/>
                  </a:lnTo>
                  <a:lnTo>
                    <a:pt x="2318" y="2190"/>
                  </a:lnTo>
                  <a:lnTo>
                    <a:pt x="2310" y="2196"/>
                  </a:lnTo>
                  <a:lnTo>
                    <a:pt x="2298" y="2206"/>
                  </a:lnTo>
                  <a:lnTo>
                    <a:pt x="2286" y="2218"/>
                  </a:lnTo>
                  <a:lnTo>
                    <a:pt x="2274" y="2228"/>
                  </a:lnTo>
                  <a:lnTo>
                    <a:pt x="2270" y="2230"/>
                  </a:lnTo>
                  <a:lnTo>
                    <a:pt x="2264" y="2232"/>
                  </a:lnTo>
                  <a:lnTo>
                    <a:pt x="2260" y="2234"/>
                  </a:lnTo>
                  <a:lnTo>
                    <a:pt x="2256" y="2236"/>
                  </a:lnTo>
                  <a:lnTo>
                    <a:pt x="2250" y="2242"/>
                  </a:lnTo>
                  <a:lnTo>
                    <a:pt x="2246" y="2248"/>
                  </a:lnTo>
                  <a:lnTo>
                    <a:pt x="2242" y="2250"/>
                  </a:lnTo>
                  <a:lnTo>
                    <a:pt x="2236" y="2250"/>
                  </a:lnTo>
                  <a:lnTo>
                    <a:pt x="2228" y="2250"/>
                  </a:lnTo>
                  <a:lnTo>
                    <a:pt x="2222" y="2254"/>
                  </a:lnTo>
                  <a:lnTo>
                    <a:pt x="2216" y="2260"/>
                  </a:lnTo>
                  <a:lnTo>
                    <a:pt x="2210" y="2266"/>
                  </a:lnTo>
                  <a:lnTo>
                    <a:pt x="2200" y="2282"/>
                  </a:lnTo>
                  <a:lnTo>
                    <a:pt x="2186" y="2298"/>
                  </a:lnTo>
                  <a:lnTo>
                    <a:pt x="2174" y="2310"/>
                  </a:lnTo>
                  <a:lnTo>
                    <a:pt x="2162" y="2322"/>
                  </a:lnTo>
                  <a:lnTo>
                    <a:pt x="2160" y="2328"/>
                  </a:lnTo>
                  <a:lnTo>
                    <a:pt x="2156" y="2334"/>
                  </a:lnTo>
                  <a:lnTo>
                    <a:pt x="2156" y="2338"/>
                  </a:lnTo>
                  <a:lnTo>
                    <a:pt x="2158" y="2344"/>
                  </a:lnTo>
                  <a:lnTo>
                    <a:pt x="2160" y="2348"/>
                  </a:lnTo>
                  <a:lnTo>
                    <a:pt x="2158" y="2352"/>
                  </a:lnTo>
                  <a:lnTo>
                    <a:pt x="2152" y="2356"/>
                  </a:lnTo>
                  <a:lnTo>
                    <a:pt x="2146" y="2360"/>
                  </a:lnTo>
                  <a:lnTo>
                    <a:pt x="2146" y="2362"/>
                  </a:lnTo>
                  <a:lnTo>
                    <a:pt x="2146" y="2368"/>
                  </a:lnTo>
                  <a:lnTo>
                    <a:pt x="2152" y="2376"/>
                  </a:lnTo>
                  <a:lnTo>
                    <a:pt x="2162" y="2382"/>
                  </a:lnTo>
                  <a:lnTo>
                    <a:pt x="2168" y="2384"/>
                  </a:lnTo>
                  <a:lnTo>
                    <a:pt x="2172" y="2384"/>
                  </a:lnTo>
                  <a:lnTo>
                    <a:pt x="2178" y="2382"/>
                  </a:lnTo>
                  <a:lnTo>
                    <a:pt x="2184" y="2378"/>
                  </a:lnTo>
                  <a:lnTo>
                    <a:pt x="2190" y="2376"/>
                  </a:lnTo>
                  <a:lnTo>
                    <a:pt x="2192" y="2374"/>
                  </a:lnTo>
                  <a:lnTo>
                    <a:pt x="2194" y="2376"/>
                  </a:lnTo>
                  <a:lnTo>
                    <a:pt x="2196" y="2378"/>
                  </a:lnTo>
                  <a:lnTo>
                    <a:pt x="2200" y="2384"/>
                  </a:lnTo>
                  <a:lnTo>
                    <a:pt x="2202" y="2386"/>
                  </a:lnTo>
                  <a:lnTo>
                    <a:pt x="2208" y="2386"/>
                  </a:lnTo>
                  <a:lnTo>
                    <a:pt x="2212" y="2386"/>
                  </a:lnTo>
                  <a:lnTo>
                    <a:pt x="2216" y="2388"/>
                  </a:lnTo>
                  <a:lnTo>
                    <a:pt x="2218" y="2392"/>
                  </a:lnTo>
                  <a:lnTo>
                    <a:pt x="2218" y="2396"/>
                  </a:lnTo>
                  <a:lnTo>
                    <a:pt x="2220" y="2398"/>
                  </a:lnTo>
                  <a:lnTo>
                    <a:pt x="2224" y="2402"/>
                  </a:lnTo>
                  <a:lnTo>
                    <a:pt x="2232" y="2402"/>
                  </a:lnTo>
                  <a:lnTo>
                    <a:pt x="2248" y="2404"/>
                  </a:lnTo>
                  <a:lnTo>
                    <a:pt x="2256" y="2404"/>
                  </a:lnTo>
                  <a:lnTo>
                    <a:pt x="2262" y="2404"/>
                  </a:lnTo>
                  <a:lnTo>
                    <a:pt x="2268" y="2402"/>
                  </a:lnTo>
                  <a:lnTo>
                    <a:pt x="2276" y="2398"/>
                  </a:lnTo>
                  <a:lnTo>
                    <a:pt x="2282" y="2390"/>
                  </a:lnTo>
                  <a:lnTo>
                    <a:pt x="2288" y="2380"/>
                  </a:lnTo>
                  <a:lnTo>
                    <a:pt x="2296" y="2372"/>
                  </a:lnTo>
                  <a:lnTo>
                    <a:pt x="2302" y="2366"/>
                  </a:lnTo>
                  <a:lnTo>
                    <a:pt x="2308" y="2362"/>
                  </a:lnTo>
                  <a:lnTo>
                    <a:pt x="2314" y="2360"/>
                  </a:lnTo>
                  <a:lnTo>
                    <a:pt x="2320" y="2358"/>
                  </a:lnTo>
                  <a:lnTo>
                    <a:pt x="2320" y="2356"/>
                  </a:lnTo>
                  <a:lnTo>
                    <a:pt x="2318" y="2352"/>
                  </a:lnTo>
                  <a:lnTo>
                    <a:pt x="2318" y="2346"/>
                  </a:lnTo>
                  <a:lnTo>
                    <a:pt x="2318" y="2340"/>
                  </a:lnTo>
                  <a:lnTo>
                    <a:pt x="2324" y="2328"/>
                  </a:lnTo>
                  <a:lnTo>
                    <a:pt x="2332" y="2312"/>
                  </a:lnTo>
                  <a:lnTo>
                    <a:pt x="2336" y="2300"/>
                  </a:lnTo>
                  <a:lnTo>
                    <a:pt x="2336" y="2288"/>
                  </a:lnTo>
                  <a:lnTo>
                    <a:pt x="2340" y="2276"/>
                  </a:lnTo>
                  <a:lnTo>
                    <a:pt x="2346" y="2266"/>
                  </a:lnTo>
                  <a:lnTo>
                    <a:pt x="2354" y="2258"/>
                  </a:lnTo>
                  <a:lnTo>
                    <a:pt x="2364" y="2252"/>
                  </a:lnTo>
                  <a:lnTo>
                    <a:pt x="2376" y="2248"/>
                  </a:lnTo>
                  <a:lnTo>
                    <a:pt x="2386" y="2246"/>
                  </a:lnTo>
                  <a:lnTo>
                    <a:pt x="2394" y="2244"/>
                  </a:lnTo>
                  <a:lnTo>
                    <a:pt x="2400" y="2246"/>
                  </a:lnTo>
                  <a:lnTo>
                    <a:pt x="2406" y="2246"/>
                  </a:lnTo>
                  <a:lnTo>
                    <a:pt x="2410" y="2246"/>
                  </a:lnTo>
                  <a:lnTo>
                    <a:pt x="2414" y="2244"/>
                  </a:lnTo>
                  <a:lnTo>
                    <a:pt x="2416" y="2242"/>
                  </a:lnTo>
                  <a:lnTo>
                    <a:pt x="2418" y="2238"/>
                  </a:lnTo>
                  <a:lnTo>
                    <a:pt x="2418" y="2236"/>
                  </a:lnTo>
                  <a:lnTo>
                    <a:pt x="2416" y="2232"/>
                  </a:lnTo>
                  <a:lnTo>
                    <a:pt x="2410" y="2230"/>
                  </a:lnTo>
                  <a:lnTo>
                    <a:pt x="2404" y="2228"/>
                  </a:lnTo>
                  <a:lnTo>
                    <a:pt x="2402" y="2224"/>
                  </a:lnTo>
                  <a:lnTo>
                    <a:pt x="2400" y="2218"/>
                  </a:lnTo>
                  <a:lnTo>
                    <a:pt x="2400" y="2214"/>
                  </a:lnTo>
                  <a:lnTo>
                    <a:pt x="2400" y="2208"/>
                  </a:lnTo>
                  <a:lnTo>
                    <a:pt x="2402" y="2204"/>
                  </a:lnTo>
                  <a:lnTo>
                    <a:pt x="2406" y="2200"/>
                  </a:lnTo>
                  <a:lnTo>
                    <a:pt x="2410" y="2198"/>
                  </a:lnTo>
                  <a:lnTo>
                    <a:pt x="2416" y="2196"/>
                  </a:lnTo>
                  <a:lnTo>
                    <a:pt x="2420" y="2192"/>
                  </a:lnTo>
                  <a:lnTo>
                    <a:pt x="2430" y="2178"/>
                  </a:lnTo>
                  <a:lnTo>
                    <a:pt x="2440" y="2160"/>
                  </a:lnTo>
                  <a:lnTo>
                    <a:pt x="2454" y="2138"/>
                  </a:lnTo>
                  <a:lnTo>
                    <a:pt x="2460" y="2130"/>
                  </a:lnTo>
                  <a:lnTo>
                    <a:pt x="2462" y="2124"/>
                  </a:lnTo>
                  <a:lnTo>
                    <a:pt x="2462" y="2120"/>
                  </a:lnTo>
                  <a:lnTo>
                    <a:pt x="2460" y="2118"/>
                  </a:lnTo>
                  <a:lnTo>
                    <a:pt x="2456" y="2116"/>
                  </a:lnTo>
                  <a:lnTo>
                    <a:pt x="2454" y="2114"/>
                  </a:lnTo>
                  <a:lnTo>
                    <a:pt x="2454" y="2110"/>
                  </a:lnTo>
                  <a:lnTo>
                    <a:pt x="2456" y="2102"/>
                  </a:lnTo>
                  <a:close/>
                  <a:moveTo>
                    <a:pt x="2684" y="808"/>
                  </a:moveTo>
                  <a:lnTo>
                    <a:pt x="2684" y="808"/>
                  </a:lnTo>
                  <a:lnTo>
                    <a:pt x="2680" y="812"/>
                  </a:lnTo>
                  <a:lnTo>
                    <a:pt x="2678" y="810"/>
                  </a:lnTo>
                  <a:lnTo>
                    <a:pt x="2682" y="802"/>
                  </a:lnTo>
                  <a:lnTo>
                    <a:pt x="2688" y="794"/>
                  </a:lnTo>
                  <a:lnTo>
                    <a:pt x="2690" y="792"/>
                  </a:lnTo>
                  <a:lnTo>
                    <a:pt x="2690" y="790"/>
                  </a:lnTo>
                  <a:lnTo>
                    <a:pt x="2688" y="788"/>
                  </a:lnTo>
                  <a:lnTo>
                    <a:pt x="2684" y="790"/>
                  </a:lnTo>
                  <a:lnTo>
                    <a:pt x="2676" y="794"/>
                  </a:lnTo>
                  <a:lnTo>
                    <a:pt x="2664" y="800"/>
                  </a:lnTo>
                  <a:lnTo>
                    <a:pt x="2658" y="804"/>
                  </a:lnTo>
                  <a:lnTo>
                    <a:pt x="2652" y="806"/>
                  </a:lnTo>
                  <a:lnTo>
                    <a:pt x="2648" y="806"/>
                  </a:lnTo>
                  <a:lnTo>
                    <a:pt x="2646" y="812"/>
                  </a:lnTo>
                  <a:lnTo>
                    <a:pt x="2644" y="814"/>
                  </a:lnTo>
                  <a:lnTo>
                    <a:pt x="2642" y="816"/>
                  </a:lnTo>
                  <a:lnTo>
                    <a:pt x="2636" y="814"/>
                  </a:lnTo>
                  <a:lnTo>
                    <a:pt x="2634" y="814"/>
                  </a:lnTo>
                  <a:lnTo>
                    <a:pt x="2634" y="816"/>
                  </a:lnTo>
                  <a:lnTo>
                    <a:pt x="2636" y="826"/>
                  </a:lnTo>
                  <a:lnTo>
                    <a:pt x="2640" y="832"/>
                  </a:lnTo>
                  <a:lnTo>
                    <a:pt x="2642" y="832"/>
                  </a:lnTo>
                  <a:lnTo>
                    <a:pt x="2656" y="822"/>
                  </a:lnTo>
                  <a:lnTo>
                    <a:pt x="2660" y="820"/>
                  </a:lnTo>
                  <a:lnTo>
                    <a:pt x="2662" y="820"/>
                  </a:lnTo>
                  <a:lnTo>
                    <a:pt x="2664" y="820"/>
                  </a:lnTo>
                  <a:lnTo>
                    <a:pt x="2666" y="822"/>
                  </a:lnTo>
                  <a:lnTo>
                    <a:pt x="2666" y="824"/>
                  </a:lnTo>
                  <a:lnTo>
                    <a:pt x="2668" y="824"/>
                  </a:lnTo>
                  <a:lnTo>
                    <a:pt x="2670" y="824"/>
                  </a:lnTo>
                  <a:lnTo>
                    <a:pt x="2678" y="820"/>
                  </a:lnTo>
                  <a:lnTo>
                    <a:pt x="2684" y="820"/>
                  </a:lnTo>
                  <a:lnTo>
                    <a:pt x="2690" y="820"/>
                  </a:lnTo>
                  <a:lnTo>
                    <a:pt x="2688" y="816"/>
                  </a:lnTo>
                  <a:lnTo>
                    <a:pt x="2688" y="810"/>
                  </a:lnTo>
                  <a:lnTo>
                    <a:pt x="2688" y="806"/>
                  </a:lnTo>
                  <a:lnTo>
                    <a:pt x="2684" y="808"/>
                  </a:lnTo>
                  <a:close/>
                  <a:moveTo>
                    <a:pt x="2600" y="1904"/>
                  </a:moveTo>
                  <a:lnTo>
                    <a:pt x="2600" y="1904"/>
                  </a:lnTo>
                  <a:lnTo>
                    <a:pt x="2596" y="1910"/>
                  </a:lnTo>
                  <a:lnTo>
                    <a:pt x="2592" y="1916"/>
                  </a:lnTo>
                  <a:lnTo>
                    <a:pt x="2586" y="1918"/>
                  </a:lnTo>
                  <a:lnTo>
                    <a:pt x="2580" y="1918"/>
                  </a:lnTo>
                  <a:lnTo>
                    <a:pt x="2574" y="1918"/>
                  </a:lnTo>
                  <a:lnTo>
                    <a:pt x="2566" y="1914"/>
                  </a:lnTo>
                  <a:lnTo>
                    <a:pt x="2548" y="1906"/>
                  </a:lnTo>
                  <a:lnTo>
                    <a:pt x="2540" y="1900"/>
                  </a:lnTo>
                  <a:lnTo>
                    <a:pt x="2534" y="1892"/>
                  </a:lnTo>
                  <a:lnTo>
                    <a:pt x="2530" y="1884"/>
                  </a:lnTo>
                  <a:lnTo>
                    <a:pt x="2528" y="1876"/>
                  </a:lnTo>
                  <a:lnTo>
                    <a:pt x="2522" y="1856"/>
                  </a:lnTo>
                  <a:lnTo>
                    <a:pt x="2518" y="1848"/>
                  </a:lnTo>
                  <a:lnTo>
                    <a:pt x="2514" y="1840"/>
                  </a:lnTo>
                  <a:lnTo>
                    <a:pt x="2508" y="1834"/>
                  </a:lnTo>
                  <a:lnTo>
                    <a:pt x="2504" y="1832"/>
                  </a:lnTo>
                  <a:lnTo>
                    <a:pt x="2504" y="1834"/>
                  </a:lnTo>
                  <a:lnTo>
                    <a:pt x="2504" y="1838"/>
                  </a:lnTo>
                  <a:lnTo>
                    <a:pt x="2506" y="1850"/>
                  </a:lnTo>
                  <a:lnTo>
                    <a:pt x="2512" y="1868"/>
                  </a:lnTo>
                  <a:lnTo>
                    <a:pt x="2514" y="1874"/>
                  </a:lnTo>
                  <a:lnTo>
                    <a:pt x="2512" y="1876"/>
                  </a:lnTo>
                  <a:lnTo>
                    <a:pt x="2506" y="1874"/>
                  </a:lnTo>
                  <a:lnTo>
                    <a:pt x="2498" y="1868"/>
                  </a:lnTo>
                  <a:lnTo>
                    <a:pt x="2490" y="1862"/>
                  </a:lnTo>
                  <a:lnTo>
                    <a:pt x="2484" y="1854"/>
                  </a:lnTo>
                  <a:lnTo>
                    <a:pt x="2482" y="1844"/>
                  </a:lnTo>
                  <a:lnTo>
                    <a:pt x="2482" y="1836"/>
                  </a:lnTo>
                  <a:lnTo>
                    <a:pt x="2482" y="1830"/>
                  </a:lnTo>
                  <a:lnTo>
                    <a:pt x="2482" y="1826"/>
                  </a:lnTo>
                  <a:lnTo>
                    <a:pt x="2478" y="1818"/>
                  </a:lnTo>
                  <a:lnTo>
                    <a:pt x="2474" y="1810"/>
                  </a:lnTo>
                  <a:lnTo>
                    <a:pt x="2472" y="1806"/>
                  </a:lnTo>
                  <a:lnTo>
                    <a:pt x="2472" y="1802"/>
                  </a:lnTo>
                  <a:lnTo>
                    <a:pt x="2472" y="1792"/>
                  </a:lnTo>
                  <a:lnTo>
                    <a:pt x="2470" y="1786"/>
                  </a:lnTo>
                  <a:lnTo>
                    <a:pt x="2466" y="1780"/>
                  </a:lnTo>
                  <a:lnTo>
                    <a:pt x="2462" y="1770"/>
                  </a:lnTo>
                  <a:lnTo>
                    <a:pt x="2454" y="1762"/>
                  </a:lnTo>
                  <a:lnTo>
                    <a:pt x="2448" y="1758"/>
                  </a:lnTo>
                  <a:lnTo>
                    <a:pt x="2440" y="1754"/>
                  </a:lnTo>
                  <a:lnTo>
                    <a:pt x="2428" y="1752"/>
                  </a:lnTo>
                  <a:lnTo>
                    <a:pt x="2424" y="1750"/>
                  </a:lnTo>
                  <a:lnTo>
                    <a:pt x="2422" y="1748"/>
                  </a:lnTo>
                  <a:lnTo>
                    <a:pt x="2418" y="1738"/>
                  </a:lnTo>
                  <a:lnTo>
                    <a:pt x="2412" y="1730"/>
                  </a:lnTo>
                  <a:lnTo>
                    <a:pt x="2408" y="1726"/>
                  </a:lnTo>
                  <a:lnTo>
                    <a:pt x="2402" y="1726"/>
                  </a:lnTo>
                  <a:lnTo>
                    <a:pt x="2394" y="1726"/>
                  </a:lnTo>
                  <a:lnTo>
                    <a:pt x="2394" y="1728"/>
                  </a:lnTo>
                  <a:lnTo>
                    <a:pt x="2394" y="1730"/>
                  </a:lnTo>
                  <a:lnTo>
                    <a:pt x="2400" y="1736"/>
                  </a:lnTo>
                  <a:lnTo>
                    <a:pt x="2410" y="1748"/>
                  </a:lnTo>
                  <a:lnTo>
                    <a:pt x="2414" y="1754"/>
                  </a:lnTo>
                  <a:lnTo>
                    <a:pt x="2416" y="1758"/>
                  </a:lnTo>
                  <a:lnTo>
                    <a:pt x="2416" y="1762"/>
                  </a:lnTo>
                  <a:lnTo>
                    <a:pt x="2416" y="1764"/>
                  </a:lnTo>
                  <a:lnTo>
                    <a:pt x="2414" y="1768"/>
                  </a:lnTo>
                  <a:lnTo>
                    <a:pt x="2420" y="1776"/>
                  </a:lnTo>
                  <a:lnTo>
                    <a:pt x="2426" y="1784"/>
                  </a:lnTo>
                  <a:lnTo>
                    <a:pt x="2430" y="1794"/>
                  </a:lnTo>
                  <a:lnTo>
                    <a:pt x="2440" y="1814"/>
                  </a:lnTo>
                  <a:lnTo>
                    <a:pt x="2444" y="1822"/>
                  </a:lnTo>
                  <a:lnTo>
                    <a:pt x="2448" y="1828"/>
                  </a:lnTo>
                  <a:lnTo>
                    <a:pt x="2452" y="1830"/>
                  </a:lnTo>
                  <a:lnTo>
                    <a:pt x="2454" y="1826"/>
                  </a:lnTo>
                  <a:lnTo>
                    <a:pt x="2456" y="1822"/>
                  </a:lnTo>
                  <a:lnTo>
                    <a:pt x="2460" y="1822"/>
                  </a:lnTo>
                  <a:lnTo>
                    <a:pt x="2464" y="1830"/>
                  </a:lnTo>
                  <a:lnTo>
                    <a:pt x="2466" y="1840"/>
                  </a:lnTo>
                  <a:lnTo>
                    <a:pt x="2466" y="1842"/>
                  </a:lnTo>
                  <a:lnTo>
                    <a:pt x="2464" y="1842"/>
                  </a:lnTo>
                  <a:lnTo>
                    <a:pt x="2458" y="1838"/>
                  </a:lnTo>
                  <a:lnTo>
                    <a:pt x="2458" y="1842"/>
                  </a:lnTo>
                  <a:lnTo>
                    <a:pt x="2474" y="1878"/>
                  </a:lnTo>
                  <a:lnTo>
                    <a:pt x="2480" y="1892"/>
                  </a:lnTo>
                  <a:lnTo>
                    <a:pt x="2482" y="1902"/>
                  </a:lnTo>
                  <a:lnTo>
                    <a:pt x="2482" y="1910"/>
                  </a:lnTo>
                  <a:lnTo>
                    <a:pt x="2482" y="1916"/>
                  </a:lnTo>
                  <a:lnTo>
                    <a:pt x="2478" y="1928"/>
                  </a:lnTo>
                  <a:lnTo>
                    <a:pt x="2476" y="1936"/>
                  </a:lnTo>
                  <a:lnTo>
                    <a:pt x="2476" y="1946"/>
                  </a:lnTo>
                  <a:lnTo>
                    <a:pt x="2476" y="1954"/>
                  </a:lnTo>
                  <a:lnTo>
                    <a:pt x="2472" y="1962"/>
                  </a:lnTo>
                  <a:lnTo>
                    <a:pt x="2466" y="1968"/>
                  </a:lnTo>
                  <a:lnTo>
                    <a:pt x="2460" y="1972"/>
                  </a:lnTo>
                  <a:lnTo>
                    <a:pt x="2446" y="1980"/>
                  </a:lnTo>
                  <a:lnTo>
                    <a:pt x="2442" y="1984"/>
                  </a:lnTo>
                  <a:lnTo>
                    <a:pt x="2440" y="1988"/>
                  </a:lnTo>
                  <a:lnTo>
                    <a:pt x="2440" y="1994"/>
                  </a:lnTo>
                  <a:lnTo>
                    <a:pt x="2444" y="2000"/>
                  </a:lnTo>
                  <a:lnTo>
                    <a:pt x="2456" y="2010"/>
                  </a:lnTo>
                  <a:lnTo>
                    <a:pt x="2474" y="2020"/>
                  </a:lnTo>
                  <a:lnTo>
                    <a:pt x="2488" y="2028"/>
                  </a:lnTo>
                  <a:lnTo>
                    <a:pt x="2494" y="2032"/>
                  </a:lnTo>
                  <a:lnTo>
                    <a:pt x="2496" y="2040"/>
                  </a:lnTo>
                  <a:lnTo>
                    <a:pt x="2498" y="2048"/>
                  </a:lnTo>
                  <a:lnTo>
                    <a:pt x="2496" y="2058"/>
                  </a:lnTo>
                  <a:lnTo>
                    <a:pt x="2492" y="2076"/>
                  </a:lnTo>
                  <a:lnTo>
                    <a:pt x="2488" y="2082"/>
                  </a:lnTo>
                  <a:lnTo>
                    <a:pt x="2484" y="2088"/>
                  </a:lnTo>
                  <a:lnTo>
                    <a:pt x="2478" y="2092"/>
                  </a:lnTo>
                  <a:lnTo>
                    <a:pt x="2474" y="2098"/>
                  </a:lnTo>
                  <a:lnTo>
                    <a:pt x="2474" y="2100"/>
                  </a:lnTo>
                  <a:lnTo>
                    <a:pt x="2476" y="2100"/>
                  </a:lnTo>
                  <a:lnTo>
                    <a:pt x="2488" y="2106"/>
                  </a:lnTo>
                  <a:lnTo>
                    <a:pt x="2492" y="2108"/>
                  </a:lnTo>
                  <a:lnTo>
                    <a:pt x="2494" y="2110"/>
                  </a:lnTo>
                  <a:lnTo>
                    <a:pt x="2498" y="2116"/>
                  </a:lnTo>
                  <a:lnTo>
                    <a:pt x="2498" y="2120"/>
                  </a:lnTo>
                  <a:lnTo>
                    <a:pt x="2502" y="2120"/>
                  </a:lnTo>
                  <a:lnTo>
                    <a:pt x="2506" y="2118"/>
                  </a:lnTo>
                  <a:lnTo>
                    <a:pt x="2512" y="2114"/>
                  </a:lnTo>
                  <a:lnTo>
                    <a:pt x="2520" y="2108"/>
                  </a:lnTo>
                  <a:lnTo>
                    <a:pt x="2530" y="2094"/>
                  </a:lnTo>
                  <a:lnTo>
                    <a:pt x="2552" y="2062"/>
                  </a:lnTo>
                  <a:lnTo>
                    <a:pt x="2560" y="2044"/>
                  </a:lnTo>
                  <a:lnTo>
                    <a:pt x="2568" y="2028"/>
                  </a:lnTo>
                  <a:lnTo>
                    <a:pt x="2570" y="2016"/>
                  </a:lnTo>
                  <a:lnTo>
                    <a:pt x="2570" y="2010"/>
                  </a:lnTo>
                  <a:lnTo>
                    <a:pt x="2568" y="2006"/>
                  </a:lnTo>
                  <a:lnTo>
                    <a:pt x="2566" y="2002"/>
                  </a:lnTo>
                  <a:lnTo>
                    <a:pt x="2568" y="1998"/>
                  </a:lnTo>
                  <a:lnTo>
                    <a:pt x="2570" y="1992"/>
                  </a:lnTo>
                  <a:lnTo>
                    <a:pt x="2574" y="1986"/>
                  </a:lnTo>
                  <a:lnTo>
                    <a:pt x="2580" y="1982"/>
                  </a:lnTo>
                  <a:lnTo>
                    <a:pt x="2586" y="1980"/>
                  </a:lnTo>
                  <a:lnTo>
                    <a:pt x="2594" y="1982"/>
                  </a:lnTo>
                  <a:lnTo>
                    <a:pt x="2602" y="1986"/>
                  </a:lnTo>
                  <a:lnTo>
                    <a:pt x="2608" y="1990"/>
                  </a:lnTo>
                  <a:lnTo>
                    <a:pt x="2610" y="1990"/>
                  </a:lnTo>
                  <a:lnTo>
                    <a:pt x="2612" y="1988"/>
                  </a:lnTo>
                  <a:lnTo>
                    <a:pt x="2612" y="1984"/>
                  </a:lnTo>
                  <a:lnTo>
                    <a:pt x="2610" y="1978"/>
                  </a:lnTo>
                  <a:lnTo>
                    <a:pt x="2608" y="1970"/>
                  </a:lnTo>
                  <a:lnTo>
                    <a:pt x="2608" y="1964"/>
                  </a:lnTo>
                  <a:lnTo>
                    <a:pt x="2610" y="1958"/>
                  </a:lnTo>
                  <a:lnTo>
                    <a:pt x="2612" y="1956"/>
                  </a:lnTo>
                  <a:lnTo>
                    <a:pt x="2614" y="1954"/>
                  </a:lnTo>
                  <a:lnTo>
                    <a:pt x="2620" y="1952"/>
                  </a:lnTo>
                  <a:lnTo>
                    <a:pt x="2624" y="1948"/>
                  </a:lnTo>
                  <a:lnTo>
                    <a:pt x="2626" y="1942"/>
                  </a:lnTo>
                  <a:lnTo>
                    <a:pt x="2626" y="1934"/>
                  </a:lnTo>
                  <a:lnTo>
                    <a:pt x="2628" y="1920"/>
                  </a:lnTo>
                  <a:lnTo>
                    <a:pt x="2628" y="1912"/>
                  </a:lnTo>
                  <a:lnTo>
                    <a:pt x="2630" y="1908"/>
                  </a:lnTo>
                  <a:lnTo>
                    <a:pt x="2632" y="1904"/>
                  </a:lnTo>
                  <a:lnTo>
                    <a:pt x="2630" y="1900"/>
                  </a:lnTo>
                  <a:lnTo>
                    <a:pt x="2626" y="1896"/>
                  </a:lnTo>
                  <a:lnTo>
                    <a:pt x="2620" y="1894"/>
                  </a:lnTo>
                  <a:lnTo>
                    <a:pt x="2614" y="1894"/>
                  </a:lnTo>
                  <a:lnTo>
                    <a:pt x="2608" y="1896"/>
                  </a:lnTo>
                  <a:lnTo>
                    <a:pt x="2604" y="1900"/>
                  </a:lnTo>
                  <a:lnTo>
                    <a:pt x="2600" y="1904"/>
                  </a:lnTo>
                  <a:close/>
                  <a:moveTo>
                    <a:pt x="2636" y="868"/>
                  </a:moveTo>
                  <a:lnTo>
                    <a:pt x="2636" y="868"/>
                  </a:lnTo>
                  <a:lnTo>
                    <a:pt x="2636" y="864"/>
                  </a:lnTo>
                  <a:lnTo>
                    <a:pt x="2634" y="860"/>
                  </a:lnTo>
                  <a:lnTo>
                    <a:pt x="2630" y="856"/>
                  </a:lnTo>
                  <a:lnTo>
                    <a:pt x="2626" y="854"/>
                  </a:lnTo>
                  <a:lnTo>
                    <a:pt x="2616" y="850"/>
                  </a:lnTo>
                  <a:lnTo>
                    <a:pt x="2606" y="852"/>
                  </a:lnTo>
                  <a:lnTo>
                    <a:pt x="2596" y="858"/>
                  </a:lnTo>
                  <a:lnTo>
                    <a:pt x="2588" y="864"/>
                  </a:lnTo>
                  <a:lnTo>
                    <a:pt x="2582" y="870"/>
                  </a:lnTo>
                  <a:lnTo>
                    <a:pt x="2580" y="876"/>
                  </a:lnTo>
                  <a:lnTo>
                    <a:pt x="2580" y="880"/>
                  </a:lnTo>
                  <a:lnTo>
                    <a:pt x="2580" y="882"/>
                  </a:lnTo>
                  <a:lnTo>
                    <a:pt x="2582" y="886"/>
                  </a:lnTo>
                  <a:lnTo>
                    <a:pt x="2586" y="888"/>
                  </a:lnTo>
                  <a:lnTo>
                    <a:pt x="2600" y="892"/>
                  </a:lnTo>
                  <a:lnTo>
                    <a:pt x="2610" y="896"/>
                  </a:lnTo>
                  <a:lnTo>
                    <a:pt x="2616" y="894"/>
                  </a:lnTo>
                  <a:lnTo>
                    <a:pt x="2620" y="890"/>
                  </a:lnTo>
                  <a:lnTo>
                    <a:pt x="2624" y="888"/>
                  </a:lnTo>
                  <a:lnTo>
                    <a:pt x="2626" y="886"/>
                  </a:lnTo>
                  <a:lnTo>
                    <a:pt x="2630" y="888"/>
                  </a:lnTo>
                  <a:lnTo>
                    <a:pt x="2636" y="890"/>
                  </a:lnTo>
                  <a:lnTo>
                    <a:pt x="2638" y="890"/>
                  </a:lnTo>
                  <a:lnTo>
                    <a:pt x="2640" y="888"/>
                  </a:lnTo>
                  <a:lnTo>
                    <a:pt x="2642" y="886"/>
                  </a:lnTo>
                  <a:lnTo>
                    <a:pt x="2640" y="882"/>
                  </a:lnTo>
                  <a:lnTo>
                    <a:pt x="2636" y="876"/>
                  </a:lnTo>
                  <a:lnTo>
                    <a:pt x="2636" y="872"/>
                  </a:lnTo>
                  <a:lnTo>
                    <a:pt x="2636" y="868"/>
                  </a:lnTo>
                  <a:close/>
                  <a:moveTo>
                    <a:pt x="2260" y="930"/>
                  </a:moveTo>
                  <a:lnTo>
                    <a:pt x="2260" y="930"/>
                  </a:lnTo>
                  <a:lnTo>
                    <a:pt x="2260" y="928"/>
                  </a:lnTo>
                  <a:lnTo>
                    <a:pt x="2262" y="924"/>
                  </a:lnTo>
                  <a:lnTo>
                    <a:pt x="2258" y="918"/>
                  </a:lnTo>
                  <a:lnTo>
                    <a:pt x="2254" y="912"/>
                  </a:lnTo>
                  <a:lnTo>
                    <a:pt x="2252" y="912"/>
                  </a:lnTo>
                  <a:lnTo>
                    <a:pt x="2248" y="914"/>
                  </a:lnTo>
                  <a:lnTo>
                    <a:pt x="2248" y="918"/>
                  </a:lnTo>
                  <a:lnTo>
                    <a:pt x="2248" y="920"/>
                  </a:lnTo>
                  <a:lnTo>
                    <a:pt x="2250" y="926"/>
                  </a:lnTo>
                  <a:lnTo>
                    <a:pt x="2256" y="930"/>
                  </a:lnTo>
                  <a:lnTo>
                    <a:pt x="2258" y="930"/>
                  </a:lnTo>
                  <a:lnTo>
                    <a:pt x="2260" y="930"/>
                  </a:lnTo>
                  <a:close/>
                  <a:moveTo>
                    <a:pt x="2258" y="948"/>
                  </a:moveTo>
                  <a:lnTo>
                    <a:pt x="2258" y="948"/>
                  </a:lnTo>
                  <a:lnTo>
                    <a:pt x="2256" y="950"/>
                  </a:lnTo>
                  <a:lnTo>
                    <a:pt x="2256" y="954"/>
                  </a:lnTo>
                  <a:lnTo>
                    <a:pt x="2258" y="960"/>
                  </a:lnTo>
                  <a:lnTo>
                    <a:pt x="2262" y="964"/>
                  </a:lnTo>
                  <a:lnTo>
                    <a:pt x="2266" y="966"/>
                  </a:lnTo>
                  <a:lnTo>
                    <a:pt x="2268" y="964"/>
                  </a:lnTo>
                  <a:lnTo>
                    <a:pt x="2268" y="962"/>
                  </a:lnTo>
                  <a:lnTo>
                    <a:pt x="2266" y="954"/>
                  </a:lnTo>
                  <a:lnTo>
                    <a:pt x="2262" y="948"/>
                  </a:lnTo>
                  <a:lnTo>
                    <a:pt x="2260" y="948"/>
                  </a:lnTo>
                  <a:lnTo>
                    <a:pt x="2258" y="948"/>
                  </a:lnTo>
                  <a:close/>
                  <a:moveTo>
                    <a:pt x="1490" y="460"/>
                  </a:moveTo>
                  <a:lnTo>
                    <a:pt x="1490" y="460"/>
                  </a:lnTo>
                  <a:lnTo>
                    <a:pt x="1492" y="462"/>
                  </a:lnTo>
                  <a:lnTo>
                    <a:pt x="1494" y="464"/>
                  </a:lnTo>
                  <a:lnTo>
                    <a:pt x="1496" y="462"/>
                  </a:lnTo>
                  <a:lnTo>
                    <a:pt x="1496" y="460"/>
                  </a:lnTo>
                  <a:lnTo>
                    <a:pt x="1496" y="454"/>
                  </a:lnTo>
                  <a:lnTo>
                    <a:pt x="1494" y="448"/>
                  </a:lnTo>
                  <a:lnTo>
                    <a:pt x="1490" y="446"/>
                  </a:lnTo>
                  <a:lnTo>
                    <a:pt x="1486" y="448"/>
                  </a:lnTo>
                  <a:lnTo>
                    <a:pt x="1486" y="452"/>
                  </a:lnTo>
                  <a:lnTo>
                    <a:pt x="1490" y="460"/>
                  </a:lnTo>
                  <a:close/>
                  <a:moveTo>
                    <a:pt x="1532" y="492"/>
                  </a:moveTo>
                  <a:lnTo>
                    <a:pt x="1532" y="492"/>
                  </a:lnTo>
                  <a:lnTo>
                    <a:pt x="1534" y="486"/>
                  </a:lnTo>
                  <a:lnTo>
                    <a:pt x="1534" y="482"/>
                  </a:lnTo>
                  <a:lnTo>
                    <a:pt x="1532" y="482"/>
                  </a:lnTo>
                  <a:lnTo>
                    <a:pt x="1530" y="482"/>
                  </a:lnTo>
                  <a:lnTo>
                    <a:pt x="1528" y="484"/>
                  </a:lnTo>
                  <a:lnTo>
                    <a:pt x="1526" y="484"/>
                  </a:lnTo>
                  <a:lnTo>
                    <a:pt x="1522" y="480"/>
                  </a:lnTo>
                  <a:lnTo>
                    <a:pt x="1518" y="478"/>
                  </a:lnTo>
                  <a:lnTo>
                    <a:pt x="1516" y="478"/>
                  </a:lnTo>
                  <a:lnTo>
                    <a:pt x="1518" y="486"/>
                  </a:lnTo>
                  <a:lnTo>
                    <a:pt x="1522" y="492"/>
                  </a:lnTo>
                  <a:lnTo>
                    <a:pt x="1528" y="496"/>
                  </a:lnTo>
                  <a:lnTo>
                    <a:pt x="1532" y="496"/>
                  </a:lnTo>
                  <a:lnTo>
                    <a:pt x="1532" y="492"/>
                  </a:lnTo>
                  <a:close/>
                  <a:moveTo>
                    <a:pt x="1520" y="466"/>
                  </a:moveTo>
                  <a:lnTo>
                    <a:pt x="1520" y="466"/>
                  </a:lnTo>
                  <a:lnTo>
                    <a:pt x="1516" y="458"/>
                  </a:lnTo>
                  <a:lnTo>
                    <a:pt x="1512" y="454"/>
                  </a:lnTo>
                  <a:lnTo>
                    <a:pt x="1508" y="454"/>
                  </a:lnTo>
                  <a:lnTo>
                    <a:pt x="1506" y="454"/>
                  </a:lnTo>
                  <a:lnTo>
                    <a:pt x="1504" y="456"/>
                  </a:lnTo>
                  <a:lnTo>
                    <a:pt x="1502" y="460"/>
                  </a:lnTo>
                  <a:lnTo>
                    <a:pt x="1500" y="468"/>
                  </a:lnTo>
                  <a:lnTo>
                    <a:pt x="1500" y="470"/>
                  </a:lnTo>
                  <a:lnTo>
                    <a:pt x="1504" y="470"/>
                  </a:lnTo>
                  <a:lnTo>
                    <a:pt x="1514" y="472"/>
                  </a:lnTo>
                  <a:lnTo>
                    <a:pt x="1518" y="470"/>
                  </a:lnTo>
                  <a:lnTo>
                    <a:pt x="1520" y="466"/>
                  </a:lnTo>
                  <a:close/>
                  <a:moveTo>
                    <a:pt x="1400" y="268"/>
                  </a:moveTo>
                  <a:lnTo>
                    <a:pt x="1400" y="268"/>
                  </a:lnTo>
                  <a:lnTo>
                    <a:pt x="1394" y="264"/>
                  </a:lnTo>
                  <a:lnTo>
                    <a:pt x="1392" y="264"/>
                  </a:lnTo>
                  <a:lnTo>
                    <a:pt x="1390" y="266"/>
                  </a:lnTo>
                  <a:lnTo>
                    <a:pt x="1392" y="272"/>
                  </a:lnTo>
                  <a:lnTo>
                    <a:pt x="1396" y="280"/>
                  </a:lnTo>
                  <a:lnTo>
                    <a:pt x="1398" y="282"/>
                  </a:lnTo>
                  <a:lnTo>
                    <a:pt x="1400" y="284"/>
                  </a:lnTo>
                  <a:lnTo>
                    <a:pt x="1402" y="282"/>
                  </a:lnTo>
                  <a:lnTo>
                    <a:pt x="1404" y="280"/>
                  </a:lnTo>
                  <a:lnTo>
                    <a:pt x="1404" y="274"/>
                  </a:lnTo>
                  <a:lnTo>
                    <a:pt x="1402" y="272"/>
                  </a:lnTo>
                  <a:lnTo>
                    <a:pt x="1400" y="268"/>
                  </a:lnTo>
                  <a:close/>
                  <a:moveTo>
                    <a:pt x="1360" y="254"/>
                  </a:moveTo>
                  <a:lnTo>
                    <a:pt x="1360" y="254"/>
                  </a:lnTo>
                  <a:lnTo>
                    <a:pt x="1360" y="256"/>
                  </a:lnTo>
                  <a:lnTo>
                    <a:pt x="1360" y="260"/>
                  </a:lnTo>
                  <a:lnTo>
                    <a:pt x="1362" y="264"/>
                  </a:lnTo>
                  <a:lnTo>
                    <a:pt x="1368" y="266"/>
                  </a:lnTo>
                  <a:lnTo>
                    <a:pt x="1372" y="264"/>
                  </a:lnTo>
                  <a:lnTo>
                    <a:pt x="1372" y="262"/>
                  </a:lnTo>
                  <a:lnTo>
                    <a:pt x="1372" y="260"/>
                  </a:lnTo>
                  <a:lnTo>
                    <a:pt x="1370" y="254"/>
                  </a:lnTo>
                  <a:lnTo>
                    <a:pt x="1366" y="252"/>
                  </a:lnTo>
                  <a:lnTo>
                    <a:pt x="1364" y="252"/>
                  </a:lnTo>
                  <a:lnTo>
                    <a:pt x="1360" y="254"/>
                  </a:lnTo>
                  <a:close/>
                  <a:moveTo>
                    <a:pt x="1320" y="218"/>
                  </a:moveTo>
                  <a:lnTo>
                    <a:pt x="1320" y="218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4" y="220"/>
                  </a:lnTo>
                  <a:lnTo>
                    <a:pt x="1314" y="226"/>
                  </a:lnTo>
                  <a:lnTo>
                    <a:pt x="1316" y="232"/>
                  </a:lnTo>
                  <a:lnTo>
                    <a:pt x="1318" y="232"/>
                  </a:lnTo>
                  <a:lnTo>
                    <a:pt x="1320" y="232"/>
                  </a:lnTo>
                  <a:lnTo>
                    <a:pt x="1324" y="228"/>
                  </a:lnTo>
                  <a:lnTo>
                    <a:pt x="1324" y="224"/>
                  </a:lnTo>
                  <a:lnTo>
                    <a:pt x="1324" y="220"/>
                  </a:lnTo>
                  <a:lnTo>
                    <a:pt x="1320" y="218"/>
                  </a:lnTo>
                  <a:close/>
                  <a:moveTo>
                    <a:pt x="1360" y="106"/>
                  </a:moveTo>
                  <a:lnTo>
                    <a:pt x="1360" y="106"/>
                  </a:lnTo>
                  <a:lnTo>
                    <a:pt x="1370" y="106"/>
                  </a:lnTo>
                  <a:lnTo>
                    <a:pt x="1376" y="102"/>
                  </a:lnTo>
                  <a:lnTo>
                    <a:pt x="1376" y="100"/>
                  </a:lnTo>
                  <a:lnTo>
                    <a:pt x="1376" y="98"/>
                  </a:lnTo>
                  <a:lnTo>
                    <a:pt x="1374" y="98"/>
                  </a:lnTo>
                  <a:lnTo>
                    <a:pt x="1370" y="96"/>
                  </a:lnTo>
                  <a:lnTo>
                    <a:pt x="1362" y="94"/>
                  </a:lnTo>
                  <a:lnTo>
                    <a:pt x="1352" y="94"/>
                  </a:lnTo>
                  <a:lnTo>
                    <a:pt x="1344" y="96"/>
                  </a:lnTo>
                  <a:lnTo>
                    <a:pt x="1342" y="100"/>
                  </a:lnTo>
                  <a:lnTo>
                    <a:pt x="1340" y="102"/>
                  </a:lnTo>
                  <a:lnTo>
                    <a:pt x="1340" y="108"/>
                  </a:lnTo>
                  <a:lnTo>
                    <a:pt x="1344" y="108"/>
                  </a:lnTo>
                  <a:lnTo>
                    <a:pt x="1352" y="108"/>
                  </a:lnTo>
                  <a:lnTo>
                    <a:pt x="1360" y="106"/>
                  </a:lnTo>
                  <a:close/>
                  <a:moveTo>
                    <a:pt x="918" y="88"/>
                  </a:moveTo>
                  <a:lnTo>
                    <a:pt x="918" y="88"/>
                  </a:lnTo>
                  <a:lnTo>
                    <a:pt x="922" y="90"/>
                  </a:lnTo>
                  <a:lnTo>
                    <a:pt x="926" y="92"/>
                  </a:lnTo>
                  <a:lnTo>
                    <a:pt x="948" y="88"/>
                  </a:lnTo>
                  <a:lnTo>
                    <a:pt x="958" y="84"/>
                  </a:lnTo>
                  <a:lnTo>
                    <a:pt x="954" y="82"/>
                  </a:lnTo>
                  <a:lnTo>
                    <a:pt x="920" y="78"/>
                  </a:lnTo>
                  <a:lnTo>
                    <a:pt x="906" y="76"/>
                  </a:lnTo>
                  <a:lnTo>
                    <a:pt x="902" y="78"/>
                  </a:lnTo>
                  <a:lnTo>
                    <a:pt x="908" y="80"/>
                  </a:lnTo>
                  <a:lnTo>
                    <a:pt x="918" y="88"/>
                  </a:lnTo>
                  <a:close/>
                  <a:moveTo>
                    <a:pt x="910" y="44"/>
                  </a:moveTo>
                  <a:lnTo>
                    <a:pt x="910" y="44"/>
                  </a:lnTo>
                  <a:lnTo>
                    <a:pt x="912" y="46"/>
                  </a:lnTo>
                  <a:lnTo>
                    <a:pt x="914" y="48"/>
                  </a:lnTo>
                  <a:lnTo>
                    <a:pt x="914" y="54"/>
                  </a:lnTo>
                  <a:lnTo>
                    <a:pt x="916" y="56"/>
                  </a:lnTo>
                  <a:lnTo>
                    <a:pt x="918" y="56"/>
                  </a:lnTo>
                  <a:lnTo>
                    <a:pt x="922" y="58"/>
                  </a:lnTo>
                  <a:lnTo>
                    <a:pt x="930" y="56"/>
                  </a:lnTo>
                  <a:lnTo>
                    <a:pt x="936" y="54"/>
                  </a:lnTo>
                  <a:lnTo>
                    <a:pt x="938" y="52"/>
                  </a:lnTo>
                  <a:lnTo>
                    <a:pt x="936" y="50"/>
                  </a:lnTo>
                  <a:lnTo>
                    <a:pt x="928" y="46"/>
                  </a:lnTo>
                  <a:lnTo>
                    <a:pt x="924" y="44"/>
                  </a:lnTo>
                  <a:lnTo>
                    <a:pt x="920" y="38"/>
                  </a:lnTo>
                  <a:lnTo>
                    <a:pt x="916" y="34"/>
                  </a:lnTo>
                  <a:lnTo>
                    <a:pt x="906" y="30"/>
                  </a:lnTo>
                  <a:lnTo>
                    <a:pt x="896" y="30"/>
                  </a:lnTo>
                  <a:lnTo>
                    <a:pt x="894" y="30"/>
                  </a:lnTo>
                  <a:lnTo>
                    <a:pt x="896" y="32"/>
                  </a:lnTo>
                  <a:lnTo>
                    <a:pt x="902" y="38"/>
                  </a:lnTo>
                  <a:lnTo>
                    <a:pt x="910" y="44"/>
                  </a:lnTo>
                  <a:close/>
                  <a:moveTo>
                    <a:pt x="868" y="284"/>
                  </a:moveTo>
                  <a:lnTo>
                    <a:pt x="868" y="284"/>
                  </a:lnTo>
                  <a:lnTo>
                    <a:pt x="866" y="272"/>
                  </a:lnTo>
                  <a:lnTo>
                    <a:pt x="862" y="266"/>
                  </a:lnTo>
                  <a:lnTo>
                    <a:pt x="860" y="264"/>
                  </a:lnTo>
                  <a:lnTo>
                    <a:pt x="858" y="264"/>
                  </a:lnTo>
                  <a:lnTo>
                    <a:pt x="856" y="270"/>
                  </a:lnTo>
                  <a:lnTo>
                    <a:pt x="852" y="276"/>
                  </a:lnTo>
                  <a:lnTo>
                    <a:pt x="850" y="276"/>
                  </a:lnTo>
                  <a:lnTo>
                    <a:pt x="848" y="276"/>
                  </a:lnTo>
                  <a:lnTo>
                    <a:pt x="846" y="278"/>
                  </a:lnTo>
                  <a:lnTo>
                    <a:pt x="848" y="280"/>
                  </a:lnTo>
                  <a:lnTo>
                    <a:pt x="848" y="282"/>
                  </a:lnTo>
                  <a:lnTo>
                    <a:pt x="850" y="284"/>
                  </a:lnTo>
                  <a:lnTo>
                    <a:pt x="850" y="288"/>
                  </a:lnTo>
                  <a:lnTo>
                    <a:pt x="850" y="296"/>
                  </a:lnTo>
                  <a:lnTo>
                    <a:pt x="852" y="300"/>
                  </a:lnTo>
                  <a:lnTo>
                    <a:pt x="860" y="308"/>
                  </a:lnTo>
                  <a:lnTo>
                    <a:pt x="864" y="310"/>
                  </a:lnTo>
                  <a:lnTo>
                    <a:pt x="866" y="306"/>
                  </a:lnTo>
                  <a:lnTo>
                    <a:pt x="868" y="298"/>
                  </a:lnTo>
                  <a:lnTo>
                    <a:pt x="868" y="284"/>
                  </a:lnTo>
                  <a:close/>
                  <a:moveTo>
                    <a:pt x="852" y="306"/>
                  </a:moveTo>
                  <a:lnTo>
                    <a:pt x="852" y="306"/>
                  </a:lnTo>
                  <a:lnTo>
                    <a:pt x="848" y="302"/>
                  </a:lnTo>
                  <a:lnTo>
                    <a:pt x="846" y="298"/>
                  </a:lnTo>
                  <a:lnTo>
                    <a:pt x="844" y="296"/>
                  </a:lnTo>
                  <a:lnTo>
                    <a:pt x="844" y="302"/>
                  </a:lnTo>
                  <a:lnTo>
                    <a:pt x="846" y="304"/>
                  </a:lnTo>
                  <a:lnTo>
                    <a:pt x="852" y="310"/>
                  </a:lnTo>
                  <a:lnTo>
                    <a:pt x="858" y="318"/>
                  </a:lnTo>
                  <a:lnTo>
                    <a:pt x="858" y="314"/>
                  </a:lnTo>
                  <a:lnTo>
                    <a:pt x="856" y="310"/>
                  </a:lnTo>
                  <a:lnTo>
                    <a:pt x="852" y="306"/>
                  </a:lnTo>
                  <a:close/>
                  <a:moveTo>
                    <a:pt x="1028" y="396"/>
                  </a:moveTo>
                  <a:lnTo>
                    <a:pt x="1028" y="396"/>
                  </a:lnTo>
                  <a:lnTo>
                    <a:pt x="1032" y="394"/>
                  </a:lnTo>
                  <a:lnTo>
                    <a:pt x="1032" y="392"/>
                  </a:lnTo>
                  <a:lnTo>
                    <a:pt x="1036" y="380"/>
                  </a:lnTo>
                  <a:lnTo>
                    <a:pt x="1040" y="372"/>
                  </a:lnTo>
                  <a:lnTo>
                    <a:pt x="1040" y="370"/>
                  </a:lnTo>
                  <a:lnTo>
                    <a:pt x="1036" y="368"/>
                  </a:lnTo>
                  <a:lnTo>
                    <a:pt x="1034" y="366"/>
                  </a:lnTo>
                  <a:lnTo>
                    <a:pt x="1032" y="364"/>
                  </a:lnTo>
                  <a:lnTo>
                    <a:pt x="1032" y="362"/>
                  </a:lnTo>
                  <a:lnTo>
                    <a:pt x="1028" y="360"/>
                  </a:lnTo>
                  <a:lnTo>
                    <a:pt x="1024" y="358"/>
                  </a:lnTo>
                  <a:lnTo>
                    <a:pt x="1018" y="360"/>
                  </a:lnTo>
                  <a:lnTo>
                    <a:pt x="1008" y="366"/>
                  </a:lnTo>
                  <a:lnTo>
                    <a:pt x="998" y="374"/>
                  </a:lnTo>
                  <a:lnTo>
                    <a:pt x="994" y="378"/>
                  </a:lnTo>
                  <a:lnTo>
                    <a:pt x="994" y="384"/>
                  </a:lnTo>
                  <a:lnTo>
                    <a:pt x="992" y="388"/>
                  </a:lnTo>
                  <a:lnTo>
                    <a:pt x="988" y="396"/>
                  </a:lnTo>
                  <a:lnTo>
                    <a:pt x="984" y="402"/>
                  </a:lnTo>
                  <a:lnTo>
                    <a:pt x="984" y="408"/>
                  </a:lnTo>
                  <a:lnTo>
                    <a:pt x="984" y="410"/>
                  </a:lnTo>
                  <a:lnTo>
                    <a:pt x="984" y="412"/>
                  </a:lnTo>
                  <a:lnTo>
                    <a:pt x="988" y="410"/>
                  </a:lnTo>
                  <a:lnTo>
                    <a:pt x="996" y="408"/>
                  </a:lnTo>
                  <a:lnTo>
                    <a:pt x="1000" y="408"/>
                  </a:lnTo>
                  <a:lnTo>
                    <a:pt x="1006" y="410"/>
                  </a:lnTo>
                  <a:lnTo>
                    <a:pt x="1012" y="410"/>
                  </a:lnTo>
                  <a:lnTo>
                    <a:pt x="1016" y="410"/>
                  </a:lnTo>
                  <a:lnTo>
                    <a:pt x="1020" y="406"/>
                  </a:lnTo>
                  <a:lnTo>
                    <a:pt x="1024" y="400"/>
                  </a:lnTo>
                  <a:lnTo>
                    <a:pt x="1028" y="396"/>
                  </a:lnTo>
                  <a:close/>
                  <a:moveTo>
                    <a:pt x="1032" y="410"/>
                  </a:moveTo>
                  <a:lnTo>
                    <a:pt x="1032" y="410"/>
                  </a:lnTo>
                  <a:lnTo>
                    <a:pt x="1036" y="410"/>
                  </a:lnTo>
                  <a:lnTo>
                    <a:pt x="1036" y="406"/>
                  </a:lnTo>
                  <a:lnTo>
                    <a:pt x="1034" y="402"/>
                  </a:lnTo>
                  <a:lnTo>
                    <a:pt x="1032" y="400"/>
                  </a:lnTo>
                  <a:lnTo>
                    <a:pt x="1032" y="398"/>
                  </a:lnTo>
                  <a:lnTo>
                    <a:pt x="1030" y="398"/>
                  </a:lnTo>
                  <a:lnTo>
                    <a:pt x="1026" y="400"/>
                  </a:lnTo>
                  <a:lnTo>
                    <a:pt x="1024" y="404"/>
                  </a:lnTo>
                  <a:lnTo>
                    <a:pt x="1024" y="408"/>
                  </a:lnTo>
                  <a:lnTo>
                    <a:pt x="1024" y="410"/>
                  </a:lnTo>
                  <a:lnTo>
                    <a:pt x="1032" y="410"/>
                  </a:lnTo>
                  <a:close/>
                  <a:moveTo>
                    <a:pt x="1044" y="820"/>
                  </a:moveTo>
                  <a:lnTo>
                    <a:pt x="1044" y="820"/>
                  </a:lnTo>
                  <a:lnTo>
                    <a:pt x="1046" y="820"/>
                  </a:lnTo>
                  <a:lnTo>
                    <a:pt x="1050" y="820"/>
                  </a:lnTo>
                  <a:lnTo>
                    <a:pt x="1054" y="816"/>
                  </a:lnTo>
                  <a:lnTo>
                    <a:pt x="1056" y="812"/>
                  </a:lnTo>
                  <a:lnTo>
                    <a:pt x="1060" y="812"/>
                  </a:lnTo>
                  <a:lnTo>
                    <a:pt x="1064" y="810"/>
                  </a:lnTo>
                  <a:lnTo>
                    <a:pt x="1068" y="808"/>
                  </a:lnTo>
                  <a:lnTo>
                    <a:pt x="1068" y="806"/>
                  </a:lnTo>
                  <a:lnTo>
                    <a:pt x="1066" y="804"/>
                  </a:lnTo>
                  <a:lnTo>
                    <a:pt x="1064" y="802"/>
                  </a:lnTo>
                  <a:lnTo>
                    <a:pt x="1060" y="804"/>
                  </a:lnTo>
                  <a:lnTo>
                    <a:pt x="1052" y="808"/>
                  </a:lnTo>
                  <a:lnTo>
                    <a:pt x="1046" y="814"/>
                  </a:lnTo>
                  <a:lnTo>
                    <a:pt x="1044" y="818"/>
                  </a:lnTo>
                  <a:lnTo>
                    <a:pt x="1044" y="820"/>
                  </a:lnTo>
                  <a:close/>
                  <a:moveTo>
                    <a:pt x="844" y="336"/>
                  </a:moveTo>
                  <a:lnTo>
                    <a:pt x="844" y="336"/>
                  </a:lnTo>
                  <a:lnTo>
                    <a:pt x="852" y="332"/>
                  </a:lnTo>
                  <a:lnTo>
                    <a:pt x="856" y="326"/>
                  </a:lnTo>
                  <a:lnTo>
                    <a:pt x="854" y="320"/>
                  </a:lnTo>
                  <a:lnTo>
                    <a:pt x="850" y="312"/>
                  </a:lnTo>
                  <a:lnTo>
                    <a:pt x="846" y="306"/>
                  </a:lnTo>
                  <a:lnTo>
                    <a:pt x="842" y="306"/>
                  </a:lnTo>
                  <a:lnTo>
                    <a:pt x="840" y="310"/>
                  </a:lnTo>
                  <a:lnTo>
                    <a:pt x="840" y="316"/>
                  </a:lnTo>
                  <a:lnTo>
                    <a:pt x="840" y="330"/>
                  </a:lnTo>
                  <a:lnTo>
                    <a:pt x="842" y="336"/>
                  </a:lnTo>
                  <a:lnTo>
                    <a:pt x="844" y="336"/>
                  </a:lnTo>
                  <a:close/>
                  <a:moveTo>
                    <a:pt x="794" y="292"/>
                  </a:moveTo>
                  <a:lnTo>
                    <a:pt x="794" y="292"/>
                  </a:lnTo>
                  <a:lnTo>
                    <a:pt x="800" y="276"/>
                  </a:lnTo>
                  <a:lnTo>
                    <a:pt x="804" y="264"/>
                  </a:lnTo>
                  <a:lnTo>
                    <a:pt x="806" y="256"/>
                  </a:lnTo>
                  <a:lnTo>
                    <a:pt x="804" y="256"/>
                  </a:lnTo>
                  <a:lnTo>
                    <a:pt x="798" y="264"/>
                  </a:lnTo>
                  <a:lnTo>
                    <a:pt x="794" y="278"/>
                  </a:lnTo>
                  <a:lnTo>
                    <a:pt x="794" y="292"/>
                  </a:lnTo>
                  <a:close/>
                  <a:moveTo>
                    <a:pt x="1118" y="446"/>
                  </a:moveTo>
                  <a:lnTo>
                    <a:pt x="1118" y="446"/>
                  </a:lnTo>
                  <a:lnTo>
                    <a:pt x="1122" y="448"/>
                  </a:lnTo>
                  <a:lnTo>
                    <a:pt x="1128" y="450"/>
                  </a:lnTo>
                  <a:lnTo>
                    <a:pt x="1142" y="448"/>
                  </a:lnTo>
                  <a:lnTo>
                    <a:pt x="1158" y="448"/>
                  </a:lnTo>
                  <a:lnTo>
                    <a:pt x="1166" y="450"/>
                  </a:lnTo>
                  <a:lnTo>
                    <a:pt x="1172" y="452"/>
                  </a:lnTo>
                  <a:lnTo>
                    <a:pt x="1180" y="454"/>
                  </a:lnTo>
                  <a:lnTo>
                    <a:pt x="1186" y="454"/>
                  </a:lnTo>
                  <a:lnTo>
                    <a:pt x="1190" y="452"/>
                  </a:lnTo>
                  <a:lnTo>
                    <a:pt x="1194" y="450"/>
                  </a:lnTo>
                  <a:lnTo>
                    <a:pt x="1204" y="442"/>
                  </a:lnTo>
                  <a:lnTo>
                    <a:pt x="1208" y="440"/>
                  </a:lnTo>
                  <a:lnTo>
                    <a:pt x="1212" y="440"/>
                  </a:lnTo>
                  <a:lnTo>
                    <a:pt x="1216" y="440"/>
                  </a:lnTo>
                  <a:lnTo>
                    <a:pt x="1218" y="438"/>
                  </a:lnTo>
                  <a:lnTo>
                    <a:pt x="1218" y="434"/>
                  </a:lnTo>
                  <a:lnTo>
                    <a:pt x="1218" y="430"/>
                  </a:lnTo>
                  <a:lnTo>
                    <a:pt x="1214" y="420"/>
                  </a:lnTo>
                  <a:lnTo>
                    <a:pt x="1206" y="414"/>
                  </a:lnTo>
                  <a:lnTo>
                    <a:pt x="1200" y="410"/>
                  </a:lnTo>
                  <a:lnTo>
                    <a:pt x="1198" y="406"/>
                  </a:lnTo>
                  <a:lnTo>
                    <a:pt x="1200" y="406"/>
                  </a:lnTo>
                  <a:lnTo>
                    <a:pt x="1206" y="404"/>
                  </a:lnTo>
                  <a:lnTo>
                    <a:pt x="1218" y="402"/>
                  </a:lnTo>
                  <a:lnTo>
                    <a:pt x="1222" y="398"/>
                  </a:lnTo>
                  <a:lnTo>
                    <a:pt x="1222" y="394"/>
                  </a:lnTo>
                  <a:lnTo>
                    <a:pt x="1222" y="392"/>
                  </a:lnTo>
                  <a:lnTo>
                    <a:pt x="1224" y="390"/>
                  </a:lnTo>
                  <a:lnTo>
                    <a:pt x="1230" y="388"/>
                  </a:lnTo>
                  <a:lnTo>
                    <a:pt x="1232" y="388"/>
                  </a:lnTo>
                  <a:lnTo>
                    <a:pt x="1232" y="384"/>
                  </a:lnTo>
                  <a:lnTo>
                    <a:pt x="1232" y="376"/>
                  </a:lnTo>
                  <a:lnTo>
                    <a:pt x="1228" y="364"/>
                  </a:lnTo>
                  <a:lnTo>
                    <a:pt x="1234" y="372"/>
                  </a:lnTo>
                  <a:lnTo>
                    <a:pt x="1240" y="376"/>
                  </a:lnTo>
                  <a:lnTo>
                    <a:pt x="1246" y="378"/>
                  </a:lnTo>
                  <a:lnTo>
                    <a:pt x="1256" y="376"/>
                  </a:lnTo>
                  <a:lnTo>
                    <a:pt x="1268" y="372"/>
                  </a:lnTo>
                  <a:lnTo>
                    <a:pt x="1272" y="374"/>
                  </a:lnTo>
                  <a:lnTo>
                    <a:pt x="1272" y="376"/>
                  </a:lnTo>
                  <a:lnTo>
                    <a:pt x="1274" y="378"/>
                  </a:lnTo>
                  <a:lnTo>
                    <a:pt x="1278" y="382"/>
                  </a:lnTo>
                  <a:lnTo>
                    <a:pt x="1284" y="384"/>
                  </a:lnTo>
                  <a:lnTo>
                    <a:pt x="1296" y="386"/>
                  </a:lnTo>
                  <a:lnTo>
                    <a:pt x="1308" y="388"/>
                  </a:lnTo>
                  <a:lnTo>
                    <a:pt x="1316" y="392"/>
                  </a:lnTo>
                  <a:lnTo>
                    <a:pt x="1324" y="398"/>
                  </a:lnTo>
                  <a:lnTo>
                    <a:pt x="1330" y="406"/>
                  </a:lnTo>
                  <a:lnTo>
                    <a:pt x="1340" y="426"/>
                  </a:lnTo>
                  <a:lnTo>
                    <a:pt x="1348" y="438"/>
                  </a:lnTo>
                  <a:lnTo>
                    <a:pt x="1358" y="450"/>
                  </a:lnTo>
                  <a:lnTo>
                    <a:pt x="1374" y="472"/>
                  </a:lnTo>
                  <a:lnTo>
                    <a:pt x="1380" y="480"/>
                  </a:lnTo>
                  <a:lnTo>
                    <a:pt x="1384" y="486"/>
                  </a:lnTo>
                  <a:lnTo>
                    <a:pt x="1392" y="488"/>
                  </a:lnTo>
                  <a:lnTo>
                    <a:pt x="1400" y="492"/>
                  </a:lnTo>
                  <a:lnTo>
                    <a:pt x="1432" y="498"/>
                  </a:lnTo>
                  <a:lnTo>
                    <a:pt x="1450" y="502"/>
                  </a:lnTo>
                  <a:lnTo>
                    <a:pt x="1462" y="506"/>
                  </a:lnTo>
                  <a:lnTo>
                    <a:pt x="1470" y="510"/>
                  </a:lnTo>
                  <a:lnTo>
                    <a:pt x="1476" y="512"/>
                  </a:lnTo>
                  <a:lnTo>
                    <a:pt x="1482" y="518"/>
                  </a:lnTo>
                  <a:lnTo>
                    <a:pt x="1488" y="520"/>
                  </a:lnTo>
                  <a:lnTo>
                    <a:pt x="1492" y="520"/>
                  </a:lnTo>
                  <a:lnTo>
                    <a:pt x="1500" y="520"/>
                  </a:lnTo>
                  <a:lnTo>
                    <a:pt x="1506" y="518"/>
                  </a:lnTo>
                  <a:lnTo>
                    <a:pt x="1512" y="514"/>
                  </a:lnTo>
                  <a:lnTo>
                    <a:pt x="1514" y="510"/>
                  </a:lnTo>
                  <a:lnTo>
                    <a:pt x="1514" y="506"/>
                  </a:lnTo>
                  <a:lnTo>
                    <a:pt x="1512" y="502"/>
                  </a:lnTo>
                  <a:lnTo>
                    <a:pt x="1508" y="498"/>
                  </a:lnTo>
                  <a:lnTo>
                    <a:pt x="1498" y="494"/>
                  </a:lnTo>
                  <a:lnTo>
                    <a:pt x="1482" y="490"/>
                  </a:lnTo>
                  <a:lnTo>
                    <a:pt x="1474" y="484"/>
                  </a:lnTo>
                  <a:lnTo>
                    <a:pt x="1472" y="482"/>
                  </a:lnTo>
                  <a:lnTo>
                    <a:pt x="1472" y="480"/>
                  </a:lnTo>
                  <a:lnTo>
                    <a:pt x="1474" y="476"/>
                  </a:lnTo>
                  <a:lnTo>
                    <a:pt x="1478" y="472"/>
                  </a:lnTo>
                  <a:lnTo>
                    <a:pt x="1478" y="470"/>
                  </a:lnTo>
                  <a:lnTo>
                    <a:pt x="1476" y="468"/>
                  </a:lnTo>
                  <a:lnTo>
                    <a:pt x="1464" y="466"/>
                  </a:lnTo>
                  <a:lnTo>
                    <a:pt x="1454" y="464"/>
                  </a:lnTo>
                  <a:lnTo>
                    <a:pt x="1450" y="462"/>
                  </a:lnTo>
                  <a:lnTo>
                    <a:pt x="1448" y="458"/>
                  </a:lnTo>
                  <a:lnTo>
                    <a:pt x="1448" y="454"/>
                  </a:lnTo>
                  <a:lnTo>
                    <a:pt x="1450" y="448"/>
                  </a:lnTo>
                  <a:lnTo>
                    <a:pt x="1454" y="442"/>
                  </a:lnTo>
                  <a:lnTo>
                    <a:pt x="1454" y="438"/>
                  </a:lnTo>
                  <a:lnTo>
                    <a:pt x="1448" y="438"/>
                  </a:lnTo>
                  <a:lnTo>
                    <a:pt x="1436" y="440"/>
                  </a:lnTo>
                  <a:lnTo>
                    <a:pt x="1432" y="440"/>
                  </a:lnTo>
                  <a:lnTo>
                    <a:pt x="1428" y="440"/>
                  </a:lnTo>
                  <a:lnTo>
                    <a:pt x="1422" y="436"/>
                  </a:lnTo>
                  <a:lnTo>
                    <a:pt x="1416" y="428"/>
                  </a:lnTo>
                  <a:lnTo>
                    <a:pt x="1412" y="420"/>
                  </a:lnTo>
                  <a:lnTo>
                    <a:pt x="1408" y="400"/>
                  </a:lnTo>
                  <a:lnTo>
                    <a:pt x="1404" y="394"/>
                  </a:lnTo>
                  <a:lnTo>
                    <a:pt x="1400" y="390"/>
                  </a:lnTo>
                  <a:lnTo>
                    <a:pt x="1394" y="386"/>
                  </a:lnTo>
                  <a:lnTo>
                    <a:pt x="1386" y="378"/>
                  </a:lnTo>
                  <a:lnTo>
                    <a:pt x="1370" y="360"/>
                  </a:lnTo>
                  <a:lnTo>
                    <a:pt x="1364" y="350"/>
                  </a:lnTo>
                  <a:lnTo>
                    <a:pt x="1358" y="340"/>
                  </a:lnTo>
                  <a:lnTo>
                    <a:pt x="1356" y="334"/>
                  </a:lnTo>
                  <a:lnTo>
                    <a:pt x="1356" y="332"/>
                  </a:lnTo>
                  <a:lnTo>
                    <a:pt x="1358" y="330"/>
                  </a:lnTo>
                  <a:lnTo>
                    <a:pt x="1362" y="328"/>
                  </a:lnTo>
                  <a:lnTo>
                    <a:pt x="1366" y="326"/>
                  </a:lnTo>
                  <a:lnTo>
                    <a:pt x="1376" y="328"/>
                  </a:lnTo>
                  <a:lnTo>
                    <a:pt x="1388" y="328"/>
                  </a:lnTo>
                  <a:lnTo>
                    <a:pt x="1392" y="326"/>
                  </a:lnTo>
                  <a:lnTo>
                    <a:pt x="1394" y="324"/>
                  </a:lnTo>
                  <a:lnTo>
                    <a:pt x="1396" y="320"/>
                  </a:lnTo>
                  <a:lnTo>
                    <a:pt x="1396" y="314"/>
                  </a:lnTo>
                  <a:lnTo>
                    <a:pt x="1390" y="302"/>
                  </a:lnTo>
                  <a:lnTo>
                    <a:pt x="1386" y="296"/>
                  </a:lnTo>
                  <a:lnTo>
                    <a:pt x="1380" y="292"/>
                  </a:lnTo>
                  <a:lnTo>
                    <a:pt x="1374" y="290"/>
                  </a:lnTo>
                  <a:lnTo>
                    <a:pt x="1370" y="290"/>
                  </a:lnTo>
                  <a:lnTo>
                    <a:pt x="1364" y="290"/>
                  </a:lnTo>
                  <a:lnTo>
                    <a:pt x="1360" y="290"/>
                  </a:lnTo>
                  <a:lnTo>
                    <a:pt x="1354" y="284"/>
                  </a:lnTo>
                  <a:lnTo>
                    <a:pt x="1344" y="276"/>
                  </a:lnTo>
                  <a:lnTo>
                    <a:pt x="1338" y="272"/>
                  </a:lnTo>
                  <a:lnTo>
                    <a:pt x="1328" y="270"/>
                  </a:lnTo>
                  <a:lnTo>
                    <a:pt x="1312" y="264"/>
                  </a:lnTo>
                  <a:lnTo>
                    <a:pt x="1310" y="262"/>
                  </a:lnTo>
                  <a:lnTo>
                    <a:pt x="1308" y="260"/>
                  </a:lnTo>
                  <a:lnTo>
                    <a:pt x="1310" y="256"/>
                  </a:lnTo>
                  <a:lnTo>
                    <a:pt x="1312" y="246"/>
                  </a:lnTo>
                  <a:lnTo>
                    <a:pt x="1312" y="238"/>
                  </a:lnTo>
                  <a:lnTo>
                    <a:pt x="1306" y="230"/>
                  </a:lnTo>
                  <a:lnTo>
                    <a:pt x="1298" y="220"/>
                  </a:lnTo>
                  <a:lnTo>
                    <a:pt x="1288" y="210"/>
                  </a:lnTo>
                  <a:lnTo>
                    <a:pt x="1278" y="200"/>
                  </a:lnTo>
                  <a:lnTo>
                    <a:pt x="1266" y="192"/>
                  </a:lnTo>
                  <a:lnTo>
                    <a:pt x="1256" y="188"/>
                  </a:lnTo>
                  <a:lnTo>
                    <a:pt x="1248" y="186"/>
                  </a:lnTo>
                  <a:lnTo>
                    <a:pt x="1242" y="186"/>
                  </a:lnTo>
                  <a:lnTo>
                    <a:pt x="1238" y="184"/>
                  </a:lnTo>
                  <a:lnTo>
                    <a:pt x="1230" y="178"/>
                  </a:lnTo>
                  <a:lnTo>
                    <a:pt x="1220" y="170"/>
                  </a:lnTo>
                  <a:lnTo>
                    <a:pt x="1214" y="166"/>
                  </a:lnTo>
                  <a:lnTo>
                    <a:pt x="1202" y="162"/>
                  </a:lnTo>
                  <a:lnTo>
                    <a:pt x="1190" y="158"/>
                  </a:lnTo>
                  <a:lnTo>
                    <a:pt x="1174" y="152"/>
                  </a:lnTo>
                  <a:lnTo>
                    <a:pt x="1140" y="134"/>
                  </a:lnTo>
                  <a:lnTo>
                    <a:pt x="1106" y="120"/>
                  </a:lnTo>
                  <a:lnTo>
                    <a:pt x="1092" y="116"/>
                  </a:lnTo>
                  <a:lnTo>
                    <a:pt x="1078" y="116"/>
                  </a:lnTo>
                  <a:lnTo>
                    <a:pt x="1080" y="404"/>
                  </a:lnTo>
                  <a:lnTo>
                    <a:pt x="1094" y="414"/>
                  </a:lnTo>
                  <a:lnTo>
                    <a:pt x="1104" y="426"/>
                  </a:lnTo>
                  <a:lnTo>
                    <a:pt x="1118" y="446"/>
                  </a:lnTo>
                  <a:close/>
                  <a:moveTo>
                    <a:pt x="784" y="288"/>
                  </a:moveTo>
                  <a:lnTo>
                    <a:pt x="784" y="288"/>
                  </a:lnTo>
                  <a:lnTo>
                    <a:pt x="786" y="290"/>
                  </a:lnTo>
                  <a:lnTo>
                    <a:pt x="788" y="288"/>
                  </a:lnTo>
                  <a:lnTo>
                    <a:pt x="790" y="286"/>
                  </a:lnTo>
                  <a:lnTo>
                    <a:pt x="790" y="282"/>
                  </a:lnTo>
                  <a:lnTo>
                    <a:pt x="788" y="278"/>
                  </a:lnTo>
                  <a:lnTo>
                    <a:pt x="784" y="274"/>
                  </a:lnTo>
                  <a:lnTo>
                    <a:pt x="782" y="276"/>
                  </a:lnTo>
                  <a:lnTo>
                    <a:pt x="784" y="288"/>
                  </a:lnTo>
                  <a:close/>
                  <a:moveTo>
                    <a:pt x="1474" y="80"/>
                  </a:moveTo>
                  <a:lnTo>
                    <a:pt x="1474" y="80"/>
                  </a:lnTo>
                  <a:lnTo>
                    <a:pt x="1476" y="80"/>
                  </a:lnTo>
                  <a:lnTo>
                    <a:pt x="1476" y="78"/>
                  </a:lnTo>
                  <a:lnTo>
                    <a:pt x="1474" y="72"/>
                  </a:lnTo>
                  <a:lnTo>
                    <a:pt x="1468" y="68"/>
                  </a:lnTo>
                  <a:lnTo>
                    <a:pt x="1466" y="68"/>
                  </a:lnTo>
                  <a:lnTo>
                    <a:pt x="1464" y="68"/>
                  </a:lnTo>
                  <a:lnTo>
                    <a:pt x="1464" y="72"/>
                  </a:lnTo>
                  <a:lnTo>
                    <a:pt x="1464" y="76"/>
                  </a:lnTo>
                  <a:lnTo>
                    <a:pt x="1468" y="78"/>
                  </a:lnTo>
                  <a:lnTo>
                    <a:pt x="1474" y="80"/>
                  </a:lnTo>
                  <a:close/>
                  <a:moveTo>
                    <a:pt x="1436" y="292"/>
                  </a:moveTo>
                  <a:lnTo>
                    <a:pt x="1436" y="292"/>
                  </a:lnTo>
                  <a:lnTo>
                    <a:pt x="1442" y="296"/>
                  </a:lnTo>
                  <a:lnTo>
                    <a:pt x="1446" y="298"/>
                  </a:lnTo>
                  <a:lnTo>
                    <a:pt x="1448" y="298"/>
                  </a:lnTo>
                  <a:lnTo>
                    <a:pt x="1450" y="298"/>
                  </a:lnTo>
                  <a:lnTo>
                    <a:pt x="1452" y="296"/>
                  </a:lnTo>
                  <a:lnTo>
                    <a:pt x="1454" y="296"/>
                  </a:lnTo>
                  <a:lnTo>
                    <a:pt x="1458" y="298"/>
                  </a:lnTo>
                  <a:lnTo>
                    <a:pt x="1462" y="302"/>
                  </a:lnTo>
                  <a:lnTo>
                    <a:pt x="1468" y="306"/>
                  </a:lnTo>
                  <a:lnTo>
                    <a:pt x="1478" y="308"/>
                  </a:lnTo>
                  <a:lnTo>
                    <a:pt x="1490" y="306"/>
                  </a:lnTo>
                  <a:lnTo>
                    <a:pt x="1502" y="302"/>
                  </a:lnTo>
                  <a:lnTo>
                    <a:pt x="1514" y="298"/>
                  </a:lnTo>
                  <a:lnTo>
                    <a:pt x="1524" y="292"/>
                  </a:lnTo>
                  <a:lnTo>
                    <a:pt x="1534" y="284"/>
                  </a:lnTo>
                  <a:lnTo>
                    <a:pt x="1538" y="278"/>
                  </a:lnTo>
                  <a:lnTo>
                    <a:pt x="1542" y="272"/>
                  </a:lnTo>
                  <a:lnTo>
                    <a:pt x="1544" y="270"/>
                  </a:lnTo>
                  <a:lnTo>
                    <a:pt x="1548" y="270"/>
                  </a:lnTo>
                  <a:lnTo>
                    <a:pt x="1550" y="270"/>
                  </a:lnTo>
                  <a:lnTo>
                    <a:pt x="1556" y="272"/>
                  </a:lnTo>
                  <a:lnTo>
                    <a:pt x="1560" y="270"/>
                  </a:lnTo>
                  <a:lnTo>
                    <a:pt x="1566" y="268"/>
                  </a:lnTo>
                  <a:lnTo>
                    <a:pt x="1568" y="264"/>
                  </a:lnTo>
                  <a:lnTo>
                    <a:pt x="1570" y="260"/>
                  </a:lnTo>
                  <a:lnTo>
                    <a:pt x="1566" y="252"/>
                  </a:lnTo>
                  <a:lnTo>
                    <a:pt x="1564" y="246"/>
                  </a:lnTo>
                  <a:lnTo>
                    <a:pt x="1564" y="244"/>
                  </a:lnTo>
                  <a:lnTo>
                    <a:pt x="1566" y="242"/>
                  </a:lnTo>
                  <a:lnTo>
                    <a:pt x="1572" y="240"/>
                  </a:lnTo>
                  <a:lnTo>
                    <a:pt x="1574" y="238"/>
                  </a:lnTo>
                  <a:lnTo>
                    <a:pt x="1580" y="228"/>
                  </a:lnTo>
                  <a:lnTo>
                    <a:pt x="1580" y="216"/>
                  </a:lnTo>
                  <a:lnTo>
                    <a:pt x="1578" y="212"/>
                  </a:lnTo>
                  <a:lnTo>
                    <a:pt x="1576" y="208"/>
                  </a:lnTo>
                  <a:lnTo>
                    <a:pt x="1572" y="202"/>
                  </a:lnTo>
                  <a:lnTo>
                    <a:pt x="1566" y="202"/>
                  </a:lnTo>
                  <a:lnTo>
                    <a:pt x="1548" y="202"/>
                  </a:lnTo>
                  <a:lnTo>
                    <a:pt x="1546" y="204"/>
                  </a:lnTo>
                  <a:lnTo>
                    <a:pt x="1544" y="206"/>
                  </a:lnTo>
                  <a:lnTo>
                    <a:pt x="1542" y="210"/>
                  </a:lnTo>
                  <a:lnTo>
                    <a:pt x="1546" y="224"/>
                  </a:lnTo>
                  <a:lnTo>
                    <a:pt x="1550" y="236"/>
                  </a:lnTo>
                  <a:lnTo>
                    <a:pt x="1548" y="240"/>
                  </a:lnTo>
                  <a:lnTo>
                    <a:pt x="1542" y="240"/>
                  </a:lnTo>
                  <a:lnTo>
                    <a:pt x="1536" y="238"/>
                  </a:lnTo>
                  <a:lnTo>
                    <a:pt x="1530" y="242"/>
                  </a:lnTo>
                  <a:lnTo>
                    <a:pt x="1526" y="248"/>
                  </a:lnTo>
                  <a:lnTo>
                    <a:pt x="1522" y="254"/>
                  </a:lnTo>
                  <a:lnTo>
                    <a:pt x="1518" y="262"/>
                  </a:lnTo>
                  <a:lnTo>
                    <a:pt x="1514" y="266"/>
                  </a:lnTo>
                  <a:lnTo>
                    <a:pt x="1510" y="268"/>
                  </a:lnTo>
                  <a:lnTo>
                    <a:pt x="1504" y="266"/>
                  </a:lnTo>
                  <a:lnTo>
                    <a:pt x="1500" y="264"/>
                  </a:lnTo>
                  <a:lnTo>
                    <a:pt x="1498" y="264"/>
                  </a:lnTo>
                  <a:lnTo>
                    <a:pt x="1494" y="268"/>
                  </a:lnTo>
                  <a:lnTo>
                    <a:pt x="1490" y="270"/>
                  </a:lnTo>
                  <a:lnTo>
                    <a:pt x="1488" y="264"/>
                  </a:lnTo>
                  <a:lnTo>
                    <a:pt x="1486" y="256"/>
                  </a:lnTo>
                  <a:lnTo>
                    <a:pt x="1488" y="250"/>
                  </a:lnTo>
                  <a:lnTo>
                    <a:pt x="1490" y="248"/>
                  </a:lnTo>
                  <a:lnTo>
                    <a:pt x="1490" y="244"/>
                  </a:lnTo>
                  <a:lnTo>
                    <a:pt x="1488" y="242"/>
                  </a:lnTo>
                  <a:lnTo>
                    <a:pt x="1484" y="244"/>
                  </a:lnTo>
                  <a:lnTo>
                    <a:pt x="1480" y="250"/>
                  </a:lnTo>
                  <a:lnTo>
                    <a:pt x="1480" y="262"/>
                  </a:lnTo>
                  <a:lnTo>
                    <a:pt x="1478" y="266"/>
                  </a:lnTo>
                  <a:lnTo>
                    <a:pt x="1476" y="268"/>
                  </a:lnTo>
                  <a:lnTo>
                    <a:pt x="1470" y="270"/>
                  </a:lnTo>
                  <a:lnTo>
                    <a:pt x="1460" y="268"/>
                  </a:lnTo>
                  <a:lnTo>
                    <a:pt x="1448" y="266"/>
                  </a:lnTo>
                  <a:lnTo>
                    <a:pt x="1434" y="266"/>
                  </a:lnTo>
                  <a:lnTo>
                    <a:pt x="1424" y="264"/>
                  </a:lnTo>
                  <a:lnTo>
                    <a:pt x="1416" y="266"/>
                  </a:lnTo>
                  <a:lnTo>
                    <a:pt x="1414" y="268"/>
                  </a:lnTo>
                  <a:lnTo>
                    <a:pt x="1414" y="270"/>
                  </a:lnTo>
                  <a:lnTo>
                    <a:pt x="1416" y="278"/>
                  </a:lnTo>
                  <a:lnTo>
                    <a:pt x="1420" y="280"/>
                  </a:lnTo>
                  <a:lnTo>
                    <a:pt x="1428" y="284"/>
                  </a:lnTo>
                  <a:lnTo>
                    <a:pt x="1436" y="292"/>
                  </a:lnTo>
                  <a:close/>
                  <a:moveTo>
                    <a:pt x="1546" y="156"/>
                  </a:moveTo>
                  <a:lnTo>
                    <a:pt x="1546" y="156"/>
                  </a:lnTo>
                  <a:lnTo>
                    <a:pt x="1552" y="162"/>
                  </a:lnTo>
                  <a:lnTo>
                    <a:pt x="1562" y="170"/>
                  </a:lnTo>
                  <a:lnTo>
                    <a:pt x="1572" y="178"/>
                  </a:lnTo>
                  <a:lnTo>
                    <a:pt x="1582" y="190"/>
                  </a:lnTo>
                  <a:lnTo>
                    <a:pt x="1586" y="196"/>
                  </a:lnTo>
                  <a:lnTo>
                    <a:pt x="1588" y="202"/>
                  </a:lnTo>
                  <a:lnTo>
                    <a:pt x="1590" y="210"/>
                  </a:lnTo>
                  <a:lnTo>
                    <a:pt x="1590" y="220"/>
                  </a:lnTo>
                  <a:lnTo>
                    <a:pt x="1592" y="224"/>
                  </a:lnTo>
                  <a:lnTo>
                    <a:pt x="1594" y="232"/>
                  </a:lnTo>
                  <a:lnTo>
                    <a:pt x="1598" y="236"/>
                  </a:lnTo>
                  <a:lnTo>
                    <a:pt x="1602" y="234"/>
                  </a:lnTo>
                  <a:lnTo>
                    <a:pt x="1604" y="230"/>
                  </a:lnTo>
                  <a:lnTo>
                    <a:pt x="1608" y="222"/>
                  </a:lnTo>
                  <a:lnTo>
                    <a:pt x="1608" y="214"/>
                  </a:lnTo>
                  <a:lnTo>
                    <a:pt x="1608" y="206"/>
                  </a:lnTo>
                  <a:lnTo>
                    <a:pt x="1604" y="196"/>
                  </a:lnTo>
                  <a:lnTo>
                    <a:pt x="1596" y="190"/>
                  </a:lnTo>
                  <a:lnTo>
                    <a:pt x="1582" y="178"/>
                  </a:lnTo>
                  <a:lnTo>
                    <a:pt x="1574" y="168"/>
                  </a:lnTo>
                  <a:lnTo>
                    <a:pt x="1566" y="160"/>
                  </a:lnTo>
                  <a:lnTo>
                    <a:pt x="1556" y="154"/>
                  </a:lnTo>
                  <a:lnTo>
                    <a:pt x="1538" y="142"/>
                  </a:lnTo>
                  <a:lnTo>
                    <a:pt x="1526" y="132"/>
                  </a:lnTo>
                  <a:lnTo>
                    <a:pt x="1518" y="126"/>
                  </a:lnTo>
                  <a:lnTo>
                    <a:pt x="1516" y="126"/>
                  </a:lnTo>
                  <a:lnTo>
                    <a:pt x="1514" y="128"/>
                  </a:lnTo>
                  <a:lnTo>
                    <a:pt x="1510" y="132"/>
                  </a:lnTo>
                  <a:lnTo>
                    <a:pt x="1508" y="134"/>
                  </a:lnTo>
                  <a:lnTo>
                    <a:pt x="1510" y="136"/>
                  </a:lnTo>
                  <a:lnTo>
                    <a:pt x="1516" y="138"/>
                  </a:lnTo>
                  <a:lnTo>
                    <a:pt x="1530" y="144"/>
                  </a:lnTo>
                  <a:lnTo>
                    <a:pt x="1538" y="150"/>
                  </a:lnTo>
                  <a:lnTo>
                    <a:pt x="1546" y="156"/>
                  </a:lnTo>
                  <a:close/>
                  <a:moveTo>
                    <a:pt x="1500" y="128"/>
                  </a:moveTo>
                  <a:lnTo>
                    <a:pt x="1500" y="128"/>
                  </a:lnTo>
                  <a:lnTo>
                    <a:pt x="1502" y="126"/>
                  </a:lnTo>
                  <a:lnTo>
                    <a:pt x="1502" y="122"/>
                  </a:lnTo>
                  <a:lnTo>
                    <a:pt x="1496" y="116"/>
                  </a:lnTo>
                  <a:lnTo>
                    <a:pt x="1492" y="114"/>
                  </a:lnTo>
                  <a:lnTo>
                    <a:pt x="1490" y="114"/>
                  </a:lnTo>
                  <a:lnTo>
                    <a:pt x="1486" y="114"/>
                  </a:lnTo>
                  <a:lnTo>
                    <a:pt x="1484" y="118"/>
                  </a:lnTo>
                  <a:lnTo>
                    <a:pt x="1484" y="120"/>
                  </a:lnTo>
                  <a:lnTo>
                    <a:pt x="1484" y="124"/>
                  </a:lnTo>
                  <a:lnTo>
                    <a:pt x="1488" y="128"/>
                  </a:lnTo>
                  <a:lnTo>
                    <a:pt x="1494" y="130"/>
                  </a:lnTo>
                  <a:lnTo>
                    <a:pt x="1498" y="130"/>
                  </a:lnTo>
                  <a:lnTo>
                    <a:pt x="1500" y="128"/>
                  </a:lnTo>
                  <a:close/>
                  <a:moveTo>
                    <a:pt x="726" y="46"/>
                  </a:moveTo>
                  <a:lnTo>
                    <a:pt x="726" y="46"/>
                  </a:lnTo>
                  <a:lnTo>
                    <a:pt x="726" y="50"/>
                  </a:lnTo>
                  <a:lnTo>
                    <a:pt x="724" y="54"/>
                  </a:lnTo>
                  <a:lnTo>
                    <a:pt x="716" y="62"/>
                  </a:lnTo>
                  <a:lnTo>
                    <a:pt x="714" y="66"/>
                  </a:lnTo>
                  <a:lnTo>
                    <a:pt x="716" y="70"/>
                  </a:lnTo>
                  <a:lnTo>
                    <a:pt x="718" y="72"/>
                  </a:lnTo>
                  <a:lnTo>
                    <a:pt x="726" y="72"/>
                  </a:lnTo>
                  <a:lnTo>
                    <a:pt x="738" y="72"/>
                  </a:lnTo>
                  <a:lnTo>
                    <a:pt x="742" y="74"/>
                  </a:lnTo>
                  <a:lnTo>
                    <a:pt x="746" y="78"/>
                  </a:lnTo>
                  <a:lnTo>
                    <a:pt x="752" y="88"/>
                  </a:lnTo>
                  <a:lnTo>
                    <a:pt x="758" y="104"/>
                  </a:lnTo>
                  <a:lnTo>
                    <a:pt x="762" y="106"/>
                  </a:lnTo>
                  <a:lnTo>
                    <a:pt x="764" y="108"/>
                  </a:lnTo>
                  <a:lnTo>
                    <a:pt x="774" y="110"/>
                  </a:lnTo>
                  <a:lnTo>
                    <a:pt x="786" y="110"/>
                  </a:lnTo>
                  <a:lnTo>
                    <a:pt x="798" y="110"/>
                  </a:lnTo>
                  <a:lnTo>
                    <a:pt x="810" y="108"/>
                  </a:lnTo>
                  <a:lnTo>
                    <a:pt x="820" y="108"/>
                  </a:lnTo>
                  <a:lnTo>
                    <a:pt x="828" y="110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20"/>
                  </a:lnTo>
                  <a:lnTo>
                    <a:pt x="826" y="122"/>
                  </a:lnTo>
                  <a:lnTo>
                    <a:pt x="822" y="122"/>
                  </a:lnTo>
                  <a:lnTo>
                    <a:pt x="816" y="120"/>
                  </a:lnTo>
                  <a:lnTo>
                    <a:pt x="808" y="120"/>
                  </a:lnTo>
                  <a:lnTo>
                    <a:pt x="802" y="118"/>
                  </a:lnTo>
                  <a:lnTo>
                    <a:pt x="798" y="120"/>
                  </a:lnTo>
                  <a:lnTo>
                    <a:pt x="794" y="124"/>
                  </a:lnTo>
                  <a:lnTo>
                    <a:pt x="790" y="130"/>
                  </a:lnTo>
                  <a:lnTo>
                    <a:pt x="784" y="134"/>
                  </a:lnTo>
                  <a:lnTo>
                    <a:pt x="778" y="134"/>
                  </a:lnTo>
                  <a:lnTo>
                    <a:pt x="772" y="132"/>
                  </a:lnTo>
                  <a:lnTo>
                    <a:pt x="766" y="130"/>
                  </a:lnTo>
                  <a:lnTo>
                    <a:pt x="760" y="130"/>
                  </a:lnTo>
                  <a:lnTo>
                    <a:pt x="756" y="132"/>
                  </a:lnTo>
                  <a:lnTo>
                    <a:pt x="756" y="138"/>
                  </a:lnTo>
                  <a:lnTo>
                    <a:pt x="756" y="142"/>
                  </a:lnTo>
                  <a:lnTo>
                    <a:pt x="760" y="144"/>
                  </a:lnTo>
                  <a:lnTo>
                    <a:pt x="768" y="146"/>
                  </a:lnTo>
                  <a:lnTo>
                    <a:pt x="780" y="156"/>
                  </a:lnTo>
                  <a:lnTo>
                    <a:pt x="786" y="164"/>
                  </a:lnTo>
                  <a:lnTo>
                    <a:pt x="790" y="170"/>
                  </a:lnTo>
                  <a:lnTo>
                    <a:pt x="790" y="174"/>
                  </a:lnTo>
                  <a:lnTo>
                    <a:pt x="788" y="176"/>
                  </a:lnTo>
                  <a:lnTo>
                    <a:pt x="784" y="180"/>
                  </a:lnTo>
                  <a:lnTo>
                    <a:pt x="784" y="184"/>
                  </a:lnTo>
                  <a:lnTo>
                    <a:pt x="784" y="188"/>
                  </a:lnTo>
                  <a:lnTo>
                    <a:pt x="788" y="194"/>
                  </a:lnTo>
                  <a:lnTo>
                    <a:pt x="792" y="196"/>
                  </a:lnTo>
                  <a:lnTo>
                    <a:pt x="796" y="198"/>
                  </a:lnTo>
                  <a:lnTo>
                    <a:pt x="802" y="198"/>
                  </a:lnTo>
                  <a:lnTo>
                    <a:pt x="806" y="196"/>
                  </a:lnTo>
                  <a:lnTo>
                    <a:pt x="810" y="192"/>
                  </a:lnTo>
                  <a:lnTo>
                    <a:pt x="814" y="186"/>
                  </a:lnTo>
                  <a:lnTo>
                    <a:pt x="816" y="178"/>
                  </a:lnTo>
                  <a:lnTo>
                    <a:pt x="822" y="158"/>
                  </a:lnTo>
                  <a:lnTo>
                    <a:pt x="826" y="150"/>
                  </a:lnTo>
                  <a:lnTo>
                    <a:pt x="828" y="150"/>
                  </a:lnTo>
                  <a:lnTo>
                    <a:pt x="828" y="154"/>
                  </a:lnTo>
                  <a:lnTo>
                    <a:pt x="824" y="168"/>
                  </a:lnTo>
                  <a:lnTo>
                    <a:pt x="824" y="174"/>
                  </a:lnTo>
                  <a:lnTo>
                    <a:pt x="824" y="178"/>
                  </a:lnTo>
                  <a:lnTo>
                    <a:pt x="828" y="180"/>
                  </a:lnTo>
                  <a:lnTo>
                    <a:pt x="832" y="184"/>
                  </a:lnTo>
                  <a:lnTo>
                    <a:pt x="844" y="188"/>
                  </a:lnTo>
                  <a:lnTo>
                    <a:pt x="852" y="192"/>
                  </a:lnTo>
                  <a:lnTo>
                    <a:pt x="860" y="198"/>
                  </a:lnTo>
                  <a:lnTo>
                    <a:pt x="870" y="206"/>
                  </a:lnTo>
                  <a:lnTo>
                    <a:pt x="878" y="212"/>
                  </a:lnTo>
                  <a:lnTo>
                    <a:pt x="886" y="214"/>
                  </a:lnTo>
                  <a:lnTo>
                    <a:pt x="892" y="216"/>
                  </a:lnTo>
                  <a:lnTo>
                    <a:pt x="906" y="218"/>
                  </a:lnTo>
                  <a:lnTo>
                    <a:pt x="916" y="220"/>
                  </a:lnTo>
                  <a:lnTo>
                    <a:pt x="926" y="226"/>
                  </a:lnTo>
                  <a:lnTo>
                    <a:pt x="940" y="232"/>
                  </a:lnTo>
                  <a:lnTo>
                    <a:pt x="954" y="238"/>
                  </a:lnTo>
                  <a:lnTo>
                    <a:pt x="966" y="242"/>
                  </a:lnTo>
                  <a:lnTo>
                    <a:pt x="980" y="252"/>
                  </a:lnTo>
                  <a:lnTo>
                    <a:pt x="988" y="258"/>
                  </a:lnTo>
                  <a:lnTo>
                    <a:pt x="994" y="266"/>
                  </a:lnTo>
                  <a:lnTo>
                    <a:pt x="1004" y="284"/>
                  </a:lnTo>
                  <a:lnTo>
                    <a:pt x="1014" y="302"/>
                  </a:lnTo>
                  <a:lnTo>
                    <a:pt x="1024" y="318"/>
                  </a:lnTo>
                  <a:lnTo>
                    <a:pt x="1028" y="324"/>
                  </a:lnTo>
                  <a:lnTo>
                    <a:pt x="1030" y="328"/>
                  </a:lnTo>
                  <a:lnTo>
                    <a:pt x="1028" y="330"/>
                  </a:lnTo>
                  <a:lnTo>
                    <a:pt x="1026" y="332"/>
                  </a:lnTo>
                  <a:lnTo>
                    <a:pt x="1022" y="336"/>
                  </a:lnTo>
                  <a:lnTo>
                    <a:pt x="1020" y="338"/>
                  </a:lnTo>
                  <a:lnTo>
                    <a:pt x="1020" y="344"/>
                  </a:lnTo>
                  <a:lnTo>
                    <a:pt x="1024" y="350"/>
                  </a:lnTo>
                  <a:lnTo>
                    <a:pt x="1028" y="354"/>
                  </a:lnTo>
                  <a:lnTo>
                    <a:pt x="1036" y="360"/>
                  </a:lnTo>
                  <a:lnTo>
                    <a:pt x="1040" y="364"/>
                  </a:lnTo>
                  <a:lnTo>
                    <a:pt x="1044" y="368"/>
                  </a:lnTo>
                  <a:lnTo>
                    <a:pt x="1044" y="372"/>
                  </a:lnTo>
                  <a:lnTo>
                    <a:pt x="1040" y="380"/>
                  </a:lnTo>
                  <a:lnTo>
                    <a:pt x="1036" y="394"/>
                  </a:lnTo>
                  <a:lnTo>
                    <a:pt x="1036" y="396"/>
                  </a:lnTo>
                  <a:lnTo>
                    <a:pt x="1038" y="398"/>
                  </a:lnTo>
                  <a:lnTo>
                    <a:pt x="1044" y="396"/>
                  </a:lnTo>
                  <a:lnTo>
                    <a:pt x="1046" y="396"/>
                  </a:lnTo>
                  <a:lnTo>
                    <a:pt x="1050" y="396"/>
                  </a:lnTo>
                  <a:lnTo>
                    <a:pt x="1052" y="398"/>
                  </a:lnTo>
                  <a:lnTo>
                    <a:pt x="1054" y="398"/>
                  </a:lnTo>
                  <a:lnTo>
                    <a:pt x="1060" y="398"/>
                  </a:lnTo>
                  <a:lnTo>
                    <a:pt x="1068" y="398"/>
                  </a:lnTo>
                  <a:lnTo>
                    <a:pt x="1074" y="400"/>
                  </a:lnTo>
                  <a:lnTo>
                    <a:pt x="1080" y="404"/>
                  </a:lnTo>
                  <a:lnTo>
                    <a:pt x="1078" y="116"/>
                  </a:lnTo>
                  <a:lnTo>
                    <a:pt x="1070" y="114"/>
                  </a:lnTo>
                  <a:lnTo>
                    <a:pt x="1060" y="110"/>
                  </a:lnTo>
                  <a:lnTo>
                    <a:pt x="1038" y="100"/>
                  </a:lnTo>
                  <a:lnTo>
                    <a:pt x="1002" y="76"/>
                  </a:lnTo>
                  <a:lnTo>
                    <a:pt x="996" y="72"/>
                  </a:lnTo>
                  <a:lnTo>
                    <a:pt x="988" y="72"/>
                  </a:lnTo>
                  <a:lnTo>
                    <a:pt x="982" y="74"/>
                  </a:lnTo>
                  <a:lnTo>
                    <a:pt x="976" y="76"/>
                  </a:lnTo>
                  <a:lnTo>
                    <a:pt x="970" y="80"/>
                  </a:lnTo>
                  <a:lnTo>
                    <a:pt x="966" y="84"/>
                  </a:lnTo>
                  <a:lnTo>
                    <a:pt x="964" y="88"/>
                  </a:lnTo>
                  <a:lnTo>
                    <a:pt x="964" y="92"/>
                  </a:lnTo>
                  <a:lnTo>
                    <a:pt x="966" y="96"/>
                  </a:lnTo>
                  <a:lnTo>
                    <a:pt x="964" y="100"/>
                  </a:lnTo>
                  <a:lnTo>
                    <a:pt x="956" y="106"/>
                  </a:lnTo>
                  <a:lnTo>
                    <a:pt x="946" y="110"/>
                  </a:lnTo>
                  <a:lnTo>
                    <a:pt x="942" y="110"/>
                  </a:lnTo>
                  <a:lnTo>
                    <a:pt x="938" y="108"/>
                  </a:lnTo>
                  <a:lnTo>
                    <a:pt x="936" y="108"/>
                  </a:lnTo>
                  <a:lnTo>
                    <a:pt x="934" y="110"/>
                  </a:lnTo>
                  <a:lnTo>
                    <a:pt x="928" y="116"/>
                  </a:lnTo>
                  <a:lnTo>
                    <a:pt x="914" y="138"/>
                  </a:lnTo>
                  <a:lnTo>
                    <a:pt x="906" y="148"/>
                  </a:lnTo>
                  <a:lnTo>
                    <a:pt x="898" y="158"/>
                  </a:lnTo>
                  <a:lnTo>
                    <a:pt x="890" y="164"/>
                  </a:lnTo>
                  <a:lnTo>
                    <a:pt x="886" y="164"/>
                  </a:lnTo>
                  <a:lnTo>
                    <a:pt x="882" y="164"/>
                  </a:lnTo>
                  <a:lnTo>
                    <a:pt x="876" y="160"/>
                  </a:lnTo>
                  <a:lnTo>
                    <a:pt x="872" y="156"/>
                  </a:lnTo>
                  <a:lnTo>
                    <a:pt x="870" y="150"/>
                  </a:lnTo>
                  <a:lnTo>
                    <a:pt x="868" y="144"/>
                  </a:lnTo>
                  <a:lnTo>
                    <a:pt x="864" y="132"/>
                  </a:lnTo>
                  <a:lnTo>
                    <a:pt x="862" y="126"/>
                  </a:lnTo>
                  <a:lnTo>
                    <a:pt x="860" y="120"/>
                  </a:lnTo>
                  <a:lnTo>
                    <a:pt x="856" y="118"/>
                  </a:lnTo>
                  <a:lnTo>
                    <a:pt x="854" y="118"/>
                  </a:lnTo>
                  <a:lnTo>
                    <a:pt x="852" y="124"/>
                  </a:lnTo>
                  <a:lnTo>
                    <a:pt x="852" y="126"/>
                  </a:lnTo>
                  <a:lnTo>
                    <a:pt x="846" y="114"/>
                  </a:lnTo>
                  <a:lnTo>
                    <a:pt x="842" y="102"/>
                  </a:lnTo>
                  <a:lnTo>
                    <a:pt x="842" y="94"/>
                  </a:lnTo>
                  <a:lnTo>
                    <a:pt x="842" y="86"/>
                  </a:lnTo>
                  <a:lnTo>
                    <a:pt x="844" y="80"/>
                  </a:lnTo>
                  <a:lnTo>
                    <a:pt x="846" y="66"/>
                  </a:lnTo>
                  <a:lnTo>
                    <a:pt x="846" y="58"/>
                  </a:lnTo>
                  <a:lnTo>
                    <a:pt x="844" y="48"/>
                  </a:lnTo>
                  <a:lnTo>
                    <a:pt x="840" y="40"/>
                  </a:lnTo>
                  <a:lnTo>
                    <a:pt x="838" y="36"/>
                  </a:lnTo>
                  <a:lnTo>
                    <a:pt x="834" y="36"/>
                  </a:lnTo>
                  <a:lnTo>
                    <a:pt x="830" y="36"/>
                  </a:lnTo>
                  <a:lnTo>
                    <a:pt x="826" y="36"/>
                  </a:lnTo>
                  <a:lnTo>
                    <a:pt x="818" y="36"/>
                  </a:lnTo>
                  <a:lnTo>
                    <a:pt x="810" y="32"/>
                  </a:lnTo>
                  <a:lnTo>
                    <a:pt x="798" y="26"/>
                  </a:lnTo>
                  <a:lnTo>
                    <a:pt x="786" y="18"/>
                  </a:lnTo>
                  <a:lnTo>
                    <a:pt x="776" y="16"/>
                  </a:lnTo>
                  <a:lnTo>
                    <a:pt x="770" y="16"/>
                  </a:lnTo>
                  <a:lnTo>
                    <a:pt x="764" y="20"/>
                  </a:lnTo>
                  <a:lnTo>
                    <a:pt x="756" y="28"/>
                  </a:lnTo>
                  <a:lnTo>
                    <a:pt x="752" y="32"/>
                  </a:lnTo>
                  <a:lnTo>
                    <a:pt x="748" y="34"/>
                  </a:lnTo>
                  <a:lnTo>
                    <a:pt x="740" y="36"/>
                  </a:lnTo>
                  <a:lnTo>
                    <a:pt x="732" y="38"/>
                  </a:lnTo>
                  <a:lnTo>
                    <a:pt x="728" y="40"/>
                  </a:lnTo>
                  <a:lnTo>
                    <a:pt x="726" y="42"/>
                  </a:lnTo>
                  <a:lnTo>
                    <a:pt x="726" y="46"/>
                  </a:lnTo>
                  <a:close/>
                  <a:moveTo>
                    <a:pt x="1600" y="438"/>
                  </a:moveTo>
                  <a:lnTo>
                    <a:pt x="1600" y="438"/>
                  </a:lnTo>
                  <a:lnTo>
                    <a:pt x="1594" y="436"/>
                  </a:lnTo>
                  <a:lnTo>
                    <a:pt x="1588" y="434"/>
                  </a:lnTo>
                  <a:lnTo>
                    <a:pt x="1586" y="436"/>
                  </a:lnTo>
                  <a:lnTo>
                    <a:pt x="1588" y="438"/>
                  </a:lnTo>
                  <a:lnTo>
                    <a:pt x="1590" y="442"/>
                  </a:lnTo>
                  <a:lnTo>
                    <a:pt x="1590" y="444"/>
                  </a:lnTo>
                  <a:lnTo>
                    <a:pt x="1592" y="446"/>
                  </a:lnTo>
                  <a:lnTo>
                    <a:pt x="1596" y="448"/>
                  </a:lnTo>
                  <a:lnTo>
                    <a:pt x="1600" y="448"/>
                  </a:lnTo>
                  <a:lnTo>
                    <a:pt x="1604" y="446"/>
                  </a:lnTo>
                  <a:lnTo>
                    <a:pt x="1604" y="444"/>
                  </a:lnTo>
                  <a:lnTo>
                    <a:pt x="1600" y="438"/>
                  </a:lnTo>
                  <a:close/>
                  <a:moveTo>
                    <a:pt x="1606" y="1248"/>
                  </a:moveTo>
                  <a:lnTo>
                    <a:pt x="1606" y="1248"/>
                  </a:lnTo>
                  <a:lnTo>
                    <a:pt x="1606" y="1252"/>
                  </a:lnTo>
                  <a:lnTo>
                    <a:pt x="1604" y="1260"/>
                  </a:lnTo>
                  <a:lnTo>
                    <a:pt x="1604" y="1268"/>
                  </a:lnTo>
                  <a:lnTo>
                    <a:pt x="1604" y="1272"/>
                  </a:lnTo>
                  <a:lnTo>
                    <a:pt x="1606" y="1274"/>
                  </a:lnTo>
                  <a:lnTo>
                    <a:pt x="1608" y="1274"/>
                  </a:lnTo>
                  <a:lnTo>
                    <a:pt x="1610" y="1270"/>
                  </a:lnTo>
                  <a:lnTo>
                    <a:pt x="1610" y="1260"/>
                  </a:lnTo>
                  <a:lnTo>
                    <a:pt x="1614" y="1250"/>
                  </a:lnTo>
                  <a:lnTo>
                    <a:pt x="1620" y="1240"/>
                  </a:lnTo>
                  <a:lnTo>
                    <a:pt x="1620" y="1236"/>
                  </a:lnTo>
                  <a:lnTo>
                    <a:pt x="1618" y="1232"/>
                  </a:lnTo>
                  <a:lnTo>
                    <a:pt x="1618" y="1228"/>
                  </a:lnTo>
                  <a:lnTo>
                    <a:pt x="1616" y="1224"/>
                  </a:lnTo>
                  <a:lnTo>
                    <a:pt x="1616" y="1220"/>
                  </a:lnTo>
                  <a:lnTo>
                    <a:pt x="1614" y="1220"/>
                  </a:lnTo>
                  <a:lnTo>
                    <a:pt x="1612" y="1224"/>
                  </a:lnTo>
                  <a:lnTo>
                    <a:pt x="1612" y="1230"/>
                  </a:lnTo>
                  <a:lnTo>
                    <a:pt x="1612" y="1234"/>
                  </a:lnTo>
                  <a:lnTo>
                    <a:pt x="1612" y="1236"/>
                  </a:lnTo>
                  <a:lnTo>
                    <a:pt x="1608" y="1240"/>
                  </a:lnTo>
                  <a:lnTo>
                    <a:pt x="1606" y="1244"/>
                  </a:lnTo>
                  <a:lnTo>
                    <a:pt x="1604" y="1246"/>
                  </a:lnTo>
                  <a:lnTo>
                    <a:pt x="1606" y="124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23" name="Freeform 6153">
              <a:extLst>
                <a:ext uri="{FF2B5EF4-FFF2-40B4-BE49-F238E27FC236}">
                  <a16:creationId xmlns:a16="http://schemas.microsoft.com/office/drawing/2014/main" id="{25E7CF2E-8766-4345-94BE-E6EA2DBA8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1075" y="2755632"/>
              <a:ext cx="1762208" cy="2303241"/>
            </a:xfrm>
            <a:custGeom>
              <a:avLst/>
              <a:gdLst>
                <a:gd name="T0" fmla="*/ 1666909 w 2776"/>
                <a:gd name="T1" fmla="*/ 1643154 h 3628"/>
                <a:gd name="T2" fmla="*/ 1572963 w 2776"/>
                <a:gd name="T3" fmla="*/ 1734581 h 3628"/>
                <a:gd name="T4" fmla="*/ 1567885 w 2776"/>
                <a:gd name="T5" fmla="*/ 1859024 h 3628"/>
                <a:gd name="T6" fmla="*/ 1595815 w 2776"/>
                <a:gd name="T7" fmla="*/ 1991086 h 3628"/>
                <a:gd name="T8" fmla="*/ 1712613 w 2776"/>
                <a:gd name="T9" fmla="*/ 1728232 h 3628"/>
                <a:gd name="T10" fmla="*/ 1736734 w 2776"/>
                <a:gd name="T11" fmla="*/ 1666011 h 3628"/>
                <a:gd name="T12" fmla="*/ 1698648 w 2776"/>
                <a:gd name="T13" fmla="*/ 844434 h 3628"/>
                <a:gd name="T14" fmla="*/ 1576772 w 2776"/>
                <a:gd name="T15" fmla="*/ 868560 h 3628"/>
                <a:gd name="T16" fmla="*/ 1533607 w 2776"/>
                <a:gd name="T17" fmla="*/ 784752 h 3628"/>
                <a:gd name="T18" fmla="*/ 1484095 w 2776"/>
                <a:gd name="T19" fmla="*/ 730150 h 3628"/>
                <a:gd name="T20" fmla="*/ 1434583 w 2776"/>
                <a:gd name="T21" fmla="*/ 633643 h 3628"/>
                <a:gd name="T22" fmla="*/ 1401575 w 2776"/>
                <a:gd name="T23" fmla="*/ 539676 h 3628"/>
                <a:gd name="T24" fmla="*/ 1353332 w 2776"/>
                <a:gd name="T25" fmla="*/ 454597 h 3628"/>
                <a:gd name="T26" fmla="*/ 1301281 w 2776"/>
                <a:gd name="T27" fmla="*/ 313647 h 3628"/>
                <a:gd name="T28" fmla="*/ 1263195 w 2776"/>
                <a:gd name="T29" fmla="*/ 199363 h 3628"/>
                <a:gd name="T30" fmla="*/ 1197179 w 2776"/>
                <a:gd name="T31" fmla="*/ 219680 h 3628"/>
                <a:gd name="T32" fmla="*/ 1090537 w 2776"/>
                <a:gd name="T33" fmla="*/ 195553 h 3628"/>
                <a:gd name="T34" fmla="*/ 983895 w 2776"/>
                <a:gd name="T35" fmla="*/ 156189 h 3628"/>
                <a:gd name="T36" fmla="*/ 873445 w 2776"/>
                <a:gd name="T37" fmla="*/ 208251 h 3628"/>
                <a:gd name="T38" fmla="*/ 743952 w 2776"/>
                <a:gd name="T39" fmla="*/ 142220 h 3628"/>
                <a:gd name="T40" fmla="*/ 731256 w 2776"/>
                <a:gd name="T41" fmla="*/ 69840 h 3628"/>
                <a:gd name="T42" fmla="*/ 712213 w 2776"/>
                <a:gd name="T43" fmla="*/ 20317 h 3628"/>
                <a:gd name="T44" fmla="*/ 633502 w 2776"/>
                <a:gd name="T45" fmla="*/ 8889 h 3628"/>
                <a:gd name="T46" fmla="*/ 534477 w 2776"/>
                <a:gd name="T47" fmla="*/ 17778 h 3628"/>
                <a:gd name="T48" fmla="*/ 424027 w 2776"/>
                <a:gd name="T49" fmla="*/ 54602 h 3628"/>
                <a:gd name="T50" fmla="*/ 344046 w 2776"/>
                <a:gd name="T51" fmla="*/ 72380 h 3628"/>
                <a:gd name="T52" fmla="*/ 210744 w 2776"/>
                <a:gd name="T53" fmla="*/ 162538 h 3628"/>
                <a:gd name="T54" fmla="*/ 124415 w 2776"/>
                <a:gd name="T55" fmla="*/ 312377 h 3628"/>
                <a:gd name="T56" fmla="*/ 38086 w 2776"/>
                <a:gd name="T57" fmla="*/ 453328 h 3628"/>
                <a:gd name="T58" fmla="*/ 15235 w 2776"/>
                <a:gd name="T59" fmla="*/ 537136 h 3628"/>
                <a:gd name="T60" fmla="*/ 38086 w 2776"/>
                <a:gd name="T61" fmla="*/ 626024 h 3628"/>
                <a:gd name="T62" fmla="*/ 25391 w 2776"/>
                <a:gd name="T63" fmla="*/ 775863 h 3628"/>
                <a:gd name="T64" fmla="*/ 34278 w 2776"/>
                <a:gd name="T65" fmla="*/ 802530 h 3628"/>
                <a:gd name="T66" fmla="*/ 34278 w 2776"/>
                <a:gd name="T67" fmla="*/ 825386 h 3628"/>
                <a:gd name="T68" fmla="*/ 54590 w 2776"/>
                <a:gd name="T69" fmla="*/ 848243 h 3628"/>
                <a:gd name="T70" fmla="*/ 71094 w 2776"/>
                <a:gd name="T71" fmla="*/ 863481 h 3628"/>
                <a:gd name="T72" fmla="*/ 106642 w 2776"/>
                <a:gd name="T73" fmla="*/ 909195 h 3628"/>
                <a:gd name="T74" fmla="*/ 115528 w 2776"/>
                <a:gd name="T75" fmla="*/ 940941 h 3628"/>
                <a:gd name="T76" fmla="*/ 171388 w 2776"/>
                <a:gd name="T77" fmla="*/ 996813 h 3628"/>
                <a:gd name="T78" fmla="*/ 319925 w 2776"/>
                <a:gd name="T79" fmla="*/ 1036177 h 3628"/>
                <a:gd name="T80" fmla="*/ 411332 w 2776"/>
                <a:gd name="T81" fmla="*/ 1038717 h 3628"/>
                <a:gd name="T82" fmla="*/ 535747 w 2776"/>
                <a:gd name="T83" fmla="*/ 993003 h 3628"/>
                <a:gd name="T84" fmla="*/ 632232 w 2776"/>
                <a:gd name="T85" fmla="*/ 1052685 h 3628"/>
                <a:gd name="T86" fmla="*/ 690631 w 2776"/>
                <a:gd name="T87" fmla="*/ 1069193 h 3628"/>
                <a:gd name="T88" fmla="*/ 686822 w 2776"/>
                <a:gd name="T89" fmla="*/ 1158081 h 3628"/>
                <a:gd name="T90" fmla="*/ 700787 w 2776"/>
                <a:gd name="T91" fmla="*/ 1193636 h 3628"/>
                <a:gd name="T92" fmla="*/ 690631 w 2776"/>
                <a:gd name="T93" fmla="*/ 1262206 h 3628"/>
                <a:gd name="T94" fmla="*/ 766804 w 2776"/>
                <a:gd name="T95" fmla="*/ 1376491 h 3628"/>
                <a:gd name="T96" fmla="*/ 797273 w 2776"/>
                <a:gd name="T97" fmla="*/ 1521251 h 3628"/>
                <a:gd name="T98" fmla="*/ 746491 w 2776"/>
                <a:gd name="T99" fmla="*/ 1737121 h 3628"/>
                <a:gd name="T100" fmla="*/ 846785 w 2776"/>
                <a:gd name="T101" fmla="*/ 2073625 h 3628"/>
                <a:gd name="T102" fmla="*/ 903914 w 2776"/>
                <a:gd name="T103" fmla="*/ 2242511 h 3628"/>
                <a:gd name="T104" fmla="*/ 934383 w 2776"/>
                <a:gd name="T105" fmla="*/ 2289495 h 3628"/>
                <a:gd name="T106" fmla="*/ 1009286 w 2776"/>
                <a:gd name="T107" fmla="*/ 2284416 h 3628"/>
                <a:gd name="T108" fmla="*/ 1104502 w 2776"/>
                <a:gd name="T109" fmla="*/ 2269178 h 3628"/>
                <a:gd name="T110" fmla="*/ 1280968 w 2776"/>
                <a:gd name="T111" fmla="*/ 2079974 h 3628"/>
                <a:gd name="T112" fmla="*/ 1354602 w 2776"/>
                <a:gd name="T113" fmla="*/ 1940293 h 3628"/>
                <a:gd name="T114" fmla="*/ 1338098 w 2776"/>
                <a:gd name="T115" fmla="*/ 1812041 h 3628"/>
                <a:gd name="T116" fmla="*/ 1482826 w 2776"/>
                <a:gd name="T117" fmla="*/ 1673630 h 3628"/>
                <a:gd name="T118" fmla="*/ 1475208 w 2776"/>
                <a:gd name="T119" fmla="*/ 1513632 h 3628"/>
                <a:gd name="T120" fmla="*/ 1448548 w 2776"/>
                <a:gd name="T121" fmla="*/ 1400617 h 3628"/>
                <a:gd name="T122" fmla="*/ 1491712 w 2776"/>
                <a:gd name="T123" fmla="*/ 1268555 h 3628"/>
                <a:gd name="T124" fmla="*/ 1679605 w 2776"/>
                <a:gd name="T125" fmla="*/ 1045066 h 3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76"/>
                <a:gd name="T190" fmla="*/ 0 h 3628"/>
                <a:gd name="T191" fmla="*/ 2776 w 2776"/>
                <a:gd name="T192" fmla="*/ 3628 h 3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76" h="3628">
                  <a:moveTo>
                    <a:pt x="2710" y="2504"/>
                  </a:moveTo>
                  <a:lnTo>
                    <a:pt x="2710" y="2504"/>
                  </a:lnTo>
                  <a:lnTo>
                    <a:pt x="2706" y="2498"/>
                  </a:lnTo>
                  <a:lnTo>
                    <a:pt x="2702" y="2492"/>
                  </a:lnTo>
                  <a:lnTo>
                    <a:pt x="2698" y="2476"/>
                  </a:lnTo>
                  <a:lnTo>
                    <a:pt x="2696" y="2470"/>
                  </a:lnTo>
                  <a:lnTo>
                    <a:pt x="2692" y="2466"/>
                  </a:lnTo>
                  <a:lnTo>
                    <a:pt x="2690" y="2468"/>
                  </a:lnTo>
                  <a:lnTo>
                    <a:pt x="2684" y="2472"/>
                  </a:lnTo>
                  <a:lnTo>
                    <a:pt x="2680" y="2480"/>
                  </a:lnTo>
                  <a:lnTo>
                    <a:pt x="2678" y="2486"/>
                  </a:lnTo>
                  <a:lnTo>
                    <a:pt x="2676" y="2508"/>
                  </a:lnTo>
                  <a:lnTo>
                    <a:pt x="2674" y="2518"/>
                  </a:lnTo>
                  <a:lnTo>
                    <a:pt x="2672" y="2526"/>
                  </a:lnTo>
                  <a:lnTo>
                    <a:pt x="2668" y="2532"/>
                  </a:lnTo>
                  <a:lnTo>
                    <a:pt x="2664" y="2536"/>
                  </a:lnTo>
                  <a:lnTo>
                    <a:pt x="2656" y="2542"/>
                  </a:lnTo>
                  <a:lnTo>
                    <a:pt x="2648" y="2544"/>
                  </a:lnTo>
                  <a:lnTo>
                    <a:pt x="2634" y="2546"/>
                  </a:lnTo>
                  <a:lnTo>
                    <a:pt x="2632" y="2548"/>
                  </a:lnTo>
                  <a:lnTo>
                    <a:pt x="2632" y="2554"/>
                  </a:lnTo>
                  <a:lnTo>
                    <a:pt x="2638" y="2566"/>
                  </a:lnTo>
                  <a:lnTo>
                    <a:pt x="2636" y="2572"/>
                  </a:lnTo>
                  <a:lnTo>
                    <a:pt x="2636" y="2576"/>
                  </a:lnTo>
                  <a:lnTo>
                    <a:pt x="2626" y="2588"/>
                  </a:lnTo>
                  <a:lnTo>
                    <a:pt x="2606" y="2608"/>
                  </a:lnTo>
                  <a:lnTo>
                    <a:pt x="2596" y="2618"/>
                  </a:lnTo>
                  <a:lnTo>
                    <a:pt x="2588" y="2628"/>
                  </a:lnTo>
                  <a:lnTo>
                    <a:pt x="2578" y="2640"/>
                  </a:lnTo>
                  <a:lnTo>
                    <a:pt x="2572" y="2646"/>
                  </a:lnTo>
                  <a:lnTo>
                    <a:pt x="2564" y="2650"/>
                  </a:lnTo>
                  <a:lnTo>
                    <a:pt x="2554" y="2652"/>
                  </a:lnTo>
                  <a:lnTo>
                    <a:pt x="2538" y="2656"/>
                  </a:lnTo>
                  <a:lnTo>
                    <a:pt x="2530" y="2658"/>
                  </a:lnTo>
                  <a:lnTo>
                    <a:pt x="2526" y="2660"/>
                  </a:lnTo>
                  <a:lnTo>
                    <a:pt x="2522" y="2664"/>
                  </a:lnTo>
                  <a:lnTo>
                    <a:pt x="2520" y="2668"/>
                  </a:lnTo>
                  <a:lnTo>
                    <a:pt x="2516" y="2670"/>
                  </a:lnTo>
                  <a:lnTo>
                    <a:pt x="2512" y="2670"/>
                  </a:lnTo>
                  <a:lnTo>
                    <a:pt x="2506" y="2670"/>
                  </a:lnTo>
                  <a:lnTo>
                    <a:pt x="2500" y="2670"/>
                  </a:lnTo>
                  <a:lnTo>
                    <a:pt x="2496" y="2670"/>
                  </a:lnTo>
                  <a:lnTo>
                    <a:pt x="2496" y="2672"/>
                  </a:lnTo>
                  <a:lnTo>
                    <a:pt x="2496" y="2676"/>
                  </a:lnTo>
                  <a:lnTo>
                    <a:pt x="2494" y="2690"/>
                  </a:lnTo>
                  <a:lnTo>
                    <a:pt x="2492" y="2700"/>
                  </a:lnTo>
                  <a:lnTo>
                    <a:pt x="2486" y="2712"/>
                  </a:lnTo>
                  <a:lnTo>
                    <a:pt x="2480" y="2724"/>
                  </a:lnTo>
                  <a:lnTo>
                    <a:pt x="2478" y="2732"/>
                  </a:lnTo>
                  <a:lnTo>
                    <a:pt x="2478" y="2738"/>
                  </a:lnTo>
                  <a:lnTo>
                    <a:pt x="2478" y="2742"/>
                  </a:lnTo>
                  <a:lnTo>
                    <a:pt x="2482" y="2750"/>
                  </a:lnTo>
                  <a:lnTo>
                    <a:pt x="2482" y="2754"/>
                  </a:lnTo>
                  <a:lnTo>
                    <a:pt x="2482" y="2762"/>
                  </a:lnTo>
                  <a:lnTo>
                    <a:pt x="2480" y="2772"/>
                  </a:lnTo>
                  <a:lnTo>
                    <a:pt x="2480" y="2778"/>
                  </a:lnTo>
                  <a:lnTo>
                    <a:pt x="2484" y="2790"/>
                  </a:lnTo>
                  <a:lnTo>
                    <a:pt x="2488" y="2798"/>
                  </a:lnTo>
                  <a:lnTo>
                    <a:pt x="2488" y="2802"/>
                  </a:lnTo>
                  <a:lnTo>
                    <a:pt x="2488" y="2806"/>
                  </a:lnTo>
                  <a:lnTo>
                    <a:pt x="2488" y="2814"/>
                  </a:lnTo>
                  <a:lnTo>
                    <a:pt x="2490" y="2820"/>
                  </a:lnTo>
                  <a:lnTo>
                    <a:pt x="2494" y="2832"/>
                  </a:lnTo>
                  <a:lnTo>
                    <a:pt x="2498" y="2848"/>
                  </a:lnTo>
                  <a:lnTo>
                    <a:pt x="2498" y="2860"/>
                  </a:lnTo>
                  <a:lnTo>
                    <a:pt x="2496" y="2868"/>
                  </a:lnTo>
                  <a:lnTo>
                    <a:pt x="2492" y="2876"/>
                  </a:lnTo>
                  <a:lnTo>
                    <a:pt x="2488" y="2884"/>
                  </a:lnTo>
                  <a:lnTo>
                    <a:pt x="2480" y="2900"/>
                  </a:lnTo>
                  <a:lnTo>
                    <a:pt x="2476" y="2908"/>
                  </a:lnTo>
                  <a:lnTo>
                    <a:pt x="2474" y="2916"/>
                  </a:lnTo>
                  <a:lnTo>
                    <a:pt x="2472" y="2924"/>
                  </a:lnTo>
                  <a:lnTo>
                    <a:pt x="2470" y="2928"/>
                  </a:lnTo>
                  <a:lnTo>
                    <a:pt x="2466" y="2928"/>
                  </a:lnTo>
                  <a:lnTo>
                    <a:pt x="2464" y="2928"/>
                  </a:lnTo>
                  <a:lnTo>
                    <a:pt x="2462" y="2930"/>
                  </a:lnTo>
                  <a:lnTo>
                    <a:pt x="2458" y="2934"/>
                  </a:lnTo>
                  <a:lnTo>
                    <a:pt x="2454" y="2942"/>
                  </a:lnTo>
                  <a:lnTo>
                    <a:pt x="2450" y="2954"/>
                  </a:lnTo>
                  <a:lnTo>
                    <a:pt x="2448" y="2968"/>
                  </a:lnTo>
                  <a:lnTo>
                    <a:pt x="2446" y="2980"/>
                  </a:lnTo>
                  <a:lnTo>
                    <a:pt x="2448" y="2990"/>
                  </a:lnTo>
                  <a:lnTo>
                    <a:pt x="2448" y="2998"/>
                  </a:lnTo>
                  <a:lnTo>
                    <a:pt x="2456" y="3012"/>
                  </a:lnTo>
                  <a:lnTo>
                    <a:pt x="2464" y="3026"/>
                  </a:lnTo>
                  <a:lnTo>
                    <a:pt x="2466" y="3034"/>
                  </a:lnTo>
                  <a:lnTo>
                    <a:pt x="2466" y="3040"/>
                  </a:lnTo>
                  <a:lnTo>
                    <a:pt x="2466" y="3054"/>
                  </a:lnTo>
                  <a:lnTo>
                    <a:pt x="2464" y="3062"/>
                  </a:lnTo>
                  <a:lnTo>
                    <a:pt x="2466" y="3072"/>
                  </a:lnTo>
                  <a:lnTo>
                    <a:pt x="2468" y="3084"/>
                  </a:lnTo>
                  <a:lnTo>
                    <a:pt x="2474" y="3100"/>
                  </a:lnTo>
                  <a:lnTo>
                    <a:pt x="2480" y="3114"/>
                  </a:lnTo>
                  <a:lnTo>
                    <a:pt x="2486" y="3122"/>
                  </a:lnTo>
                  <a:lnTo>
                    <a:pt x="2492" y="3126"/>
                  </a:lnTo>
                  <a:lnTo>
                    <a:pt x="2498" y="3130"/>
                  </a:lnTo>
                  <a:lnTo>
                    <a:pt x="2510" y="3134"/>
                  </a:lnTo>
                  <a:lnTo>
                    <a:pt x="2514" y="3136"/>
                  </a:lnTo>
                  <a:lnTo>
                    <a:pt x="2520" y="3142"/>
                  </a:lnTo>
                  <a:lnTo>
                    <a:pt x="2522" y="3144"/>
                  </a:lnTo>
                  <a:lnTo>
                    <a:pt x="2526" y="3146"/>
                  </a:lnTo>
                  <a:lnTo>
                    <a:pt x="2534" y="3146"/>
                  </a:lnTo>
                  <a:lnTo>
                    <a:pt x="2544" y="3144"/>
                  </a:lnTo>
                  <a:lnTo>
                    <a:pt x="2554" y="3140"/>
                  </a:lnTo>
                  <a:lnTo>
                    <a:pt x="2574" y="3128"/>
                  </a:lnTo>
                  <a:lnTo>
                    <a:pt x="2584" y="3124"/>
                  </a:lnTo>
                  <a:lnTo>
                    <a:pt x="2594" y="3122"/>
                  </a:lnTo>
                  <a:lnTo>
                    <a:pt x="2598" y="3120"/>
                  </a:lnTo>
                  <a:lnTo>
                    <a:pt x="2602" y="3116"/>
                  </a:lnTo>
                  <a:lnTo>
                    <a:pt x="2610" y="3096"/>
                  </a:lnTo>
                  <a:lnTo>
                    <a:pt x="2620" y="3068"/>
                  </a:lnTo>
                  <a:lnTo>
                    <a:pt x="2628" y="3034"/>
                  </a:lnTo>
                  <a:lnTo>
                    <a:pt x="2648" y="2952"/>
                  </a:lnTo>
                  <a:lnTo>
                    <a:pt x="2668" y="2870"/>
                  </a:lnTo>
                  <a:lnTo>
                    <a:pt x="2682" y="2822"/>
                  </a:lnTo>
                  <a:lnTo>
                    <a:pt x="2694" y="2792"/>
                  </a:lnTo>
                  <a:lnTo>
                    <a:pt x="2696" y="2780"/>
                  </a:lnTo>
                  <a:lnTo>
                    <a:pt x="2700" y="2768"/>
                  </a:lnTo>
                  <a:lnTo>
                    <a:pt x="2700" y="2756"/>
                  </a:lnTo>
                  <a:lnTo>
                    <a:pt x="2698" y="2742"/>
                  </a:lnTo>
                  <a:lnTo>
                    <a:pt x="2698" y="2730"/>
                  </a:lnTo>
                  <a:lnTo>
                    <a:pt x="2698" y="2722"/>
                  </a:lnTo>
                  <a:lnTo>
                    <a:pt x="2700" y="2718"/>
                  </a:lnTo>
                  <a:lnTo>
                    <a:pt x="2704" y="2714"/>
                  </a:lnTo>
                  <a:lnTo>
                    <a:pt x="2710" y="2710"/>
                  </a:lnTo>
                  <a:lnTo>
                    <a:pt x="2712" y="2706"/>
                  </a:lnTo>
                  <a:lnTo>
                    <a:pt x="2710" y="2700"/>
                  </a:lnTo>
                  <a:lnTo>
                    <a:pt x="2710" y="2690"/>
                  </a:lnTo>
                  <a:lnTo>
                    <a:pt x="2712" y="2684"/>
                  </a:lnTo>
                  <a:lnTo>
                    <a:pt x="2712" y="2674"/>
                  </a:lnTo>
                  <a:lnTo>
                    <a:pt x="2712" y="2670"/>
                  </a:lnTo>
                  <a:lnTo>
                    <a:pt x="2710" y="2662"/>
                  </a:lnTo>
                  <a:lnTo>
                    <a:pt x="2706" y="2654"/>
                  </a:lnTo>
                  <a:lnTo>
                    <a:pt x="2706" y="2648"/>
                  </a:lnTo>
                  <a:lnTo>
                    <a:pt x="2706" y="2642"/>
                  </a:lnTo>
                  <a:lnTo>
                    <a:pt x="2708" y="2638"/>
                  </a:lnTo>
                  <a:lnTo>
                    <a:pt x="2710" y="2636"/>
                  </a:lnTo>
                  <a:lnTo>
                    <a:pt x="2714" y="2640"/>
                  </a:lnTo>
                  <a:lnTo>
                    <a:pt x="2718" y="2646"/>
                  </a:lnTo>
                  <a:lnTo>
                    <a:pt x="2722" y="2658"/>
                  </a:lnTo>
                  <a:lnTo>
                    <a:pt x="2724" y="2662"/>
                  </a:lnTo>
                  <a:lnTo>
                    <a:pt x="2728" y="2662"/>
                  </a:lnTo>
                  <a:lnTo>
                    <a:pt x="2732" y="2658"/>
                  </a:lnTo>
                  <a:lnTo>
                    <a:pt x="2734" y="2652"/>
                  </a:lnTo>
                  <a:lnTo>
                    <a:pt x="2736" y="2644"/>
                  </a:lnTo>
                  <a:lnTo>
                    <a:pt x="2738" y="2634"/>
                  </a:lnTo>
                  <a:lnTo>
                    <a:pt x="2736" y="2624"/>
                  </a:lnTo>
                  <a:lnTo>
                    <a:pt x="2734" y="2614"/>
                  </a:lnTo>
                  <a:lnTo>
                    <a:pt x="2732" y="2604"/>
                  </a:lnTo>
                  <a:lnTo>
                    <a:pt x="2730" y="2590"/>
                  </a:lnTo>
                  <a:lnTo>
                    <a:pt x="2724" y="2556"/>
                  </a:lnTo>
                  <a:lnTo>
                    <a:pt x="2720" y="2522"/>
                  </a:lnTo>
                  <a:lnTo>
                    <a:pt x="2716" y="2510"/>
                  </a:lnTo>
                  <a:lnTo>
                    <a:pt x="2710" y="2504"/>
                  </a:lnTo>
                  <a:close/>
                  <a:moveTo>
                    <a:pt x="2770" y="1364"/>
                  </a:moveTo>
                  <a:lnTo>
                    <a:pt x="2770" y="1364"/>
                  </a:lnTo>
                  <a:lnTo>
                    <a:pt x="2764" y="1352"/>
                  </a:lnTo>
                  <a:lnTo>
                    <a:pt x="2762" y="1342"/>
                  </a:lnTo>
                  <a:lnTo>
                    <a:pt x="2764" y="1332"/>
                  </a:lnTo>
                  <a:lnTo>
                    <a:pt x="2766" y="1322"/>
                  </a:lnTo>
                  <a:lnTo>
                    <a:pt x="2770" y="1316"/>
                  </a:lnTo>
                  <a:lnTo>
                    <a:pt x="2770" y="1308"/>
                  </a:lnTo>
                  <a:lnTo>
                    <a:pt x="2768" y="1304"/>
                  </a:lnTo>
                  <a:lnTo>
                    <a:pt x="2762" y="1300"/>
                  </a:lnTo>
                  <a:lnTo>
                    <a:pt x="2752" y="1300"/>
                  </a:lnTo>
                  <a:lnTo>
                    <a:pt x="2746" y="1302"/>
                  </a:lnTo>
                  <a:lnTo>
                    <a:pt x="2730" y="1314"/>
                  </a:lnTo>
                  <a:lnTo>
                    <a:pt x="2720" y="1320"/>
                  </a:lnTo>
                  <a:lnTo>
                    <a:pt x="2708" y="1326"/>
                  </a:lnTo>
                  <a:lnTo>
                    <a:pt x="2694" y="1330"/>
                  </a:lnTo>
                  <a:lnTo>
                    <a:pt x="2676" y="1330"/>
                  </a:lnTo>
                  <a:lnTo>
                    <a:pt x="2660" y="1332"/>
                  </a:lnTo>
                  <a:lnTo>
                    <a:pt x="2650" y="1332"/>
                  </a:lnTo>
                  <a:lnTo>
                    <a:pt x="2646" y="1334"/>
                  </a:lnTo>
                  <a:lnTo>
                    <a:pt x="2646" y="1336"/>
                  </a:lnTo>
                  <a:lnTo>
                    <a:pt x="2646" y="1338"/>
                  </a:lnTo>
                  <a:lnTo>
                    <a:pt x="2644" y="1340"/>
                  </a:lnTo>
                  <a:lnTo>
                    <a:pt x="2640" y="1340"/>
                  </a:lnTo>
                  <a:lnTo>
                    <a:pt x="2630" y="1340"/>
                  </a:lnTo>
                  <a:lnTo>
                    <a:pt x="2618" y="1340"/>
                  </a:lnTo>
                  <a:lnTo>
                    <a:pt x="2608" y="1342"/>
                  </a:lnTo>
                  <a:lnTo>
                    <a:pt x="2602" y="1346"/>
                  </a:lnTo>
                  <a:lnTo>
                    <a:pt x="2596" y="1352"/>
                  </a:lnTo>
                  <a:lnTo>
                    <a:pt x="2590" y="1356"/>
                  </a:lnTo>
                  <a:lnTo>
                    <a:pt x="2584" y="1360"/>
                  </a:lnTo>
                  <a:lnTo>
                    <a:pt x="2574" y="1360"/>
                  </a:lnTo>
                  <a:lnTo>
                    <a:pt x="2564" y="1358"/>
                  </a:lnTo>
                  <a:lnTo>
                    <a:pt x="2552" y="1356"/>
                  </a:lnTo>
                  <a:lnTo>
                    <a:pt x="2542" y="1356"/>
                  </a:lnTo>
                  <a:lnTo>
                    <a:pt x="2534" y="1360"/>
                  </a:lnTo>
                  <a:lnTo>
                    <a:pt x="2528" y="1366"/>
                  </a:lnTo>
                  <a:lnTo>
                    <a:pt x="2520" y="1370"/>
                  </a:lnTo>
                  <a:lnTo>
                    <a:pt x="2512" y="1374"/>
                  </a:lnTo>
                  <a:lnTo>
                    <a:pt x="2504" y="1376"/>
                  </a:lnTo>
                  <a:lnTo>
                    <a:pt x="2494" y="1374"/>
                  </a:lnTo>
                  <a:lnTo>
                    <a:pt x="2484" y="1368"/>
                  </a:lnTo>
                  <a:lnTo>
                    <a:pt x="2476" y="1362"/>
                  </a:lnTo>
                  <a:lnTo>
                    <a:pt x="2470" y="1356"/>
                  </a:lnTo>
                  <a:lnTo>
                    <a:pt x="2466" y="1350"/>
                  </a:lnTo>
                  <a:lnTo>
                    <a:pt x="2458" y="1334"/>
                  </a:lnTo>
                  <a:lnTo>
                    <a:pt x="2454" y="1328"/>
                  </a:lnTo>
                  <a:lnTo>
                    <a:pt x="2448" y="1320"/>
                  </a:lnTo>
                  <a:lnTo>
                    <a:pt x="2444" y="1318"/>
                  </a:lnTo>
                  <a:lnTo>
                    <a:pt x="2438" y="1316"/>
                  </a:lnTo>
                  <a:lnTo>
                    <a:pt x="2428" y="1316"/>
                  </a:lnTo>
                  <a:lnTo>
                    <a:pt x="2426" y="1316"/>
                  </a:lnTo>
                  <a:lnTo>
                    <a:pt x="2428" y="1314"/>
                  </a:lnTo>
                  <a:lnTo>
                    <a:pt x="2444" y="1302"/>
                  </a:lnTo>
                  <a:lnTo>
                    <a:pt x="2450" y="1298"/>
                  </a:lnTo>
                  <a:lnTo>
                    <a:pt x="2452" y="1294"/>
                  </a:lnTo>
                  <a:lnTo>
                    <a:pt x="2452" y="1288"/>
                  </a:lnTo>
                  <a:lnTo>
                    <a:pt x="2452" y="1284"/>
                  </a:lnTo>
                  <a:lnTo>
                    <a:pt x="2448" y="1272"/>
                  </a:lnTo>
                  <a:lnTo>
                    <a:pt x="2440" y="1260"/>
                  </a:lnTo>
                  <a:lnTo>
                    <a:pt x="2436" y="1256"/>
                  </a:lnTo>
                  <a:lnTo>
                    <a:pt x="2432" y="1254"/>
                  </a:lnTo>
                  <a:lnTo>
                    <a:pt x="2426" y="1252"/>
                  </a:lnTo>
                  <a:lnTo>
                    <a:pt x="2422" y="1244"/>
                  </a:lnTo>
                  <a:lnTo>
                    <a:pt x="2418" y="1238"/>
                  </a:lnTo>
                  <a:lnTo>
                    <a:pt x="2416" y="1236"/>
                  </a:lnTo>
                  <a:lnTo>
                    <a:pt x="2414" y="1232"/>
                  </a:lnTo>
                  <a:lnTo>
                    <a:pt x="2410" y="1224"/>
                  </a:lnTo>
                  <a:lnTo>
                    <a:pt x="2404" y="1214"/>
                  </a:lnTo>
                  <a:lnTo>
                    <a:pt x="2402" y="1214"/>
                  </a:lnTo>
                  <a:lnTo>
                    <a:pt x="2402" y="1216"/>
                  </a:lnTo>
                  <a:lnTo>
                    <a:pt x="2396" y="1208"/>
                  </a:lnTo>
                  <a:lnTo>
                    <a:pt x="2394" y="1204"/>
                  </a:lnTo>
                  <a:lnTo>
                    <a:pt x="2392" y="1202"/>
                  </a:lnTo>
                  <a:lnTo>
                    <a:pt x="2388" y="1202"/>
                  </a:lnTo>
                  <a:lnTo>
                    <a:pt x="2384" y="1202"/>
                  </a:lnTo>
                  <a:lnTo>
                    <a:pt x="2382" y="1198"/>
                  </a:lnTo>
                  <a:lnTo>
                    <a:pt x="2378" y="1192"/>
                  </a:lnTo>
                  <a:lnTo>
                    <a:pt x="2372" y="1182"/>
                  </a:lnTo>
                  <a:lnTo>
                    <a:pt x="2366" y="1172"/>
                  </a:lnTo>
                  <a:lnTo>
                    <a:pt x="2362" y="1166"/>
                  </a:lnTo>
                  <a:lnTo>
                    <a:pt x="2358" y="1164"/>
                  </a:lnTo>
                  <a:lnTo>
                    <a:pt x="2356" y="1164"/>
                  </a:lnTo>
                  <a:lnTo>
                    <a:pt x="2354" y="1166"/>
                  </a:lnTo>
                  <a:lnTo>
                    <a:pt x="2352" y="1166"/>
                  </a:lnTo>
                  <a:lnTo>
                    <a:pt x="2348" y="1162"/>
                  </a:lnTo>
                  <a:lnTo>
                    <a:pt x="2344" y="1156"/>
                  </a:lnTo>
                  <a:lnTo>
                    <a:pt x="2340" y="1150"/>
                  </a:lnTo>
                  <a:lnTo>
                    <a:pt x="2338" y="1150"/>
                  </a:lnTo>
                  <a:lnTo>
                    <a:pt x="2334" y="1150"/>
                  </a:lnTo>
                  <a:lnTo>
                    <a:pt x="2332" y="1152"/>
                  </a:lnTo>
                  <a:lnTo>
                    <a:pt x="2330" y="1152"/>
                  </a:lnTo>
                  <a:lnTo>
                    <a:pt x="2326" y="1150"/>
                  </a:lnTo>
                  <a:lnTo>
                    <a:pt x="2322" y="1144"/>
                  </a:lnTo>
                  <a:lnTo>
                    <a:pt x="2316" y="1132"/>
                  </a:lnTo>
                  <a:lnTo>
                    <a:pt x="2312" y="1124"/>
                  </a:lnTo>
                  <a:lnTo>
                    <a:pt x="2310" y="1122"/>
                  </a:lnTo>
                  <a:lnTo>
                    <a:pt x="2308" y="1124"/>
                  </a:lnTo>
                  <a:lnTo>
                    <a:pt x="2308" y="1128"/>
                  </a:lnTo>
                  <a:lnTo>
                    <a:pt x="2308" y="1140"/>
                  </a:lnTo>
                  <a:lnTo>
                    <a:pt x="2308" y="1144"/>
                  </a:lnTo>
                  <a:lnTo>
                    <a:pt x="2306" y="1146"/>
                  </a:lnTo>
                  <a:lnTo>
                    <a:pt x="2304" y="1142"/>
                  </a:lnTo>
                  <a:lnTo>
                    <a:pt x="2300" y="1136"/>
                  </a:lnTo>
                  <a:lnTo>
                    <a:pt x="2298" y="1126"/>
                  </a:lnTo>
                  <a:lnTo>
                    <a:pt x="2290" y="1110"/>
                  </a:lnTo>
                  <a:lnTo>
                    <a:pt x="2286" y="1100"/>
                  </a:lnTo>
                  <a:lnTo>
                    <a:pt x="2284" y="1086"/>
                  </a:lnTo>
                  <a:lnTo>
                    <a:pt x="2280" y="1058"/>
                  </a:lnTo>
                  <a:lnTo>
                    <a:pt x="2276" y="1042"/>
                  </a:lnTo>
                  <a:lnTo>
                    <a:pt x="2272" y="1026"/>
                  </a:lnTo>
                  <a:lnTo>
                    <a:pt x="2268" y="1012"/>
                  </a:lnTo>
                  <a:lnTo>
                    <a:pt x="2260" y="998"/>
                  </a:lnTo>
                  <a:lnTo>
                    <a:pt x="2252" y="988"/>
                  </a:lnTo>
                  <a:lnTo>
                    <a:pt x="2248" y="984"/>
                  </a:lnTo>
                  <a:lnTo>
                    <a:pt x="2244" y="986"/>
                  </a:lnTo>
                  <a:lnTo>
                    <a:pt x="2242" y="986"/>
                  </a:lnTo>
                  <a:lnTo>
                    <a:pt x="2240" y="984"/>
                  </a:lnTo>
                  <a:lnTo>
                    <a:pt x="2236" y="976"/>
                  </a:lnTo>
                  <a:lnTo>
                    <a:pt x="2230" y="968"/>
                  </a:lnTo>
                  <a:lnTo>
                    <a:pt x="2226" y="966"/>
                  </a:lnTo>
                  <a:lnTo>
                    <a:pt x="2222" y="966"/>
                  </a:lnTo>
                  <a:lnTo>
                    <a:pt x="2220" y="966"/>
                  </a:lnTo>
                  <a:lnTo>
                    <a:pt x="2218" y="964"/>
                  </a:lnTo>
                  <a:lnTo>
                    <a:pt x="2212" y="956"/>
                  </a:lnTo>
                  <a:lnTo>
                    <a:pt x="2208" y="944"/>
                  </a:lnTo>
                  <a:lnTo>
                    <a:pt x="2206" y="928"/>
                  </a:lnTo>
                  <a:lnTo>
                    <a:pt x="2202" y="900"/>
                  </a:lnTo>
                  <a:lnTo>
                    <a:pt x="2200" y="890"/>
                  </a:lnTo>
                  <a:lnTo>
                    <a:pt x="2202" y="884"/>
                  </a:lnTo>
                  <a:lnTo>
                    <a:pt x="2204" y="876"/>
                  </a:lnTo>
                  <a:lnTo>
                    <a:pt x="2204" y="870"/>
                  </a:lnTo>
                  <a:lnTo>
                    <a:pt x="2200" y="858"/>
                  </a:lnTo>
                  <a:lnTo>
                    <a:pt x="2198" y="850"/>
                  </a:lnTo>
                  <a:lnTo>
                    <a:pt x="2200" y="848"/>
                  </a:lnTo>
                  <a:lnTo>
                    <a:pt x="2204" y="850"/>
                  </a:lnTo>
                  <a:lnTo>
                    <a:pt x="2208" y="850"/>
                  </a:lnTo>
                  <a:lnTo>
                    <a:pt x="2210" y="848"/>
                  </a:lnTo>
                  <a:lnTo>
                    <a:pt x="2204" y="842"/>
                  </a:lnTo>
                  <a:lnTo>
                    <a:pt x="2198" y="826"/>
                  </a:lnTo>
                  <a:lnTo>
                    <a:pt x="2194" y="816"/>
                  </a:lnTo>
                  <a:lnTo>
                    <a:pt x="2192" y="802"/>
                  </a:lnTo>
                  <a:lnTo>
                    <a:pt x="2190" y="794"/>
                  </a:lnTo>
                  <a:lnTo>
                    <a:pt x="2188" y="790"/>
                  </a:lnTo>
                  <a:lnTo>
                    <a:pt x="2184" y="786"/>
                  </a:lnTo>
                  <a:lnTo>
                    <a:pt x="2176" y="784"/>
                  </a:lnTo>
                  <a:lnTo>
                    <a:pt x="2174" y="782"/>
                  </a:lnTo>
                  <a:lnTo>
                    <a:pt x="2170" y="780"/>
                  </a:lnTo>
                  <a:lnTo>
                    <a:pt x="2166" y="772"/>
                  </a:lnTo>
                  <a:lnTo>
                    <a:pt x="2162" y="766"/>
                  </a:lnTo>
                  <a:lnTo>
                    <a:pt x="2160" y="764"/>
                  </a:lnTo>
                  <a:lnTo>
                    <a:pt x="2154" y="764"/>
                  </a:lnTo>
                  <a:lnTo>
                    <a:pt x="2150" y="762"/>
                  </a:lnTo>
                  <a:lnTo>
                    <a:pt x="2146" y="758"/>
                  </a:lnTo>
                  <a:lnTo>
                    <a:pt x="2138" y="746"/>
                  </a:lnTo>
                  <a:lnTo>
                    <a:pt x="2134" y="752"/>
                  </a:lnTo>
                  <a:lnTo>
                    <a:pt x="2138" y="746"/>
                  </a:lnTo>
                  <a:lnTo>
                    <a:pt x="2134" y="732"/>
                  </a:lnTo>
                  <a:lnTo>
                    <a:pt x="2132" y="716"/>
                  </a:lnTo>
                  <a:lnTo>
                    <a:pt x="2132" y="710"/>
                  </a:lnTo>
                  <a:lnTo>
                    <a:pt x="2134" y="706"/>
                  </a:lnTo>
                  <a:lnTo>
                    <a:pt x="2136" y="702"/>
                  </a:lnTo>
                  <a:lnTo>
                    <a:pt x="2142" y="702"/>
                  </a:lnTo>
                  <a:lnTo>
                    <a:pt x="2144" y="702"/>
                  </a:lnTo>
                  <a:lnTo>
                    <a:pt x="2138" y="698"/>
                  </a:lnTo>
                  <a:lnTo>
                    <a:pt x="2134" y="692"/>
                  </a:lnTo>
                  <a:lnTo>
                    <a:pt x="2128" y="684"/>
                  </a:lnTo>
                  <a:lnTo>
                    <a:pt x="2120" y="674"/>
                  </a:lnTo>
                  <a:lnTo>
                    <a:pt x="2116" y="662"/>
                  </a:lnTo>
                  <a:lnTo>
                    <a:pt x="2108" y="642"/>
                  </a:lnTo>
                  <a:lnTo>
                    <a:pt x="2098" y="624"/>
                  </a:lnTo>
                  <a:lnTo>
                    <a:pt x="2082" y="594"/>
                  </a:lnTo>
                  <a:lnTo>
                    <a:pt x="2072" y="572"/>
                  </a:lnTo>
                  <a:lnTo>
                    <a:pt x="2070" y="564"/>
                  </a:lnTo>
                  <a:lnTo>
                    <a:pt x="2070" y="556"/>
                  </a:lnTo>
                  <a:lnTo>
                    <a:pt x="2070" y="550"/>
                  </a:lnTo>
                  <a:lnTo>
                    <a:pt x="2070" y="544"/>
                  </a:lnTo>
                  <a:lnTo>
                    <a:pt x="2064" y="534"/>
                  </a:lnTo>
                  <a:lnTo>
                    <a:pt x="2058" y="526"/>
                  </a:lnTo>
                  <a:lnTo>
                    <a:pt x="2056" y="520"/>
                  </a:lnTo>
                  <a:lnTo>
                    <a:pt x="2056" y="512"/>
                  </a:lnTo>
                  <a:lnTo>
                    <a:pt x="2054" y="504"/>
                  </a:lnTo>
                  <a:lnTo>
                    <a:pt x="2050" y="494"/>
                  </a:lnTo>
                  <a:lnTo>
                    <a:pt x="2036" y="474"/>
                  </a:lnTo>
                  <a:lnTo>
                    <a:pt x="2022" y="452"/>
                  </a:lnTo>
                  <a:lnTo>
                    <a:pt x="2018" y="442"/>
                  </a:lnTo>
                  <a:lnTo>
                    <a:pt x="2016" y="434"/>
                  </a:lnTo>
                  <a:lnTo>
                    <a:pt x="2016" y="426"/>
                  </a:lnTo>
                  <a:lnTo>
                    <a:pt x="2014" y="422"/>
                  </a:lnTo>
                  <a:lnTo>
                    <a:pt x="2010" y="416"/>
                  </a:lnTo>
                  <a:lnTo>
                    <a:pt x="2008" y="412"/>
                  </a:lnTo>
                  <a:lnTo>
                    <a:pt x="2008" y="408"/>
                  </a:lnTo>
                  <a:lnTo>
                    <a:pt x="2010" y="402"/>
                  </a:lnTo>
                  <a:lnTo>
                    <a:pt x="2014" y="394"/>
                  </a:lnTo>
                  <a:lnTo>
                    <a:pt x="2000" y="332"/>
                  </a:lnTo>
                  <a:lnTo>
                    <a:pt x="1998" y="332"/>
                  </a:lnTo>
                  <a:lnTo>
                    <a:pt x="1996" y="328"/>
                  </a:lnTo>
                  <a:lnTo>
                    <a:pt x="1992" y="326"/>
                  </a:lnTo>
                  <a:lnTo>
                    <a:pt x="1990" y="326"/>
                  </a:lnTo>
                  <a:lnTo>
                    <a:pt x="1986" y="326"/>
                  </a:lnTo>
                  <a:lnTo>
                    <a:pt x="1984" y="324"/>
                  </a:lnTo>
                  <a:lnTo>
                    <a:pt x="1984" y="322"/>
                  </a:lnTo>
                  <a:lnTo>
                    <a:pt x="1984" y="320"/>
                  </a:lnTo>
                  <a:lnTo>
                    <a:pt x="1986" y="318"/>
                  </a:lnTo>
                  <a:lnTo>
                    <a:pt x="1988" y="316"/>
                  </a:lnTo>
                  <a:lnTo>
                    <a:pt x="1990" y="314"/>
                  </a:lnTo>
                  <a:lnTo>
                    <a:pt x="1992" y="316"/>
                  </a:lnTo>
                  <a:lnTo>
                    <a:pt x="1998" y="320"/>
                  </a:lnTo>
                  <a:lnTo>
                    <a:pt x="1996" y="316"/>
                  </a:lnTo>
                  <a:lnTo>
                    <a:pt x="1990" y="310"/>
                  </a:lnTo>
                  <a:lnTo>
                    <a:pt x="1988" y="308"/>
                  </a:lnTo>
                  <a:lnTo>
                    <a:pt x="1986" y="308"/>
                  </a:lnTo>
                  <a:lnTo>
                    <a:pt x="1980" y="312"/>
                  </a:lnTo>
                  <a:lnTo>
                    <a:pt x="1976" y="314"/>
                  </a:lnTo>
                  <a:lnTo>
                    <a:pt x="1974" y="314"/>
                  </a:lnTo>
                  <a:lnTo>
                    <a:pt x="1966" y="310"/>
                  </a:lnTo>
                  <a:lnTo>
                    <a:pt x="1958" y="306"/>
                  </a:lnTo>
                  <a:lnTo>
                    <a:pt x="1954" y="306"/>
                  </a:lnTo>
                  <a:lnTo>
                    <a:pt x="1948" y="308"/>
                  </a:lnTo>
                  <a:lnTo>
                    <a:pt x="1938" y="312"/>
                  </a:lnTo>
                  <a:lnTo>
                    <a:pt x="1932" y="312"/>
                  </a:lnTo>
                  <a:lnTo>
                    <a:pt x="1928" y="312"/>
                  </a:lnTo>
                  <a:lnTo>
                    <a:pt x="1922" y="318"/>
                  </a:lnTo>
                  <a:lnTo>
                    <a:pt x="1920" y="320"/>
                  </a:lnTo>
                  <a:lnTo>
                    <a:pt x="1916" y="322"/>
                  </a:lnTo>
                  <a:lnTo>
                    <a:pt x="1908" y="326"/>
                  </a:lnTo>
                  <a:lnTo>
                    <a:pt x="1892" y="340"/>
                  </a:lnTo>
                  <a:lnTo>
                    <a:pt x="1886" y="346"/>
                  </a:lnTo>
                  <a:lnTo>
                    <a:pt x="1880" y="346"/>
                  </a:lnTo>
                  <a:lnTo>
                    <a:pt x="1874" y="346"/>
                  </a:lnTo>
                  <a:lnTo>
                    <a:pt x="1866" y="344"/>
                  </a:lnTo>
                  <a:lnTo>
                    <a:pt x="1854" y="336"/>
                  </a:lnTo>
                  <a:lnTo>
                    <a:pt x="1848" y="334"/>
                  </a:lnTo>
                  <a:lnTo>
                    <a:pt x="1844" y="334"/>
                  </a:lnTo>
                  <a:lnTo>
                    <a:pt x="1836" y="332"/>
                  </a:lnTo>
                  <a:lnTo>
                    <a:pt x="1830" y="330"/>
                  </a:lnTo>
                  <a:lnTo>
                    <a:pt x="1826" y="326"/>
                  </a:lnTo>
                  <a:lnTo>
                    <a:pt x="1822" y="326"/>
                  </a:lnTo>
                  <a:lnTo>
                    <a:pt x="1818" y="326"/>
                  </a:lnTo>
                  <a:lnTo>
                    <a:pt x="1812" y="326"/>
                  </a:lnTo>
                  <a:lnTo>
                    <a:pt x="1812" y="324"/>
                  </a:lnTo>
                  <a:lnTo>
                    <a:pt x="1808" y="322"/>
                  </a:lnTo>
                  <a:lnTo>
                    <a:pt x="1804" y="318"/>
                  </a:lnTo>
                  <a:lnTo>
                    <a:pt x="1794" y="314"/>
                  </a:lnTo>
                  <a:lnTo>
                    <a:pt x="1778" y="310"/>
                  </a:lnTo>
                  <a:lnTo>
                    <a:pt x="1762" y="308"/>
                  </a:lnTo>
                  <a:lnTo>
                    <a:pt x="1750" y="306"/>
                  </a:lnTo>
                  <a:lnTo>
                    <a:pt x="1734" y="308"/>
                  </a:lnTo>
                  <a:lnTo>
                    <a:pt x="1724" y="310"/>
                  </a:lnTo>
                  <a:lnTo>
                    <a:pt x="1718" y="310"/>
                  </a:lnTo>
                  <a:lnTo>
                    <a:pt x="1718" y="308"/>
                  </a:lnTo>
                  <a:lnTo>
                    <a:pt x="1716" y="302"/>
                  </a:lnTo>
                  <a:lnTo>
                    <a:pt x="1714" y="292"/>
                  </a:lnTo>
                  <a:lnTo>
                    <a:pt x="1710" y="288"/>
                  </a:lnTo>
                  <a:lnTo>
                    <a:pt x="1706" y="286"/>
                  </a:lnTo>
                  <a:lnTo>
                    <a:pt x="1700" y="284"/>
                  </a:lnTo>
                  <a:lnTo>
                    <a:pt x="1692" y="284"/>
                  </a:lnTo>
                  <a:lnTo>
                    <a:pt x="1678" y="284"/>
                  </a:lnTo>
                  <a:lnTo>
                    <a:pt x="1672" y="282"/>
                  </a:lnTo>
                  <a:lnTo>
                    <a:pt x="1666" y="280"/>
                  </a:lnTo>
                  <a:lnTo>
                    <a:pt x="1654" y="278"/>
                  </a:lnTo>
                  <a:lnTo>
                    <a:pt x="1648" y="276"/>
                  </a:lnTo>
                  <a:lnTo>
                    <a:pt x="1644" y="274"/>
                  </a:lnTo>
                  <a:lnTo>
                    <a:pt x="1640" y="266"/>
                  </a:lnTo>
                  <a:lnTo>
                    <a:pt x="1638" y="262"/>
                  </a:lnTo>
                  <a:lnTo>
                    <a:pt x="1632" y="256"/>
                  </a:lnTo>
                  <a:lnTo>
                    <a:pt x="1624" y="250"/>
                  </a:lnTo>
                  <a:lnTo>
                    <a:pt x="1612" y="242"/>
                  </a:lnTo>
                  <a:lnTo>
                    <a:pt x="1596" y="236"/>
                  </a:lnTo>
                  <a:lnTo>
                    <a:pt x="1584" y="236"/>
                  </a:lnTo>
                  <a:lnTo>
                    <a:pt x="1574" y="238"/>
                  </a:lnTo>
                  <a:lnTo>
                    <a:pt x="1568" y="242"/>
                  </a:lnTo>
                  <a:lnTo>
                    <a:pt x="1564" y="244"/>
                  </a:lnTo>
                  <a:lnTo>
                    <a:pt x="1560" y="246"/>
                  </a:lnTo>
                  <a:lnTo>
                    <a:pt x="1550" y="246"/>
                  </a:lnTo>
                  <a:lnTo>
                    <a:pt x="1544" y="248"/>
                  </a:lnTo>
                  <a:lnTo>
                    <a:pt x="1536" y="252"/>
                  </a:lnTo>
                  <a:lnTo>
                    <a:pt x="1528" y="260"/>
                  </a:lnTo>
                  <a:lnTo>
                    <a:pt x="1516" y="274"/>
                  </a:lnTo>
                  <a:lnTo>
                    <a:pt x="1510" y="284"/>
                  </a:lnTo>
                  <a:lnTo>
                    <a:pt x="1508" y="292"/>
                  </a:lnTo>
                  <a:lnTo>
                    <a:pt x="1508" y="302"/>
                  </a:lnTo>
                  <a:lnTo>
                    <a:pt x="1510" y="314"/>
                  </a:lnTo>
                  <a:lnTo>
                    <a:pt x="1512" y="324"/>
                  </a:lnTo>
                  <a:lnTo>
                    <a:pt x="1514" y="334"/>
                  </a:lnTo>
                  <a:lnTo>
                    <a:pt x="1512" y="344"/>
                  </a:lnTo>
                  <a:lnTo>
                    <a:pt x="1506" y="354"/>
                  </a:lnTo>
                  <a:lnTo>
                    <a:pt x="1498" y="362"/>
                  </a:lnTo>
                  <a:lnTo>
                    <a:pt x="1492" y="368"/>
                  </a:lnTo>
                  <a:lnTo>
                    <a:pt x="1484" y="374"/>
                  </a:lnTo>
                  <a:lnTo>
                    <a:pt x="1478" y="376"/>
                  </a:lnTo>
                  <a:lnTo>
                    <a:pt x="1470" y="376"/>
                  </a:lnTo>
                  <a:lnTo>
                    <a:pt x="1464" y="374"/>
                  </a:lnTo>
                  <a:lnTo>
                    <a:pt x="1458" y="368"/>
                  </a:lnTo>
                  <a:lnTo>
                    <a:pt x="1452" y="362"/>
                  </a:lnTo>
                  <a:lnTo>
                    <a:pt x="1446" y="356"/>
                  </a:lnTo>
                  <a:lnTo>
                    <a:pt x="1438" y="350"/>
                  </a:lnTo>
                  <a:lnTo>
                    <a:pt x="1418" y="338"/>
                  </a:lnTo>
                  <a:lnTo>
                    <a:pt x="1398" y="330"/>
                  </a:lnTo>
                  <a:lnTo>
                    <a:pt x="1376" y="328"/>
                  </a:lnTo>
                  <a:lnTo>
                    <a:pt x="1358" y="326"/>
                  </a:lnTo>
                  <a:lnTo>
                    <a:pt x="1350" y="324"/>
                  </a:lnTo>
                  <a:lnTo>
                    <a:pt x="1344" y="320"/>
                  </a:lnTo>
                  <a:lnTo>
                    <a:pt x="1338" y="316"/>
                  </a:lnTo>
                  <a:lnTo>
                    <a:pt x="1334" y="310"/>
                  </a:lnTo>
                  <a:lnTo>
                    <a:pt x="1330" y="300"/>
                  </a:lnTo>
                  <a:lnTo>
                    <a:pt x="1326" y="288"/>
                  </a:lnTo>
                  <a:lnTo>
                    <a:pt x="1324" y="276"/>
                  </a:lnTo>
                  <a:lnTo>
                    <a:pt x="1320" y="268"/>
                  </a:lnTo>
                  <a:lnTo>
                    <a:pt x="1314" y="262"/>
                  </a:lnTo>
                  <a:lnTo>
                    <a:pt x="1306" y="260"/>
                  </a:lnTo>
                  <a:lnTo>
                    <a:pt x="1294" y="258"/>
                  </a:lnTo>
                  <a:lnTo>
                    <a:pt x="1288" y="256"/>
                  </a:lnTo>
                  <a:lnTo>
                    <a:pt x="1284" y="254"/>
                  </a:lnTo>
                  <a:lnTo>
                    <a:pt x="1272" y="248"/>
                  </a:lnTo>
                  <a:lnTo>
                    <a:pt x="1256" y="242"/>
                  </a:lnTo>
                  <a:lnTo>
                    <a:pt x="1238" y="240"/>
                  </a:lnTo>
                  <a:lnTo>
                    <a:pt x="1230" y="240"/>
                  </a:lnTo>
                  <a:lnTo>
                    <a:pt x="1224" y="240"/>
                  </a:lnTo>
                  <a:lnTo>
                    <a:pt x="1216" y="242"/>
                  </a:lnTo>
                  <a:lnTo>
                    <a:pt x="1210" y="242"/>
                  </a:lnTo>
                  <a:lnTo>
                    <a:pt x="1196" y="236"/>
                  </a:lnTo>
                  <a:lnTo>
                    <a:pt x="1182" y="230"/>
                  </a:lnTo>
                  <a:lnTo>
                    <a:pt x="1172" y="224"/>
                  </a:lnTo>
                  <a:lnTo>
                    <a:pt x="1160" y="218"/>
                  </a:lnTo>
                  <a:lnTo>
                    <a:pt x="1156" y="214"/>
                  </a:lnTo>
                  <a:lnTo>
                    <a:pt x="1154" y="206"/>
                  </a:lnTo>
                  <a:lnTo>
                    <a:pt x="1152" y="198"/>
                  </a:lnTo>
                  <a:lnTo>
                    <a:pt x="1150" y="198"/>
                  </a:lnTo>
                  <a:lnTo>
                    <a:pt x="1148" y="198"/>
                  </a:lnTo>
                  <a:lnTo>
                    <a:pt x="1144" y="200"/>
                  </a:lnTo>
                  <a:lnTo>
                    <a:pt x="1142" y="200"/>
                  </a:lnTo>
                  <a:lnTo>
                    <a:pt x="1140" y="198"/>
                  </a:lnTo>
                  <a:lnTo>
                    <a:pt x="1132" y="196"/>
                  </a:lnTo>
                  <a:lnTo>
                    <a:pt x="1124" y="194"/>
                  </a:lnTo>
                  <a:lnTo>
                    <a:pt x="1118" y="194"/>
                  </a:lnTo>
                  <a:lnTo>
                    <a:pt x="1114" y="190"/>
                  </a:lnTo>
                  <a:lnTo>
                    <a:pt x="1110" y="184"/>
                  </a:lnTo>
                  <a:lnTo>
                    <a:pt x="1108" y="176"/>
                  </a:lnTo>
                  <a:lnTo>
                    <a:pt x="1110" y="170"/>
                  </a:lnTo>
                  <a:lnTo>
                    <a:pt x="1116" y="162"/>
                  </a:lnTo>
                  <a:lnTo>
                    <a:pt x="1134" y="144"/>
                  </a:lnTo>
                  <a:lnTo>
                    <a:pt x="1142" y="134"/>
                  </a:lnTo>
                  <a:lnTo>
                    <a:pt x="1150" y="124"/>
                  </a:lnTo>
                  <a:lnTo>
                    <a:pt x="1154" y="116"/>
                  </a:lnTo>
                  <a:lnTo>
                    <a:pt x="1154" y="114"/>
                  </a:lnTo>
                  <a:lnTo>
                    <a:pt x="1152" y="110"/>
                  </a:lnTo>
                  <a:lnTo>
                    <a:pt x="1150" y="106"/>
                  </a:lnTo>
                  <a:lnTo>
                    <a:pt x="1148" y="102"/>
                  </a:lnTo>
                  <a:lnTo>
                    <a:pt x="1148" y="96"/>
                  </a:lnTo>
                  <a:lnTo>
                    <a:pt x="1148" y="92"/>
                  </a:lnTo>
                  <a:lnTo>
                    <a:pt x="1146" y="90"/>
                  </a:lnTo>
                  <a:lnTo>
                    <a:pt x="1142" y="86"/>
                  </a:lnTo>
                  <a:lnTo>
                    <a:pt x="1136" y="82"/>
                  </a:lnTo>
                  <a:lnTo>
                    <a:pt x="1132" y="78"/>
                  </a:lnTo>
                  <a:lnTo>
                    <a:pt x="1128" y="74"/>
                  </a:lnTo>
                  <a:lnTo>
                    <a:pt x="1124" y="64"/>
                  </a:lnTo>
                  <a:lnTo>
                    <a:pt x="1124" y="60"/>
                  </a:lnTo>
                  <a:lnTo>
                    <a:pt x="1124" y="56"/>
                  </a:lnTo>
                  <a:lnTo>
                    <a:pt x="1126" y="52"/>
                  </a:lnTo>
                  <a:lnTo>
                    <a:pt x="1130" y="50"/>
                  </a:lnTo>
                  <a:lnTo>
                    <a:pt x="1140" y="42"/>
                  </a:lnTo>
                  <a:lnTo>
                    <a:pt x="1148" y="34"/>
                  </a:lnTo>
                  <a:lnTo>
                    <a:pt x="1152" y="26"/>
                  </a:lnTo>
                  <a:lnTo>
                    <a:pt x="1152" y="20"/>
                  </a:lnTo>
                  <a:lnTo>
                    <a:pt x="1152" y="16"/>
                  </a:lnTo>
                  <a:lnTo>
                    <a:pt x="1148" y="14"/>
                  </a:lnTo>
                  <a:lnTo>
                    <a:pt x="1146" y="16"/>
                  </a:lnTo>
                  <a:lnTo>
                    <a:pt x="1136" y="22"/>
                  </a:lnTo>
                  <a:lnTo>
                    <a:pt x="1128" y="30"/>
                  </a:lnTo>
                  <a:lnTo>
                    <a:pt x="1124" y="32"/>
                  </a:lnTo>
                  <a:lnTo>
                    <a:pt x="1122" y="32"/>
                  </a:lnTo>
                  <a:lnTo>
                    <a:pt x="1120" y="30"/>
                  </a:lnTo>
                  <a:lnTo>
                    <a:pt x="1118" y="26"/>
                  </a:lnTo>
                  <a:lnTo>
                    <a:pt x="1118" y="18"/>
                  </a:lnTo>
                  <a:lnTo>
                    <a:pt x="1116" y="10"/>
                  </a:lnTo>
                  <a:lnTo>
                    <a:pt x="1112" y="6"/>
                  </a:lnTo>
                  <a:lnTo>
                    <a:pt x="1108" y="4"/>
                  </a:lnTo>
                  <a:lnTo>
                    <a:pt x="1096" y="0"/>
                  </a:lnTo>
                  <a:lnTo>
                    <a:pt x="1088" y="2"/>
                  </a:lnTo>
                  <a:lnTo>
                    <a:pt x="1080" y="4"/>
                  </a:lnTo>
                  <a:lnTo>
                    <a:pt x="1074" y="6"/>
                  </a:lnTo>
                  <a:lnTo>
                    <a:pt x="1064" y="16"/>
                  </a:lnTo>
                  <a:lnTo>
                    <a:pt x="1058" y="22"/>
                  </a:lnTo>
                  <a:lnTo>
                    <a:pt x="1052" y="22"/>
                  </a:lnTo>
                  <a:lnTo>
                    <a:pt x="1040" y="22"/>
                  </a:lnTo>
                  <a:lnTo>
                    <a:pt x="1034" y="22"/>
                  </a:lnTo>
                  <a:lnTo>
                    <a:pt x="1026" y="24"/>
                  </a:lnTo>
                  <a:lnTo>
                    <a:pt x="1022" y="28"/>
                  </a:lnTo>
                  <a:lnTo>
                    <a:pt x="1018" y="24"/>
                  </a:lnTo>
                  <a:lnTo>
                    <a:pt x="1014" y="20"/>
                  </a:lnTo>
                  <a:lnTo>
                    <a:pt x="1006" y="14"/>
                  </a:lnTo>
                  <a:lnTo>
                    <a:pt x="1002" y="12"/>
                  </a:lnTo>
                  <a:lnTo>
                    <a:pt x="998" y="14"/>
                  </a:lnTo>
                  <a:lnTo>
                    <a:pt x="994" y="18"/>
                  </a:lnTo>
                  <a:lnTo>
                    <a:pt x="992" y="20"/>
                  </a:lnTo>
                  <a:lnTo>
                    <a:pt x="988" y="22"/>
                  </a:lnTo>
                  <a:lnTo>
                    <a:pt x="984" y="22"/>
                  </a:lnTo>
                  <a:lnTo>
                    <a:pt x="978" y="20"/>
                  </a:lnTo>
                  <a:lnTo>
                    <a:pt x="966" y="16"/>
                  </a:lnTo>
                  <a:lnTo>
                    <a:pt x="962" y="16"/>
                  </a:lnTo>
                  <a:lnTo>
                    <a:pt x="960" y="18"/>
                  </a:lnTo>
                  <a:lnTo>
                    <a:pt x="954" y="22"/>
                  </a:lnTo>
                  <a:lnTo>
                    <a:pt x="942" y="26"/>
                  </a:lnTo>
                  <a:lnTo>
                    <a:pt x="936" y="28"/>
                  </a:lnTo>
                  <a:lnTo>
                    <a:pt x="930" y="30"/>
                  </a:lnTo>
                  <a:lnTo>
                    <a:pt x="924" y="36"/>
                  </a:lnTo>
                  <a:lnTo>
                    <a:pt x="920" y="38"/>
                  </a:lnTo>
                  <a:lnTo>
                    <a:pt x="918" y="38"/>
                  </a:lnTo>
                  <a:lnTo>
                    <a:pt x="914" y="36"/>
                  </a:lnTo>
                  <a:lnTo>
                    <a:pt x="910" y="32"/>
                  </a:lnTo>
                  <a:lnTo>
                    <a:pt x="906" y="28"/>
                  </a:lnTo>
                  <a:lnTo>
                    <a:pt x="900" y="26"/>
                  </a:lnTo>
                  <a:lnTo>
                    <a:pt x="886" y="22"/>
                  </a:lnTo>
                  <a:lnTo>
                    <a:pt x="870" y="24"/>
                  </a:lnTo>
                  <a:lnTo>
                    <a:pt x="854" y="26"/>
                  </a:lnTo>
                  <a:lnTo>
                    <a:pt x="848" y="28"/>
                  </a:lnTo>
                  <a:lnTo>
                    <a:pt x="842" y="28"/>
                  </a:lnTo>
                  <a:lnTo>
                    <a:pt x="832" y="28"/>
                  </a:lnTo>
                  <a:lnTo>
                    <a:pt x="822" y="28"/>
                  </a:lnTo>
                  <a:lnTo>
                    <a:pt x="820" y="30"/>
                  </a:lnTo>
                  <a:lnTo>
                    <a:pt x="816" y="32"/>
                  </a:lnTo>
                  <a:lnTo>
                    <a:pt x="812" y="38"/>
                  </a:lnTo>
                  <a:lnTo>
                    <a:pt x="804" y="40"/>
                  </a:lnTo>
                  <a:lnTo>
                    <a:pt x="776" y="42"/>
                  </a:lnTo>
                  <a:lnTo>
                    <a:pt x="754" y="46"/>
                  </a:lnTo>
                  <a:lnTo>
                    <a:pt x="732" y="52"/>
                  </a:lnTo>
                  <a:lnTo>
                    <a:pt x="724" y="58"/>
                  </a:lnTo>
                  <a:lnTo>
                    <a:pt x="716" y="64"/>
                  </a:lnTo>
                  <a:lnTo>
                    <a:pt x="710" y="70"/>
                  </a:lnTo>
                  <a:lnTo>
                    <a:pt x="706" y="76"/>
                  </a:lnTo>
                  <a:lnTo>
                    <a:pt x="704" y="82"/>
                  </a:lnTo>
                  <a:lnTo>
                    <a:pt x="700" y="86"/>
                  </a:lnTo>
                  <a:lnTo>
                    <a:pt x="698" y="86"/>
                  </a:lnTo>
                  <a:lnTo>
                    <a:pt x="696" y="84"/>
                  </a:lnTo>
                  <a:lnTo>
                    <a:pt x="690" y="80"/>
                  </a:lnTo>
                  <a:lnTo>
                    <a:pt x="686" y="82"/>
                  </a:lnTo>
                  <a:lnTo>
                    <a:pt x="682" y="84"/>
                  </a:lnTo>
                  <a:lnTo>
                    <a:pt x="680" y="86"/>
                  </a:lnTo>
                  <a:lnTo>
                    <a:pt x="676" y="88"/>
                  </a:lnTo>
                  <a:lnTo>
                    <a:pt x="670" y="86"/>
                  </a:lnTo>
                  <a:lnTo>
                    <a:pt x="668" y="86"/>
                  </a:lnTo>
                  <a:lnTo>
                    <a:pt x="664" y="88"/>
                  </a:lnTo>
                  <a:lnTo>
                    <a:pt x="662" y="90"/>
                  </a:lnTo>
                  <a:lnTo>
                    <a:pt x="656" y="96"/>
                  </a:lnTo>
                  <a:lnTo>
                    <a:pt x="650" y="104"/>
                  </a:lnTo>
                  <a:lnTo>
                    <a:pt x="640" y="114"/>
                  </a:lnTo>
                  <a:lnTo>
                    <a:pt x="634" y="118"/>
                  </a:lnTo>
                  <a:lnTo>
                    <a:pt x="628" y="120"/>
                  </a:lnTo>
                  <a:lnTo>
                    <a:pt x="622" y="120"/>
                  </a:lnTo>
                  <a:lnTo>
                    <a:pt x="616" y="120"/>
                  </a:lnTo>
                  <a:lnTo>
                    <a:pt x="600" y="120"/>
                  </a:lnTo>
                  <a:lnTo>
                    <a:pt x="596" y="118"/>
                  </a:lnTo>
                  <a:lnTo>
                    <a:pt x="592" y="116"/>
                  </a:lnTo>
                  <a:lnTo>
                    <a:pt x="588" y="112"/>
                  </a:lnTo>
                  <a:lnTo>
                    <a:pt x="586" y="108"/>
                  </a:lnTo>
                  <a:lnTo>
                    <a:pt x="586" y="104"/>
                  </a:lnTo>
                  <a:lnTo>
                    <a:pt x="584" y="104"/>
                  </a:lnTo>
                  <a:lnTo>
                    <a:pt x="580" y="108"/>
                  </a:lnTo>
                  <a:lnTo>
                    <a:pt x="578" y="110"/>
                  </a:lnTo>
                  <a:lnTo>
                    <a:pt x="574" y="112"/>
                  </a:lnTo>
                  <a:lnTo>
                    <a:pt x="570" y="114"/>
                  </a:lnTo>
                  <a:lnTo>
                    <a:pt x="562" y="112"/>
                  </a:lnTo>
                  <a:lnTo>
                    <a:pt x="558" y="110"/>
                  </a:lnTo>
                  <a:lnTo>
                    <a:pt x="552" y="110"/>
                  </a:lnTo>
                  <a:lnTo>
                    <a:pt x="542" y="114"/>
                  </a:lnTo>
                  <a:lnTo>
                    <a:pt x="536" y="116"/>
                  </a:lnTo>
                  <a:lnTo>
                    <a:pt x="530" y="118"/>
                  </a:lnTo>
                  <a:lnTo>
                    <a:pt x="520" y="116"/>
                  </a:lnTo>
                  <a:lnTo>
                    <a:pt x="510" y="112"/>
                  </a:lnTo>
                  <a:lnTo>
                    <a:pt x="502" y="108"/>
                  </a:lnTo>
                  <a:lnTo>
                    <a:pt x="498" y="102"/>
                  </a:lnTo>
                  <a:lnTo>
                    <a:pt x="494" y="98"/>
                  </a:lnTo>
                  <a:lnTo>
                    <a:pt x="492" y="94"/>
                  </a:lnTo>
                  <a:lnTo>
                    <a:pt x="464" y="96"/>
                  </a:lnTo>
                  <a:lnTo>
                    <a:pt x="454" y="122"/>
                  </a:lnTo>
                  <a:lnTo>
                    <a:pt x="444" y="152"/>
                  </a:lnTo>
                  <a:lnTo>
                    <a:pt x="436" y="166"/>
                  </a:lnTo>
                  <a:lnTo>
                    <a:pt x="426" y="180"/>
                  </a:lnTo>
                  <a:lnTo>
                    <a:pt x="414" y="190"/>
                  </a:lnTo>
                  <a:lnTo>
                    <a:pt x="400" y="200"/>
                  </a:lnTo>
                  <a:lnTo>
                    <a:pt x="380" y="206"/>
                  </a:lnTo>
                  <a:lnTo>
                    <a:pt x="368" y="212"/>
                  </a:lnTo>
                  <a:lnTo>
                    <a:pt x="360" y="218"/>
                  </a:lnTo>
                  <a:lnTo>
                    <a:pt x="356" y="222"/>
                  </a:lnTo>
                  <a:lnTo>
                    <a:pt x="352" y="232"/>
                  </a:lnTo>
                  <a:lnTo>
                    <a:pt x="348" y="238"/>
                  </a:lnTo>
                  <a:lnTo>
                    <a:pt x="342" y="244"/>
                  </a:lnTo>
                  <a:lnTo>
                    <a:pt x="334" y="252"/>
                  </a:lnTo>
                  <a:lnTo>
                    <a:pt x="332" y="256"/>
                  </a:lnTo>
                  <a:lnTo>
                    <a:pt x="330" y="260"/>
                  </a:lnTo>
                  <a:lnTo>
                    <a:pt x="330" y="264"/>
                  </a:lnTo>
                  <a:lnTo>
                    <a:pt x="330" y="270"/>
                  </a:lnTo>
                  <a:lnTo>
                    <a:pt x="330" y="274"/>
                  </a:lnTo>
                  <a:lnTo>
                    <a:pt x="326" y="282"/>
                  </a:lnTo>
                  <a:lnTo>
                    <a:pt x="320" y="292"/>
                  </a:lnTo>
                  <a:lnTo>
                    <a:pt x="312" y="306"/>
                  </a:lnTo>
                  <a:lnTo>
                    <a:pt x="308" y="320"/>
                  </a:lnTo>
                  <a:lnTo>
                    <a:pt x="308" y="336"/>
                  </a:lnTo>
                  <a:lnTo>
                    <a:pt x="310" y="350"/>
                  </a:lnTo>
                  <a:lnTo>
                    <a:pt x="314" y="376"/>
                  </a:lnTo>
                  <a:lnTo>
                    <a:pt x="314" y="388"/>
                  </a:lnTo>
                  <a:lnTo>
                    <a:pt x="310" y="398"/>
                  </a:lnTo>
                  <a:lnTo>
                    <a:pt x="298" y="420"/>
                  </a:lnTo>
                  <a:lnTo>
                    <a:pt x="288" y="434"/>
                  </a:lnTo>
                  <a:lnTo>
                    <a:pt x="282" y="442"/>
                  </a:lnTo>
                  <a:lnTo>
                    <a:pt x="276" y="446"/>
                  </a:lnTo>
                  <a:lnTo>
                    <a:pt x="264" y="452"/>
                  </a:lnTo>
                  <a:lnTo>
                    <a:pt x="258" y="456"/>
                  </a:lnTo>
                  <a:lnTo>
                    <a:pt x="250" y="466"/>
                  </a:lnTo>
                  <a:lnTo>
                    <a:pt x="240" y="478"/>
                  </a:lnTo>
                  <a:lnTo>
                    <a:pt x="228" y="484"/>
                  </a:lnTo>
                  <a:lnTo>
                    <a:pt x="218" y="488"/>
                  </a:lnTo>
                  <a:lnTo>
                    <a:pt x="206" y="490"/>
                  </a:lnTo>
                  <a:lnTo>
                    <a:pt x="196" y="492"/>
                  </a:lnTo>
                  <a:lnTo>
                    <a:pt x="188" y="496"/>
                  </a:lnTo>
                  <a:lnTo>
                    <a:pt x="180" y="500"/>
                  </a:lnTo>
                  <a:lnTo>
                    <a:pt x="174" y="510"/>
                  </a:lnTo>
                  <a:lnTo>
                    <a:pt x="164" y="538"/>
                  </a:lnTo>
                  <a:lnTo>
                    <a:pt x="156" y="556"/>
                  </a:lnTo>
                  <a:lnTo>
                    <a:pt x="148" y="566"/>
                  </a:lnTo>
                  <a:lnTo>
                    <a:pt x="140" y="572"/>
                  </a:lnTo>
                  <a:lnTo>
                    <a:pt x="134" y="574"/>
                  </a:lnTo>
                  <a:lnTo>
                    <a:pt x="128" y="578"/>
                  </a:lnTo>
                  <a:lnTo>
                    <a:pt x="124" y="584"/>
                  </a:lnTo>
                  <a:lnTo>
                    <a:pt x="120" y="596"/>
                  </a:lnTo>
                  <a:lnTo>
                    <a:pt x="116" y="610"/>
                  </a:lnTo>
                  <a:lnTo>
                    <a:pt x="114" y="614"/>
                  </a:lnTo>
                  <a:lnTo>
                    <a:pt x="110" y="620"/>
                  </a:lnTo>
                  <a:lnTo>
                    <a:pt x="108" y="640"/>
                  </a:lnTo>
                  <a:lnTo>
                    <a:pt x="104" y="660"/>
                  </a:lnTo>
                  <a:lnTo>
                    <a:pt x="102" y="666"/>
                  </a:lnTo>
                  <a:lnTo>
                    <a:pt x="98" y="670"/>
                  </a:lnTo>
                  <a:lnTo>
                    <a:pt x="90" y="678"/>
                  </a:lnTo>
                  <a:lnTo>
                    <a:pt x="78" y="692"/>
                  </a:lnTo>
                  <a:lnTo>
                    <a:pt x="64" y="706"/>
                  </a:lnTo>
                  <a:lnTo>
                    <a:pt x="58" y="712"/>
                  </a:lnTo>
                  <a:lnTo>
                    <a:pt x="58" y="714"/>
                  </a:lnTo>
                  <a:lnTo>
                    <a:pt x="60" y="714"/>
                  </a:lnTo>
                  <a:lnTo>
                    <a:pt x="64" y="714"/>
                  </a:lnTo>
                  <a:lnTo>
                    <a:pt x="66" y="714"/>
                  </a:lnTo>
                  <a:lnTo>
                    <a:pt x="66" y="716"/>
                  </a:lnTo>
                  <a:lnTo>
                    <a:pt x="60" y="726"/>
                  </a:lnTo>
                  <a:lnTo>
                    <a:pt x="54" y="740"/>
                  </a:lnTo>
                  <a:lnTo>
                    <a:pt x="52" y="750"/>
                  </a:lnTo>
                  <a:lnTo>
                    <a:pt x="50" y="762"/>
                  </a:lnTo>
                  <a:lnTo>
                    <a:pt x="48" y="772"/>
                  </a:lnTo>
                  <a:lnTo>
                    <a:pt x="46" y="778"/>
                  </a:lnTo>
                  <a:lnTo>
                    <a:pt x="42" y="782"/>
                  </a:lnTo>
                  <a:lnTo>
                    <a:pt x="36" y="786"/>
                  </a:lnTo>
                  <a:lnTo>
                    <a:pt x="32" y="788"/>
                  </a:lnTo>
                  <a:lnTo>
                    <a:pt x="28" y="794"/>
                  </a:lnTo>
                  <a:lnTo>
                    <a:pt x="24" y="800"/>
                  </a:lnTo>
                  <a:lnTo>
                    <a:pt x="20" y="812"/>
                  </a:lnTo>
                  <a:lnTo>
                    <a:pt x="16" y="834"/>
                  </a:lnTo>
                  <a:lnTo>
                    <a:pt x="14" y="850"/>
                  </a:lnTo>
                  <a:lnTo>
                    <a:pt x="16" y="858"/>
                  </a:lnTo>
                  <a:lnTo>
                    <a:pt x="16" y="860"/>
                  </a:lnTo>
                  <a:lnTo>
                    <a:pt x="18" y="860"/>
                  </a:lnTo>
                  <a:lnTo>
                    <a:pt x="20" y="860"/>
                  </a:lnTo>
                  <a:lnTo>
                    <a:pt x="22" y="858"/>
                  </a:lnTo>
                  <a:lnTo>
                    <a:pt x="22" y="852"/>
                  </a:lnTo>
                  <a:lnTo>
                    <a:pt x="24" y="846"/>
                  </a:lnTo>
                  <a:lnTo>
                    <a:pt x="24" y="844"/>
                  </a:lnTo>
                  <a:lnTo>
                    <a:pt x="26" y="844"/>
                  </a:lnTo>
                  <a:lnTo>
                    <a:pt x="30" y="846"/>
                  </a:lnTo>
                  <a:lnTo>
                    <a:pt x="30" y="850"/>
                  </a:lnTo>
                  <a:lnTo>
                    <a:pt x="32" y="860"/>
                  </a:lnTo>
                  <a:lnTo>
                    <a:pt x="34" y="868"/>
                  </a:lnTo>
                  <a:lnTo>
                    <a:pt x="36" y="868"/>
                  </a:lnTo>
                  <a:lnTo>
                    <a:pt x="38" y="868"/>
                  </a:lnTo>
                  <a:lnTo>
                    <a:pt x="42" y="868"/>
                  </a:lnTo>
                  <a:lnTo>
                    <a:pt x="44" y="868"/>
                  </a:lnTo>
                  <a:lnTo>
                    <a:pt x="48" y="878"/>
                  </a:lnTo>
                  <a:lnTo>
                    <a:pt x="50" y="890"/>
                  </a:lnTo>
                  <a:lnTo>
                    <a:pt x="50" y="902"/>
                  </a:lnTo>
                  <a:lnTo>
                    <a:pt x="50" y="910"/>
                  </a:lnTo>
                  <a:lnTo>
                    <a:pt x="46" y="918"/>
                  </a:lnTo>
                  <a:lnTo>
                    <a:pt x="42" y="926"/>
                  </a:lnTo>
                  <a:lnTo>
                    <a:pt x="38" y="930"/>
                  </a:lnTo>
                  <a:lnTo>
                    <a:pt x="40" y="932"/>
                  </a:lnTo>
                  <a:lnTo>
                    <a:pt x="42" y="936"/>
                  </a:lnTo>
                  <a:lnTo>
                    <a:pt x="46" y="940"/>
                  </a:lnTo>
                  <a:lnTo>
                    <a:pt x="50" y="948"/>
                  </a:lnTo>
                  <a:lnTo>
                    <a:pt x="54" y="958"/>
                  </a:lnTo>
                  <a:lnTo>
                    <a:pt x="58" y="972"/>
                  </a:lnTo>
                  <a:lnTo>
                    <a:pt x="60" y="986"/>
                  </a:lnTo>
                  <a:lnTo>
                    <a:pt x="60" y="1002"/>
                  </a:lnTo>
                  <a:lnTo>
                    <a:pt x="58" y="1016"/>
                  </a:lnTo>
                  <a:lnTo>
                    <a:pt x="54" y="1030"/>
                  </a:lnTo>
                  <a:lnTo>
                    <a:pt x="42" y="1066"/>
                  </a:lnTo>
                  <a:lnTo>
                    <a:pt x="40" y="1076"/>
                  </a:lnTo>
                  <a:lnTo>
                    <a:pt x="40" y="1086"/>
                  </a:lnTo>
                  <a:lnTo>
                    <a:pt x="40" y="1102"/>
                  </a:lnTo>
                  <a:lnTo>
                    <a:pt x="34" y="1122"/>
                  </a:lnTo>
                  <a:lnTo>
                    <a:pt x="28" y="1132"/>
                  </a:lnTo>
                  <a:lnTo>
                    <a:pt x="22" y="1142"/>
                  </a:lnTo>
                  <a:lnTo>
                    <a:pt x="16" y="1150"/>
                  </a:lnTo>
                  <a:lnTo>
                    <a:pt x="6" y="1156"/>
                  </a:lnTo>
                  <a:lnTo>
                    <a:pt x="2" y="1160"/>
                  </a:lnTo>
                  <a:lnTo>
                    <a:pt x="0" y="1162"/>
                  </a:lnTo>
                  <a:lnTo>
                    <a:pt x="2" y="1164"/>
                  </a:lnTo>
                  <a:lnTo>
                    <a:pt x="10" y="1164"/>
                  </a:lnTo>
                  <a:lnTo>
                    <a:pt x="14" y="1164"/>
                  </a:lnTo>
                  <a:lnTo>
                    <a:pt x="16" y="1168"/>
                  </a:lnTo>
                  <a:lnTo>
                    <a:pt x="22" y="1184"/>
                  </a:lnTo>
                  <a:lnTo>
                    <a:pt x="30" y="1202"/>
                  </a:lnTo>
                  <a:lnTo>
                    <a:pt x="34" y="1210"/>
                  </a:lnTo>
                  <a:lnTo>
                    <a:pt x="38" y="1218"/>
                  </a:lnTo>
                  <a:lnTo>
                    <a:pt x="40" y="1222"/>
                  </a:lnTo>
                  <a:lnTo>
                    <a:pt x="44" y="1224"/>
                  </a:lnTo>
                  <a:lnTo>
                    <a:pt x="46" y="1226"/>
                  </a:lnTo>
                  <a:lnTo>
                    <a:pt x="52" y="1226"/>
                  </a:lnTo>
                  <a:lnTo>
                    <a:pt x="64" y="1224"/>
                  </a:lnTo>
                  <a:lnTo>
                    <a:pt x="80" y="1224"/>
                  </a:lnTo>
                  <a:lnTo>
                    <a:pt x="62" y="1228"/>
                  </a:lnTo>
                  <a:lnTo>
                    <a:pt x="50" y="1232"/>
                  </a:lnTo>
                  <a:lnTo>
                    <a:pt x="40" y="1232"/>
                  </a:lnTo>
                  <a:lnTo>
                    <a:pt x="38" y="1232"/>
                  </a:lnTo>
                  <a:lnTo>
                    <a:pt x="36" y="1228"/>
                  </a:lnTo>
                  <a:lnTo>
                    <a:pt x="34" y="1226"/>
                  </a:lnTo>
                  <a:lnTo>
                    <a:pt x="32" y="1224"/>
                  </a:lnTo>
                  <a:lnTo>
                    <a:pt x="28" y="1228"/>
                  </a:lnTo>
                  <a:lnTo>
                    <a:pt x="26" y="1234"/>
                  </a:lnTo>
                  <a:lnTo>
                    <a:pt x="28" y="1242"/>
                  </a:lnTo>
                  <a:lnTo>
                    <a:pt x="30" y="1252"/>
                  </a:lnTo>
                  <a:lnTo>
                    <a:pt x="30" y="1260"/>
                  </a:lnTo>
                  <a:lnTo>
                    <a:pt x="30" y="1264"/>
                  </a:lnTo>
                  <a:lnTo>
                    <a:pt x="32" y="1264"/>
                  </a:lnTo>
                  <a:lnTo>
                    <a:pt x="34" y="1264"/>
                  </a:lnTo>
                  <a:lnTo>
                    <a:pt x="40" y="1262"/>
                  </a:lnTo>
                  <a:lnTo>
                    <a:pt x="44" y="1264"/>
                  </a:lnTo>
                  <a:lnTo>
                    <a:pt x="48" y="1266"/>
                  </a:lnTo>
                  <a:lnTo>
                    <a:pt x="54" y="1264"/>
                  </a:lnTo>
                  <a:lnTo>
                    <a:pt x="60" y="1264"/>
                  </a:lnTo>
                  <a:lnTo>
                    <a:pt x="64" y="1264"/>
                  </a:lnTo>
                  <a:lnTo>
                    <a:pt x="70" y="1268"/>
                  </a:lnTo>
                  <a:lnTo>
                    <a:pt x="76" y="1268"/>
                  </a:lnTo>
                  <a:lnTo>
                    <a:pt x="64" y="1270"/>
                  </a:lnTo>
                  <a:lnTo>
                    <a:pt x="54" y="1270"/>
                  </a:lnTo>
                  <a:lnTo>
                    <a:pt x="44" y="1268"/>
                  </a:lnTo>
                  <a:lnTo>
                    <a:pt x="38" y="1266"/>
                  </a:lnTo>
                  <a:lnTo>
                    <a:pt x="36" y="1268"/>
                  </a:lnTo>
                  <a:lnTo>
                    <a:pt x="32" y="1270"/>
                  </a:lnTo>
                  <a:lnTo>
                    <a:pt x="30" y="1274"/>
                  </a:lnTo>
                  <a:lnTo>
                    <a:pt x="30" y="1276"/>
                  </a:lnTo>
                  <a:lnTo>
                    <a:pt x="34" y="1278"/>
                  </a:lnTo>
                  <a:lnTo>
                    <a:pt x="38" y="1282"/>
                  </a:lnTo>
                  <a:lnTo>
                    <a:pt x="40" y="1286"/>
                  </a:lnTo>
                  <a:lnTo>
                    <a:pt x="42" y="1286"/>
                  </a:lnTo>
                  <a:lnTo>
                    <a:pt x="48" y="1284"/>
                  </a:lnTo>
                  <a:lnTo>
                    <a:pt x="52" y="1284"/>
                  </a:lnTo>
                  <a:lnTo>
                    <a:pt x="50" y="1290"/>
                  </a:lnTo>
                  <a:lnTo>
                    <a:pt x="46" y="1296"/>
                  </a:lnTo>
                  <a:lnTo>
                    <a:pt x="48" y="1298"/>
                  </a:lnTo>
                  <a:lnTo>
                    <a:pt x="48" y="1300"/>
                  </a:lnTo>
                  <a:lnTo>
                    <a:pt x="54" y="1300"/>
                  </a:lnTo>
                  <a:lnTo>
                    <a:pt x="60" y="1300"/>
                  </a:lnTo>
                  <a:lnTo>
                    <a:pt x="64" y="1298"/>
                  </a:lnTo>
                  <a:lnTo>
                    <a:pt x="64" y="1300"/>
                  </a:lnTo>
                  <a:lnTo>
                    <a:pt x="64" y="1306"/>
                  </a:lnTo>
                  <a:lnTo>
                    <a:pt x="64" y="1312"/>
                  </a:lnTo>
                  <a:lnTo>
                    <a:pt x="66" y="1312"/>
                  </a:lnTo>
                  <a:lnTo>
                    <a:pt x="70" y="1310"/>
                  </a:lnTo>
                  <a:lnTo>
                    <a:pt x="78" y="1304"/>
                  </a:lnTo>
                  <a:lnTo>
                    <a:pt x="86" y="1300"/>
                  </a:lnTo>
                  <a:lnTo>
                    <a:pt x="88" y="1300"/>
                  </a:lnTo>
                  <a:lnTo>
                    <a:pt x="88" y="1302"/>
                  </a:lnTo>
                  <a:lnTo>
                    <a:pt x="82" y="1304"/>
                  </a:lnTo>
                  <a:lnTo>
                    <a:pt x="80" y="1306"/>
                  </a:lnTo>
                  <a:lnTo>
                    <a:pt x="78" y="1308"/>
                  </a:lnTo>
                  <a:lnTo>
                    <a:pt x="80" y="1312"/>
                  </a:lnTo>
                  <a:lnTo>
                    <a:pt x="82" y="1318"/>
                  </a:lnTo>
                  <a:lnTo>
                    <a:pt x="84" y="1320"/>
                  </a:lnTo>
                  <a:lnTo>
                    <a:pt x="82" y="1324"/>
                  </a:lnTo>
                  <a:lnTo>
                    <a:pt x="80" y="1328"/>
                  </a:lnTo>
                  <a:lnTo>
                    <a:pt x="82" y="1328"/>
                  </a:lnTo>
                  <a:lnTo>
                    <a:pt x="84" y="1328"/>
                  </a:lnTo>
                  <a:lnTo>
                    <a:pt x="86" y="1332"/>
                  </a:lnTo>
                  <a:lnTo>
                    <a:pt x="86" y="1336"/>
                  </a:lnTo>
                  <a:lnTo>
                    <a:pt x="88" y="1336"/>
                  </a:lnTo>
                  <a:lnTo>
                    <a:pt x="90" y="1338"/>
                  </a:lnTo>
                  <a:lnTo>
                    <a:pt x="90" y="1342"/>
                  </a:lnTo>
                  <a:lnTo>
                    <a:pt x="92" y="1346"/>
                  </a:lnTo>
                  <a:lnTo>
                    <a:pt x="94" y="1344"/>
                  </a:lnTo>
                  <a:lnTo>
                    <a:pt x="100" y="1336"/>
                  </a:lnTo>
                  <a:lnTo>
                    <a:pt x="98" y="1344"/>
                  </a:lnTo>
                  <a:lnTo>
                    <a:pt x="100" y="1348"/>
                  </a:lnTo>
                  <a:lnTo>
                    <a:pt x="98" y="1352"/>
                  </a:lnTo>
                  <a:lnTo>
                    <a:pt x="100" y="1356"/>
                  </a:lnTo>
                  <a:lnTo>
                    <a:pt x="102" y="1356"/>
                  </a:lnTo>
                  <a:lnTo>
                    <a:pt x="104" y="1352"/>
                  </a:lnTo>
                  <a:lnTo>
                    <a:pt x="108" y="1346"/>
                  </a:lnTo>
                  <a:lnTo>
                    <a:pt x="110" y="1344"/>
                  </a:lnTo>
                  <a:lnTo>
                    <a:pt x="114" y="1344"/>
                  </a:lnTo>
                  <a:lnTo>
                    <a:pt x="116" y="1344"/>
                  </a:lnTo>
                  <a:lnTo>
                    <a:pt x="112" y="1346"/>
                  </a:lnTo>
                  <a:lnTo>
                    <a:pt x="110" y="1350"/>
                  </a:lnTo>
                  <a:lnTo>
                    <a:pt x="110" y="1354"/>
                  </a:lnTo>
                  <a:lnTo>
                    <a:pt x="110" y="1358"/>
                  </a:lnTo>
                  <a:lnTo>
                    <a:pt x="112" y="1360"/>
                  </a:lnTo>
                  <a:lnTo>
                    <a:pt x="114" y="1360"/>
                  </a:lnTo>
                  <a:lnTo>
                    <a:pt x="118" y="1356"/>
                  </a:lnTo>
                  <a:lnTo>
                    <a:pt x="118" y="1354"/>
                  </a:lnTo>
                  <a:lnTo>
                    <a:pt x="118" y="1362"/>
                  </a:lnTo>
                  <a:lnTo>
                    <a:pt x="118" y="1372"/>
                  </a:lnTo>
                  <a:lnTo>
                    <a:pt x="120" y="1378"/>
                  </a:lnTo>
                  <a:lnTo>
                    <a:pt x="124" y="1384"/>
                  </a:lnTo>
                  <a:lnTo>
                    <a:pt x="128" y="1386"/>
                  </a:lnTo>
                  <a:lnTo>
                    <a:pt x="134" y="1388"/>
                  </a:lnTo>
                  <a:lnTo>
                    <a:pt x="140" y="1392"/>
                  </a:lnTo>
                  <a:lnTo>
                    <a:pt x="146" y="1398"/>
                  </a:lnTo>
                  <a:lnTo>
                    <a:pt x="154" y="1402"/>
                  </a:lnTo>
                  <a:lnTo>
                    <a:pt x="158" y="1404"/>
                  </a:lnTo>
                  <a:lnTo>
                    <a:pt x="158" y="1406"/>
                  </a:lnTo>
                  <a:lnTo>
                    <a:pt x="158" y="1408"/>
                  </a:lnTo>
                  <a:lnTo>
                    <a:pt x="156" y="1414"/>
                  </a:lnTo>
                  <a:lnTo>
                    <a:pt x="154" y="1418"/>
                  </a:lnTo>
                  <a:lnTo>
                    <a:pt x="156" y="1420"/>
                  </a:lnTo>
                  <a:lnTo>
                    <a:pt x="162" y="1424"/>
                  </a:lnTo>
                  <a:lnTo>
                    <a:pt x="166" y="1426"/>
                  </a:lnTo>
                  <a:lnTo>
                    <a:pt x="166" y="1430"/>
                  </a:lnTo>
                  <a:lnTo>
                    <a:pt x="168" y="1432"/>
                  </a:lnTo>
                  <a:lnTo>
                    <a:pt x="170" y="1434"/>
                  </a:lnTo>
                  <a:lnTo>
                    <a:pt x="172" y="1436"/>
                  </a:lnTo>
                  <a:lnTo>
                    <a:pt x="170" y="1438"/>
                  </a:lnTo>
                  <a:lnTo>
                    <a:pt x="170" y="1440"/>
                  </a:lnTo>
                  <a:lnTo>
                    <a:pt x="170" y="1442"/>
                  </a:lnTo>
                  <a:lnTo>
                    <a:pt x="176" y="1448"/>
                  </a:lnTo>
                  <a:lnTo>
                    <a:pt x="176" y="1450"/>
                  </a:lnTo>
                  <a:lnTo>
                    <a:pt x="174" y="1450"/>
                  </a:lnTo>
                  <a:lnTo>
                    <a:pt x="172" y="1452"/>
                  </a:lnTo>
                  <a:lnTo>
                    <a:pt x="170" y="1454"/>
                  </a:lnTo>
                  <a:lnTo>
                    <a:pt x="172" y="1458"/>
                  </a:lnTo>
                  <a:lnTo>
                    <a:pt x="174" y="1462"/>
                  </a:lnTo>
                  <a:lnTo>
                    <a:pt x="176" y="1462"/>
                  </a:lnTo>
                  <a:lnTo>
                    <a:pt x="180" y="1462"/>
                  </a:lnTo>
                  <a:lnTo>
                    <a:pt x="186" y="1464"/>
                  </a:lnTo>
                  <a:lnTo>
                    <a:pt x="182" y="1468"/>
                  </a:lnTo>
                  <a:lnTo>
                    <a:pt x="178" y="1470"/>
                  </a:lnTo>
                  <a:lnTo>
                    <a:pt x="172" y="1470"/>
                  </a:lnTo>
                  <a:lnTo>
                    <a:pt x="170" y="1468"/>
                  </a:lnTo>
                  <a:lnTo>
                    <a:pt x="170" y="1472"/>
                  </a:lnTo>
                  <a:lnTo>
                    <a:pt x="174" y="1480"/>
                  </a:lnTo>
                  <a:lnTo>
                    <a:pt x="178" y="1482"/>
                  </a:lnTo>
                  <a:lnTo>
                    <a:pt x="182" y="1482"/>
                  </a:lnTo>
                  <a:lnTo>
                    <a:pt x="184" y="1486"/>
                  </a:lnTo>
                  <a:lnTo>
                    <a:pt x="186" y="1492"/>
                  </a:lnTo>
                  <a:lnTo>
                    <a:pt x="184" y="1494"/>
                  </a:lnTo>
                  <a:lnTo>
                    <a:pt x="182" y="1496"/>
                  </a:lnTo>
                  <a:lnTo>
                    <a:pt x="182" y="1498"/>
                  </a:lnTo>
                  <a:lnTo>
                    <a:pt x="186" y="1502"/>
                  </a:lnTo>
                  <a:lnTo>
                    <a:pt x="192" y="1504"/>
                  </a:lnTo>
                  <a:lnTo>
                    <a:pt x="196" y="1506"/>
                  </a:lnTo>
                  <a:lnTo>
                    <a:pt x="202" y="1510"/>
                  </a:lnTo>
                  <a:lnTo>
                    <a:pt x="204" y="1512"/>
                  </a:lnTo>
                  <a:lnTo>
                    <a:pt x="204" y="1514"/>
                  </a:lnTo>
                  <a:lnTo>
                    <a:pt x="202" y="1518"/>
                  </a:lnTo>
                  <a:lnTo>
                    <a:pt x="200" y="1520"/>
                  </a:lnTo>
                  <a:lnTo>
                    <a:pt x="202" y="1520"/>
                  </a:lnTo>
                  <a:lnTo>
                    <a:pt x="208" y="1524"/>
                  </a:lnTo>
                  <a:lnTo>
                    <a:pt x="228" y="1534"/>
                  </a:lnTo>
                  <a:lnTo>
                    <a:pt x="236" y="1538"/>
                  </a:lnTo>
                  <a:lnTo>
                    <a:pt x="242" y="1546"/>
                  </a:lnTo>
                  <a:lnTo>
                    <a:pt x="246" y="1552"/>
                  </a:lnTo>
                  <a:lnTo>
                    <a:pt x="250" y="1556"/>
                  </a:lnTo>
                  <a:lnTo>
                    <a:pt x="260" y="1562"/>
                  </a:lnTo>
                  <a:lnTo>
                    <a:pt x="268" y="1566"/>
                  </a:lnTo>
                  <a:lnTo>
                    <a:pt x="270" y="1570"/>
                  </a:lnTo>
                  <a:lnTo>
                    <a:pt x="272" y="1574"/>
                  </a:lnTo>
                  <a:lnTo>
                    <a:pt x="272" y="1576"/>
                  </a:lnTo>
                  <a:lnTo>
                    <a:pt x="274" y="1578"/>
                  </a:lnTo>
                  <a:lnTo>
                    <a:pt x="282" y="1582"/>
                  </a:lnTo>
                  <a:lnTo>
                    <a:pt x="294" y="1590"/>
                  </a:lnTo>
                  <a:lnTo>
                    <a:pt x="302" y="1596"/>
                  </a:lnTo>
                  <a:lnTo>
                    <a:pt x="310" y="1606"/>
                  </a:lnTo>
                  <a:lnTo>
                    <a:pt x="328" y="1626"/>
                  </a:lnTo>
                  <a:lnTo>
                    <a:pt x="346" y="1644"/>
                  </a:lnTo>
                  <a:lnTo>
                    <a:pt x="364" y="1654"/>
                  </a:lnTo>
                  <a:lnTo>
                    <a:pt x="380" y="1660"/>
                  </a:lnTo>
                  <a:lnTo>
                    <a:pt x="388" y="1664"/>
                  </a:lnTo>
                  <a:lnTo>
                    <a:pt x="392" y="1668"/>
                  </a:lnTo>
                  <a:lnTo>
                    <a:pt x="396" y="1670"/>
                  </a:lnTo>
                  <a:lnTo>
                    <a:pt x="402" y="1672"/>
                  </a:lnTo>
                  <a:lnTo>
                    <a:pt x="408" y="1670"/>
                  </a:lnTo>
                  <a:lnTo>
                    <a:pt x="412" y="1666"/>
                  </a:lnTo>
                  <a:lnTo>
                    <a:pt x="422" y="1658"/>
                  </a:lnTo>
                  <a:lnTo>
                    <a:pt x="436" y="1648"/>
                  </a:lnTo>
                  <a:lnTo>
                    <a:pt x="448" y="1642"/>
                  </a:lnTo>
                  <a:lnTo>
                    <a:pt x="462" y="1638"/>
                  </a:lnTo>
                  <a:lnTo>
                    <a:pt x="488" y="1634"/>
                  </a:lnTo>
                  <a:lnTo>
                    <a:pt x="504" y="1632"/>
                  </a:lnTo>
                  <a:lnTo>
                    <a:pt x="516" y="1632"/>
                  </a:lnTo>
                  <a:lnTo>
                    <a:pt x="530" y="1630"/>
                  </a:lnTo>
                  <a:lnTo>
                    <a:pt x="540" y="1628"/>
                  </a:lnTo>
                  <a:lnTo>
                    <a:pt x="554" y="1630"/>
                  </a:lnTo>
                  <a:lnTo>
                    <a:pt x="566" y="1630"/>
                  </a:lnTo>
                  <a:lnTo>
                    <a:pt x="572" y="1630"/>
                  </a:lnTo>
                  <a:lnTo>
                    <a:pt x="576" y="1630"/>
                  </a:lnTo>
                  <a:lnTo>
                    <a:pt x="580" y="1630"/>
                  </a:lnTo>
                  <a:lnTo>
                    <a:pt x="590" y="1632"/>
                  </a:lnTo>
                  <a:lnTo>
                    <a:pt x="592" y="1632"/>
                  </a:lnTo>
                  <a:lnTo>
                    <a:pt x="590" y="1632"/>
                  </a:lnTo>
                  <a:lnTo>
                    <a:pt x="582" y="1634"/>
                  </a:lnTo>
                  <a:lnTo>
                    <a:pt x="578" y="1634"/>
                  </a:lnTo>
                  <a:lnTo>
                    <a:pt x="576" y="1636"/>
                  </a:lnTo>
                  <a:lnTo>
                    <a:pt x="578" y="1636"/>
                  </a:lnTo>
                  <a:lnTo>
                    <a:pt x="594" y="1640"/>
                  </a:lnTo>
                  <a:lnTo>
                    <a:pt x="606" y="1644"/>
                  </a:lnTo>
                  <a:lnTo>
                    <a:pt x="618" y="1650"/>
                  </a:lnTo>
                  <a:lnTo>
                    <a:pt x="622" y="1652"/>
                  </a:lnTo>
                  <a:lnTo>
                    <a:pt x="626" y="1652"/>
                  </a:lnTo>
                  <a:lnTo>
                    <a:pt x="636" y="1644"/>
                  </a:lnTo>
                  <a:lnTo>
                    <a:pt x="648" y="1636"/>
                  </a:lnTo>
                  <a:lnTo>
                    <a:pt x="656" y="1632"/>
                  </a:lnTo>
                  <a:lnTo>
                    <a:pt x="664" y="1630"/>
                  </a:lnTo>
                  <a:lnTo>
                    <a:pt x="674" y="1628"/>
                  </a:lnTo>
                  <a:lnTo>
                    <a:pt x="680" y="1624"/>
                  </a:lnTo>
                  <a:lnTo>
                    <a:pt x="690" y="1614"/>
                  </a:lnTo>
                  <a:lnTo>
                    <a:pt x="698" y="1610"/>
                  </a:lnTo>
                  <a:lnTo>
                    <a:pt x="706" y="1606"/>
                  </a:lnTo>
                  <a:lnTo>
                    <a:pt x="716" y="1602"/>
                  </a:lnTo>
                  <a:lnTo>
                    <a:pt x="730" y="1600"/>
                  </a:lnTo>
                  <a:lnTo>
                    <a:pt x="742" y="1598"/>
                  </a:lnTo>
                  <a:lnTo>
                    <a:pt x="746" y="1596"/>
                  </a:lnTo>
                  <a:lnTo>
                    <a:pt x="746" y="1594"/>
                  </a:lnTo>
                  <a:lnTo>
                    <a:pt x="748" y="1590"/>
                  </a:lnTo>
                  <a:lnTo>
                    <a:pt x="754" y="1586"/>
                  </a:lnTo>
                  <a:lnTo>
                    <a:pt x="760" y="1582"/>
                  </a:lnTo>
                  <a:lnTo>
                    <a:pt x="774" y="1578"/>
                  </a:lnTo>
                  <a:lnTo>
                    <a:pt x="796" y="1574"/>
                  </a:lnTo>
                  <a:lnTo>
                    <a:pt x="814" y="1572"/>
                  </a:lnTo>
                  <a:lnTo>
                    <a:pt x="832" y="1572"/>
                  </a:lnTo>
                  <a:lnTo>
                    <a:pt x="838" y="1570"/>
                  </a:lnTo>
                  <a:lnTo>
                    <a:pt x="840" y="1568"/>
                  </a:lnTo>
                  <a:lnTo>
                    <a:pt x="844" y="1564"/>
                  </a:lnTo>
                  <a:lnTo>
                    <a:pt x="846" y="1566"/>
                  </a:lnTo>
                  <a:lnTo>
                    <a:pt x="850" y="1570"/>
                  </a:lnTo>
                  <a:lnTo>
                    <a:pt x="860" y="1570"/>
                  </a:lnTo>
                  <a:lnTo>
                    <a:pt x="874" y="1570"/>
                  </a:lnTo>
                  <a:lnTo>
                    <a:pt x="884" y="1574"/>
                  </a:lnTo>
                  <a:lnTo>
                    <a:pt x="890" y="1578"/>
                  </a:lnTo>
                  <a:lnTo>
                    <a:pt x="896" y="1584"/>
                  </a:lnTo>
                  <a:lnTo>
                    <a:pt x="908" y="1600"/>
                  </a:lnTo>
                  <a:lnTo>
                    <a:pt x="916" y="1616"/>
                  </a:lnTo>
                  <a:lnTo>
                    <a:pt x="924" y="1642"/>
                  </a:lnTo>
                  <a:lnTo>
                    <a:pt x="930" y="1654"/>
                  </a:lnTo>
                  <a:lnTo>
                    <a:pt x="936" y="1664"/>
                  </a:lnTo>
                  <a:lnTo>
                    <a:pt x="944" y="1670"/>
                  </a:lnTo>
                  <a:lnTo>
                    <a:pt x="948" y="1672"/>
                  </a:lnTo>
                  <a:lnTo>
                    <a:pt x="954" y="1672"/>
                  </a:lnTo>
                  <a:lnTo>
                    <a:pt x="970" y="1672"/>
                  </a:lnTo>
                  <a:lnTo>
                    <a:pt x="976" y="1672"/>
                  </a:lnTo>
                  <a:lnTo>
                    <a:pt x="984" y="1670"/>
                  </a:lnTo>
                  <a:lnTo>
                    <a:pt x="990" y="1668"/>
                  </a:lnTo>
                  <a:lnTo>
                    <a:pt x="992" y="1664"/>
                  </a:lnTo>
                  <a:lnTo>
                    <a:pt x="992" y="1662"/>
                  </a:lnTo>
                  <a:lnTo>
                    <a:pt x="992" y="1658"/>
                  </a:lnTo>
                  <a:lnTo>
                    <a:pt x="992" y="1656"/>
                  </a:lnTo>
                  <a:lnTo>
                    <a:pt x="996" y="1658"/>
                  </a:lnTo>
                  <a:lnTo>
                    <a:pt x="1002" y="1660"/>
                  </a:lnTo>
                  <a:lnTo>
                    <a:pt x="1008" y="1662"/>
                  </a:lnTo>
                  <a:lnTo>
                    <a:pt x="1018" y="1662"/>
                  </a:lnTo>
                  <a:lnTo>
                    <a:pt x="1028" y="1662"/>
                  </a:lnTo>
                  <a:lnTo>
                    <a:pt x="1036" y="1660"/>
                  </a:lnTo>
                  <a:lnTo>
                    <a:pt x="1040" y="1656"/>
                  </a:lnTo>
                  <a:lnTo>
                    <a:pt x="1042" y="1654"/>
                  </a:lnTo>
                  <a:lnTo>
                    <a:pt x="1042" y="1650"/>
                  </a:lnTo>
                  <a:lnTo>
                    <a:pt x="1036" y="1640"/>
                  </a:lnTo>
                  <a:lnTo>
                    <a:pt x="1048" y="1650"/>
                  </a:lnTo>
                  <a:lnTo>
                    <a:pt x="1048" y="1658"/>
                  </a:lnTo>
                  <a:lnTo>
                    <a:pt x="1050" y="1662"/>
                  </a:lnTo>
                  <a:lnTo>
                    <a:pt x="1052" y="1662"/>
                  </a:lnTo>
                  <a:lnTo>
                    <a:pt x="1056" y="1662"/>
                  </a:lnTo>
                  <a:lnTo>
                    <a:pt x="1060" y="1660"/>
                  </a:lnTo>
                  <a:lnTo>
                    <a:pt x="1062" y="1662"/>
                  </a:lnTo>
                  <a:lnTo>
                    <a:pt x="1064" y="1666"/>
                  </a:lnTo>
                  <a:lnTo>
                    <a:pt x="1066" y="1682"/>
                  </a:lnTo>
                  <a:lnTo>
                    <a:pt x="1070" y="1684"/>
                  </a:lnTo>
                  <a:lnTo>
                    <a:pt x="1076" y="1688"/>
                  </a:lnTo>
                  <a:lnTo>
                    <a:pt x="1082" y="1690"/>
                  </a:lnTo>
                  <a:lnTo>
                    <a:pt x="1084" y="1690"/>
                  </a:lnTo>
                  <a:lnTo>
                    <a:pt x="1086" y="1686"/>
                  </a:lnTo>
                  <a:lnTo>
                    <a:pt x="1088" y="1684"/>
                  </a:lnTo>
                  <a:lnTo>
                    <a:pt x="1090" y="1684"/>
                  </a:lnTo>
                  <a:lnTo>
                    <a:pt x="1094" y="1684"/>
                  </a:lnTo>
                  <a:lnTo>
                    <a:pt x="1096" y="1688"/>
                  </a:lnTo>
                  <a:lnTo>
                    <a:pt x="1096" y="1690"/>
                  </a:lnTo>
                  <a:lnTo>
                    <a:pt x="1094" y="1694"/>
                  </a:lnTo>
                  <a:lnTo>
                    <a:pt x="1090" y="1698"/>
                  </a:lnTo>
                  <a:lnTo>
                    <a:pt x="1090" y="1700"/>
                  </a:lnTo>
                  <a:lnTo>
                    <a:pt x="1092" y="1704"/>
                  </a:lnTo>
                  <a:lnTo>
                    <a:pt x="1096" y="1708"/>
                  </a:lnTo>
                  <a:lnTo>
                    <a:pt x="1094" y="1708"/>
                  </a:lnTo>
                  <a:lnTo>
                    <a:pt x="1094" y="1712"/>
                  </a:lnTo>
                  <a:lnTo>
                    <a:pt x="1100" y="1718"/>
                  </a:lnTo>
                  <a:lnTo>
                    <a:pt x="1102" y="1724"/>
                  </a:lnTo>
                  <a:lnTo>
                    <a:pt x="1104" y="1730"/>
                  </a:lnTo>
                  <a:lnTo>
                    <a:pt x="1104" y="1742"/>
                  </a:lnTo>
                  <a:lnTo>
                    <a:pt x="1100" y="1756"/>
                  </a:lnTo>
                  <a:lnTo>
                    <a:pt x="1100" y="1770"/>
                  </a:lnTo>
                  <a:lnTo>
                    <a:pt x="1100" y="1782"/>
                  </a:lnTo>
                  <a:lnTo>
                    <a:pt x="1098" y="1790"/>
                  </a:lnTo>
                  <a:lnTo>
                    <a:pt x="1094" y="1798"/>
                  </a:lnTo>
                  <a:lnTo>
                    <a:pt x="1090" y="1804"/>
                  </a:lnTo>
                  <a:lnTo>
                    <a:pt x="1084" y="1814"/>
                  </a:lnTo>
                  <a:lnTo>
                    <a:pt x="1082" y="1820"/>
                  </a:lnTo>
                  <a:lnTo>
                    <a:pt x="1082" y="1824"/>
                  </a:lnTo>
                  <a:lnTo>
                    <a:pt x="1082" y="1828"/>
                  </a:lnTo>
                  <a:lnTo>
                    <a:pt x="1084" y="1828"/>
                  </a:lnTo>
                  <a:lnTo>
                    <a:pt x="1088" y="1828"/>
                  </a:lnTo>
                  <a:lnTo>
                    <a:pt x="1092" y="1828"/>
                  </a:lnTo>
                  <a:lnTo>
                    <a:pt x="1090" y="1834"/>
                  </a:lnTo>
                  <a:lnTo>
                    <a:pt x="1090" y="1838"/>
                  </a:lnTo>
                  <a:lnTo>
                    <a:pt x="1092" y="1844"/>
                  </a:lnTo>
                  <a:lnTo>
                    <a:pt x="1094" y="1848"/>
                  </a:lnTo>
                  <a:lnTo>
                    <a:pt x="1092" y="1852"/>
                  </a:lnTo>
                  <a:lnTo>
                    <a:pt x="1090" y="1852"/>
                  </a:lnTo>
                  <a:lnTo>
                    <a:pt x="1088" y="1850"/>
                  </a:lnTo>
                  <a:lnTo>
                    <a:pt x="1086" y="1848"/>
                  </a:lnTo>
                  <a:lnTo>
                    <a:pt x="1082" y="1852"/>
                  </a:lnTo>
                  <a:lnTo>
                    <a:pt x="1082" y="1854"/>
                  </a:lnTo>
                  <a:lnTo>
                    <a:pt x="1082" y="1858"/>
                  </a:lnTo>
                  <a:lnTo>
                    <a:pt x="1086" y="1864"/>
                  </a:lnTo>
                  <a:lnTo>
                    <a:pt x="1094" y="1868"/>
                  </a:lnTo>
                  <a:lnTo>
                    <a:pt x="1106" y="1872"/>
                  </a:lnTo>
                  <a:lnTo>
                    <a:pt x="1110" y="1872"/>
                  </a:lnTo>
                  <a:lnTo>
                    <a:pt x="1110" y="1874"/>
                  </a:lnTo>
                  <a:lnTo>
                    <a:pt x="1110" y="1876"/>
                  </a:lnTo>
                  <a:lnTo>
                    <a:pt x="1106" y="1878"/>
                  </a:lnTo>
                  <a:lnTo>
                    <a:pt x="1104" y="1880"/>
                  </a:lnTo>
                  <a:lnTo>
                    <a:pt x="1098" y="1880"/>
                  </a:lnTo>
                  <a:lnTo>
                    <a:pt x="1094" y="1878"/>
                  </a:lnTo>
                  <a:lnTo>
                    <a:pt x="1090" y="1874"/>
                  </a:lnTo>
                  <a:lnTo>
                    <a:pt x="1084" y="1868"/>
                  </a:lnTo>
                  <a:lnTo>
                    <a:pt x="1082" y="1866"/>
                  </a:lnTo>
                  <a:lnTo>
                    <a:pt x="1080" y="1866"/>
                  </a:lnTo>
                  <a:lnTo>
                    <a:pt x="1080" y="1872"/>
                  </a:lnTo>
                  <a:lnTo>
                    <a:pt x="1080" y="1882"/>
                  </a:lnTo>
                  <a:lnTo>
                    <a:pt x="1078" y="1898"/>
                  </a:lnTo>
                  <a:lnTo>
                    <a:pt x="1074" y="1910"/>
                  </a:lnTo>
                  <a:lnTo>
                    <a:pt x="1072" y="1914"/>
                  </a:lnTo>
                  <a:lnTo>
                    <a:pt x="1068" y="1918"/>
                  </a:lnTo>
                  <a:lnTo>
                    <a:pt x="1066" y="1918"/>
                  </a:lnTo>
                  <a:lnTo>
                    <a:pt x="1062" y="1914"/>
                  </a:lnTo>
                  <a:lnTo>
                    <a:pt x="1056" y="1910"/>
                  </a:lnTo>
                  <a:lnTo>
                    <a:pt x="1056" y="1912"/>
                  </a:lnTo>
                  <a:lnTo>
                    <a:pt x="1058" y="1922"/>
                  </a:lnTo>
                  <a:lnTo>
                    <a:pt x="1064" y="1936"/>
                  </a:lnTo>
                  <a:lnTo>
                    <a:pt x="1076" y="1964"/>
                  </a:lnTo>
                  <a:lnTo>
                    <a:pt x="1080" y="1974"/>
                  </a:lnTo>
                  <a:lnTo>
                    <a:pt x="1084" y="1982"/>
                  </a:lnTo>
                  <a:lnTo>
                    <a:pt x="1088" y="1988"/>
                  </a:lnTo>
                  <a:lnTo>
                    <a:pt x="1094" y="1996"/>
                  </a:lnTo>
                  <a:lnTo>
                    <a:pt x="1100" y="2006"/>
                  </a:lnTo>
                  <a:lnTo>
                    <a:pt x="1110" y="2018"/>
                  </a:lnTo>
                  <a:lnTo>
                    <a:pt x="1132" y="2042"/>
                  </a:lnTo>
                  <a:lnTo>
                    <a:pt x="1140" y="2052"/>
                  </a:lnTo>
                  <a:lnTo>
                    <a:pt x="1142" y="2058"/>
                  </a:lnTo>
                  <a:lnTo>
                    <a:pt x="1150" y="2070"/>
                  </a:lnTo>
                  <a:lnTo>
                    <a:pt x="1172" y="2092"/>
                  </a:lnTo>
                  <a:lnTo>
                    <a:pt x="1178" y="2100"/>
                  </a:lnTo>
                  <a:lnTo>
                    <a:pt x="1180" y="2110"/>
                  </a:lnTo>
                  <a:lnTo>
                    <a:pt x="1184" y="2118"/>
                  </a:lnTo>
                  <a:lnTo>
                    <a:pt x="1190" y="2128"/>
                  </a:lnTo>
                  <a:lnTo>
                    <a:pt x="1194" y="2136"/>
                  </a:lnTo>
                  <a:lnTo>
                    <a:pt x="1196" y="2142"/>
                  </a:lnTo>
                  <a:lnTo>
                    <a:pt x="1194" y="2148"/>
                  </a:lnTo>
                  <a:lnTo>
                    <a:pt x="1194" y="2156"/>
                  </a:lnTo>
                  <a:lnTo>
                    <a:pt x="1194" y="2158"/>
                  </a:lnTo>
                  <a:lnTo>
                    <a:pt x="1196" y="2160"/>
                  </a:lnTo>
                  <a:lnTo>
                    <a:pt x="1198" y="2164"/>
                  </a:lnTo>
                  <a:lnTo>
                    <a:pt x="1200" y="2168"/>
                  </a:lnTo>
                  <a:lnTo>
                    <a:pt x="1204" y="2170"/>
                  </a:lnTo>
                  <a:lnTo>
                    <a:pt x="1208" y="2168"/>
                  </a:lnTo>
                  <a:lnTo>
                    <a:pt x="1216" y="2164"/>
                  </a:lnTo>
                  <a:lnTo>
                    <a:pt x="1222" y="2162"/>
                  </a:lnTo>
                  <a:lnTo>
                    <a:pt x="1226" y="2162"/>
                  </a:lnTo>
                  <a:lnTo>
                    <a:pt x="1234" y="2162"/>
                  </a:lnTo>
                  <a:lnTo>
                    <a:pt x="1226" y="2168"/>
                  </a:lnTo>
                  <a:lnTo>
                    <a:pt x="1220" y="2172"/>
                  </a:lnTo>
                  <a:lnTo>
                    <a:pt x="1208" y="2174"/>
                  </a:lnTo>
                  <a:lnTo>
                    <a:pt x="1202" y="2176"/>
                  </a:lnTo>
                  <a:lnTo>
                    <a:pt x="1200" y="2178"/>
                  </a:lnTo>
                  <a:lnTo>
                    <a:pt x="1202" y="2182"/>
                  </a:lnTo>
                  <a:lnTo>
                    <a:pt x="1212" y="2202"/>
                  </a:lnTo>
                  <a:lnTo>
                    <a:pt x="1226" y="2240"/>
                  </a:lnTo>
                  <a:lnTo>
                    <a:pt x="1232" y="2260"/>
                  </a:lnTo>
                  <a:lnTo>
                    <a:pt x="1238" y="2278"/>
                  </a:lnTo>
                  <a:lnTo>
                    <a:pt x="1238" y="2294"/>
                  </a:lnTo>
                  <a:lnTo>
                    <a:pt x="1236" y="2300"/>
                  </a:lnTo>
                  <a:lnTo>
                    <a:pt x="1234" y="2306"/>
                  </a:lnTo>
                  <a:lnTo>
                    <a:pt x="1230" y="2314"/>
                  </a:lnTo>
                  <a:lnTo>
                    <a:pt x="1230" y="2324"/>
                  </a:lnTo>
                  <a:lnTo>
                    <a:pt x="1230" y="2336"/>
                  </a:lnTo>
                  <a:lnTo>
                    <a:pt x="1234" y="2346"/>
                  </a:lnTo>
                  <a:lnTo>
                    <a:pt x="1246" y="2372"/>
                  </a:lnTo>
                  <a:lnTo>
                    <a:pt x="1256" y="2396"/>
                  </a:lnTo>
                  <a:lnTo>
                    <a:pt x="1260" y="2408"/>
                  </a:lnTo>
                  <a:lnTo>
                    <a:pt x="1262" y="2422"/>
                  </a:lnTo>
                  <a:lnTo>
                    <a:pt x="1262" y="2436"/>
                  </a:lnTo>
                  <a:lnTo>
                    <a:pt x="1262" y="2450"/>
                  </a:lnTo>
                  <a:lnTo>
                    <a:pt x="1258" y="2464"/>
                  </a:lnTo>
                  <a:lnTo>
                    <a:pt x="1254" y="2476"/>
                  </a:lnTo>
                  <a:lnTo>
                    <a:pt x="1246" y="2486"/>
                  </a:lnTo>
                  <a:lnTo>
                    <a:pt x="1238" y="2494"/>
                  </a:lnTo>
                  <a:lnTo>
                    <a:pt x="1230" y="2502"/>
                  </a:lnTo>
                  <a:lnTo>
                    <a:pt x="1222" y="2510"/>
                  </a:lnTo>
                  <a:lnTo>
                    <a:pt x="1218" y="2518"/>
                  </a:lnTo>
                  <a:lnTo>
                    <a:pt x="1212" y="2528"/>
                  </a:lnTo>
                  <a:lnTo>
                    <a:pt x="1206" y="2548"/>
                  </a:lnTo>
                  <a:lnTo>
                    <a:pt x="1202" y="2570"/>
                  </a:lnTo>
                  <a:lnTo>
                    <a:pt x="1196" y="2610"/>
                  </a:lnTo>
                  <a:lnTo>
                    <a:pt x="1192" y="2626"/>
                  </a:lnTo>
                  <a:lnTo>
                    <a:pt x="1188" y="2640"/>
                  </a:lnTo>
                  <a:lnTo>
                    <a:pt x="1182" y="2652"/>
                  </a:lnTo>
                  <a:lnTo>
                    <a:pt x="1178" y="2662"/>
                  </a:lnTo>
                  <a:lnTo>
                    <a:pt x="1176" y="2670"/>
                  </a:lnTo>
                  <a:lnTo>
                    <a:pt x="1176" y="2680"/>
                  </a:lnTo>
                  <a:lnTo>
                    <a:pt x="1178" y="2700"/>
                  </a:lnTo>
                  <a:lnTo>
                    <a:pt x="1178" y="2712"/>
                  </a:lnTo>
                  <a:lnTo>
                    <a:pt x="1178" y="2726"/>
                  </a:lnTo>
                  <a:lnTo>
                    <a:pt x="1176" y="2736"/>
                  </a:lnTo>
                  <a:lnTo>
                    <a:pt x="1176" y="2746"/>
                  </a:lnTo>
                  <a:lnTo>
                    <a:pt x="1180" y="2764"/>
                  </a:lnTo>
                  <a:lnTo>
                    <a:pt x="1188" y="2784"/>
                  </a:lnTo>
                  <a:lnTo>
                    <a:pt x="1200" y="2804"/>
                  </a:lnTo>
                  <a:lnTo>
                    <a:pt x="1222" y="2850"/>
                  </a:lnTo>
                  <a:lnTo>
                    <a:pt x="1234" y="2876"/>
                  </a:lnTo>
                  <a:lnTo>
                    <a:pt x="1242" y="2904"/>
                  </a:lnTo>
                  <a:lnTo>
                    <a:pt x="1250" y="2930"/>
                  </a:lnTo>
                  <a:lnTo>
                    <a:pt x="1260" y="2946"/>
                  </a:lnTo>
                  <a:lnTo>
                    <a:pt x="1268" y="2958"/>
                  </a:lnTo>
                  <a:lnTo>
                    <a:pt x="1276" y="2966"/>
                  </a:lnTo>
                  <a:lnTo>
                    <a:pt x="1284" y="2976"/>
                  </a:lnTo>
                  <a:lnTo>
                    <a:pt x="1288" y="2990"/>
                  </a:lnTo>
                  <a:lnTo>
                    <a:pt x="1288" y="3008"/>
                  </a:lnTo>
                  <a:lnTo>
                    <a:pt x="1286" y="3038"/>
                  </a:lnTo>
                  <a:lnTo>
                    <a:pt x="1284" y="3052"/>
                  </a:lnTo>
                  <a:lnTo>
                    <a:pt x="1286" y="3070"/>
                  </a:lnTo>
                  <a:lnTo>
                    <a:pt x="1294" y="3112"/>
                  </a:lnTo>
                  <a:lnTo>
                    <a:pt x="1304" y="3156"/>
                  </a:lnTo>
                  <a:lnTo>
                    <a:pt x="1308" y="3178"/>
                  </a:lnTo>
                  <a:lnTo>
                    <a:pt x="1310" y="3200"/>
                  </a:lnTo>
                  <a:lnTo>
                    <a:pt x="1312" y="3220"/>
                  </a:lnTo>
                  <a:lnTo>
                    <a:pt x="1318" y="3238"/>
                  </a:lnTo>
                  <a:lnTo>
                    <a:pt x="1326" y="3254"/>
                  </a:lnTo>
                  <a:lnTo>
                    <a:pt x="1334" y="3266"/>
                  </a:lnTo>
                  <a:lnTo>
                    <a:pt x="1342" y="3278"/>
                  </a:lnTo>
                  <a:lnTo>
                    <a:pt x="1352" y="3286"/>
                  </a:lnTo>
                  <a:lnTo>
                    <a:pt x="1366" y="3302"/>
                  </a:lnTo>
                  <a:lnTo>
                    <a:pt x="1376" y="3316"/>
                  </a:lnTo>
                  <a:lnTo>
                    <a:pt x="1384" y="3330"/>
                  </a:lnTo>
                  <a:lnTo>
                    <a:pt x="1388" y="3344"/>
                  </a:lnTo>
                  <a:lnTo>
                    <a:pt x="1392" y="3358"/>
                  </a:lnTo>
                  <a:lnTo>
                    <a:pt x="1396" y="3374"/>
                  </a:lnTo>
                  <a:lnTo>
                    <a:pt x="1402" y="3392"/>
                  </a:lnTo>
                  <a:lnTo>
                    <a:pt x="1410" y="3414"/>
                  </a:lnTo>
                  <a:lnTo>
                    <a:pt x="1424" y="3436"/>
                  </a:lnTo>
                  <a:lnTo>
                    <a:pt x="1436" y="3458"/>
                  </a:lnTo>
                  <a:lnTo>
                    <a:pt x="1444" y="3474"/>
                  </a:lnTo>
                  <a:lnTo>
                    <a:pt x="1446" y="3490"/>
                  </a:lnTo>
                  <a:lnTo>
                    <a:pt x="1446" y="3502"/>
                  </a:lnTo>
                  <a:lnTo>
                    <a:pt x="1442" y="3510"/>
                  </a:lnTo>
                  <a:lnTo>
                    <a:pt x="1438" y="3516"/>
                  </a:lnTo>
                  <a:lnTo>
                    <a:pt x="1434" y="3518"/>
                  </a:lnTo>
                  <a:lnTo>
                    <a:pt x="1432" y="3518"/>
                  </a:lnTo>
                  <a:lnTo>
                    <a:pt x="1430" y="3516"/>
                  </a:lnTo>
                  <a:lnTo>
                    <a:pt x="1426" y="3518"/>
                  </a:lnTo>
                  <a:lnTo>
                    <a:pt x="1424" y="3518"/>
                  </a:lnTo>
                  <a:lnTo>
                    <a:pt x="1424" y="3522"/>
                  </a:lnTo>
                  <a:lnTo>
                    <a:pt x="1424" y="3526"/>
                  </a:lnTo>
                  <a:lnTo>
                    <a:pt x="1424" y="3532"/>
                  </a:lnTo>
                  <a:lnTo>
                    <a:pt x="1428" y="3538"/>
                  </a:lnTo>
                  <a:lnTo>
                    <a:pt x="1432" y="3546"/>
                  </a:lnTo>
                  <a:lnTo>
                    <a:pt x="1442" y="3558"/>
                  </a:lnTo>
                  <a:lnTo>
                    <a:pt x="1446" y="3568"/>
                  </a:lnTo>
                  <a:lnTo>
                    <a:pt x="1448" y="3574"/>
                  </a:lnTo>
                  <a:lnTo>
                    <a:pt x="1444" y="3580"/>
                  </a:lnTo>
                  <a:lnTo>
                    <a:pt x="1442" y="3582"/>
                  </a:lnTo>
                  <a:lnTo>
                    <a:pt x="1442" y="3588"/>
                  </a:lnTo>
                  <a:lnTo>
                    <a:pt x="1442" y="3596"/>
                  </a:lnTo>
                  <a:lnTo>
                    <a:pt x="1446" y="3602"/>
                  </a:lnTo>
                  <a:lnTo>
                    <a:pt x="1448" y="3602"/>
                  </a:lnTo>
                  <a:lnTo>
                    <a:pt x="1448" y="3598"/>
                  </a:lnTo>
                  <a:lnTo>
                    <a:pt x="1450" y="3594"/>
                  </a:lnTo>
                  <a:lnTo>
                    <a:pt x="1452" y="3590"/>
                  </a:lnTo>
                  <a:lnTo>
                    <a:pt x="1454" y="3588"/>
                  </a:lnTo>
                  <a:lnTo>
                    <a:pt x="1458" y="3588"/>
                  </a:lnTo>
                  <a:lnTo>
                    <a:pt x="1460" y="3588"/>
                  </a:lnTo>
                  <a:lnTo>
                    <a:pt x="1462" y="3590"/>
                  </a:lnTo>
                  <a:lnTo>
                    <a:pt x="1464" y="3592"/>
                  </a:lnTo>
                  <a:lnTo>
                    <a:pt x="1464" y="3596"/>
                  </a:lnTo>
                  <a:lnTo>
                    <a:pt x="1464" y="3602"/>
                  </a:lnTo>
                  <a:lnTo>
                    <a:pt x="1466" y="3604"/>
                  </a:lnTo>
                  <a:lnTo>
                    <a:pt x="1470" y="3606"/>
                  </a:lnTo>
                  <a:lnTo>
                    <a:pt x="1472" y="3606"/>
                  </a:lnTo>
                  <a:lnTo>
                    <a:pt x="1478" y="3606"/>
                  </a:lnTo>
                  <a:lnTo>
                    <a:pt x="1480" y="3608"/>
                  </a:lnTo>
                  <a:lnTo>
                    <a:pt x="1482" y="3612"/>
                  </a:lnTo>
                  <a:lnTo>
                    <a:pt x="1484" y="3618"/>
                  </a:lnTo>
                  <a:lnTo>
                    <a:pt x="1486" y="3620"/>
                  </a:lnTo>
                  <a:lnTo>
                    <a:pt x="1490" y="3620"/>
                  </a:lnTo>
                  <a:lnTo>
                    <a:pt x="1494" y="3624"/>
                  </a:lnTo>
                  <a:lnTo>
                    <a:pt x="1496" y="3628"/>
                  </a:lnTo>
                  <a:lnTo>
                    <a:pt x="1500" y="3626"/>
                  </a:lnTo>
                  <a:lnTo>
                    <a:pt x="1506" y="3626"/>
                  </a:lnTo>
                  <a:lnTo>
                    <a:pt x="1510" y="3626"/>
                  </a:lnTo>
                  <a:lnTo>
                    <a:pt x="1514" y="3628"/>
                  </a:lnTo>
                  <a:lnTo>
                    <a:pt x="1516" y="3626"/>
                  </a:lnTo>
                  <a:lnTo>
                    <a:pt x="1520" y="3620"/>
                  </a:lnTo>
                  <a:lnTo>
                    <a:pt x="1526" y="3612"/>
                  </a:lnTo>
                  <a:lnTo>
                    <a:pt x="1532" y="3610"/>
                  </a:lnTo>
                  <a:lnTo>
                    <a:pt x="1540" y="3608"/>
                  </a:lnTo>
                  <a:lnTo>
                    <a:pt x="1552" y="3606"/>
                  </a:lnTo>
                  <a:lnTo>
                    <a:pt x="1558" y="3608"/>
                  </a:lnTo>
                  <a:lnTo>
                    <a:pt x="1564" y="3608"/>
                  </a:lnTo>
                  <a:lnTo>
                    <a:pt x="1576" y="3604"/>
                  </a:lnTo>
                  <a:lnTo>
                    <a:pt x="1584" y="3602"/>
                  </a:lnTo>
                  <a:lnTo>
                    <a:pt x="1590" y="3598"/>
                  </a:lnTo>
                  <a:lnTo>
                    <a:pt x="1594" y="3592"/>
                  </a:lnTo>
                  <a:lnTo>
                    <a:pt x="1600" y="3586"/>
                  </a:lnTo>
                  <a:lnTo>
                    <a:pt x="1602" y="3586"/>
                  </a:lnTo>
                  <a:lnTo>
                    <a:pt x="1608" y="3584"/>
                  </a:lnTo>
                  <a:lnTo>
                    <a:pt x="1620" y="3584"/>
                  </a:lnTo>
                  <a:lnTo>
                    <a:pt x="1632" y="3588"/>
                  </a:lnTo>
                  <a:lnTo>
                    <a:pt x="1642" y="3590"/>
                  </a:lnTo>
                  <a:lnTo>
                    <a:pt x="1648" y="3590"/>
                  </a:lnTo>
                  <a:lnTo>
                    <a:pt x="1652" y="3586"/>
                  </a:lnTo>
                  <a:lnTo>
                    <a:pt x="1656" y="3586"/>
                  </a:lnTo>
                  <a:lnTo>
                    <a:pt x="1664" y="3586"/>
                  </a:lnTo>
                  <a:lnTo>
                    <a:pt x="1678" y="3592"/>
                  </a:lnTo>
                  <a:lnTo>
                    <a:pt x="1686" y="3594"/>
                  </a:lnTo>
                  <a:lnTo>
                    <a:pt x="1694" y="3594"/>
                  </a:lnTo>
                  <a:lnTo>
                    <a:pt x="1702" y="3594"/>
                  </a:lnTo>
                  <a:lnTo>
                    <a:pt x="1706" y="3590"/>
                  </a:lnTo>
                  <a:lnTo>
                    <a:pt x="1712" y="3584"/>
                  </a:lnTo>
                  <a:lnTo>
                    <a:pt x="1718" y="3582"/>
                  </a:lnTo>
                  <a:lnTo>
                    <a:pt x="1724" y="3584"/>
                  </a:lnTo>
                  <a:lnTo>
                    <a:pt x="1730" y="3584"/>
                  </a:lnTo>
                  <a:lnTo>
                    <a:pt x="1738" y="3586"/>
                  </a:lnTo>
                  <a:lnTo>
                    <a:pt x="1740" y="3584"/>
                  </a:lnTo>
                  <a:lnTo>
                    <a:pt x="1740" y="3580"/>
                  </a:lnTo>
                  <a:lnTo>
                    <a:pt x="1740" y="3574"/>
                  </a:lnTo>
                  <a:lnTo>
                    <a:pt x="1742" y="3572"/>
                  </a:lnTo>
                  <a:lnTo>
                    <a:pt x="1748" y="3572"/>
                  </a:lnTo>
                  <a:lnTo>
                    <a:pt x="1756" y="3572"/>
                  </a:lnTo>
                  <a:lnTo>
                    <a:pt x="1764" y="3572"/>
                  </a:lnTo>
                  <a:lnTo>
                    <a:pt x="1774" y="3570"/>
                  </a:lnTo>
                  <a:lnTo>
                    <a:pt x="1782" y="3568"/>
                  </a:lnTo>
                  <a:lnTo>
                    <a:pt x="1792" y="3562"/>
                  </a:lnTo>
                  <a:lnTo>
                    <a:pt x="1810" y="3550"/>
                  </a:lnTo>
                  <a:lnTo>
                    <a:pt x="1832" y="3532"/>
                  </a:lnTo>
                  <a:lnTo>
                    <a:pt x="1858" y="3506"/>
                  </a:lnTo>
                  <a:lnTo>
                    <a:pt x="1870" y="3490"/>
                  </a:lnTo>
                  <a:lnTo>
                    <a:pt x="1884" y="3472"/>
                  </a:lnTo>
                  <a:lnTo>
                    <a:pt x="1892" y="3462"/>
                  </a:lnTo>
                  <a:lnTo>
                    <a:pt x="1898" y="3456"/>
                  </a:lnTo>
                  <a:lnTo>
                    <a:pt x="1912" y="3442"/>
                  </a:lnTo>
                  <a:lnTo>
                    <a:pt x="1920" y="3432"/>
                  </a:lnTo>
                  <a:lnTo>
                    <a:pt x="1930" y="3418"/>
                  </a:lnTo>
                  <a:lnTo>
                    <a:pt x="1940" y="3398"/>
                  </a:lnTo>
                  <a:lnTo>
                    <a:pt x="1952" y="3372"/>
                  </a:lnTo>
                  <a:lnTo>
                    <a:pt x="1968" y="3344"/>
                  </a:lnTo>
                  <a:lnTo>
                    <a:pt x="1980" y="3324"/>
                  </a:lnTo>
                  <a:lnTo>
                    <a:pt x="1992" y="3314"/>
                  </a:lnTo>
                  <a:lnTo>
                    <a:pt x="2002" y="3304"/>
                  </a:lnTo>
                  <a:lnTo>
                    <a:pt x="2010" y="3294"/>
                  </a:lnTo>
                  <a:lnTo>
                    <a:pt x="2018" y="3276"/>
                  </a:lnTo>
                  <a:lnTo>
                    <a:pt x="2026" y="3250"/>
                  </a:lnTo>
                  <a:lnTo>
                    <a:pt x="2030" y="3210"/>
                  </a:lnTo>
                  <a:lnTo>
                    <a:pt x="2034" y="3182"/>
                  </a:lnTo>
                  <a:lnTo>
                    <a:pt x="2032" y="3176"/>
                  </a:lnTo>
                  <a:lnTo>
                    <a:pt x="2030" y="3176"/>
                  </a:lnTo>
                  <a:lnTo>
                    <a:pt x="2026" y="3176"/>
                  </a:lnTo>
                  <a:lnTo>
                    <a:pt x="2024" y="3176"/>
                  </a:lnTo>
                  <a:lnTo>
                    <a:pt x="2022" y="3170"/>
                  </a:lnTo>
                  <a:lnTo>
                    <a:pt x="2020" y="3164"/>
                  </a:lnTo>
                  <a:lnTo>
                    <a:pt x="2024" y="3156"/>
                  </a:lnTo>
                  <a:lnTo>
                    <a:pt x="2028" y="3148"/>
                  </a:lnTo>
                  <a:lnTo>
                    <a:pt x="2036" y="3140"/>
                  </a:lnTo>
                  <a:lnTo>
                    <a:pt x="2046" y="3132"/>
                  </a:lnTo>
                  <a:lnTo>
                    <a:pt x="2056" y="3126"/>
                  </a:lnTo>
                  <a:lnTo>
                    <a:pt x="2070" y="3118"/>
                  </a:lnTo>
                  <a:lnTo>
                    <a:pt x="2084" y="3114"/>
                  </a:lnTo>
                  <a:lnTo>
                    <a:pt x="2096" y="3108"/>
                  </a:lnTo>
                  <a:lnTo>
                    <a:pt x="2108" y="3100"/>
                  </a:lnTo>
                  <a:lnTo>
                    <a:pt x="2118" y="3094"/>
                  </a:lnTo>
                  <a:lnTo>
                    <a:pt x="2126" y="3086"/>
                  </a:lnTo>
                  <a:lnTo>
                    <a:pt x="2132" y="3078"/>
                  </a:lnTo>
                  <a:lnTo>
                    <a:pt x="2136" y="3070"/>
                  </a:lnTo>
                  <a:lnTo>
                    <a:pt x="2136" y="3062"/>
                  </a:lnTo>
                  <a:lnTo>
                    <a:pt x="2134" y="3056"/>
                  </a:lnTo>
                  <a:lnTo>
                    <a:pt x="2130" y="3050"/>
                  </a:lnTo>
                  <a:lnTo>
                    <a:pt x="2130" y="3044"/>
                  </a:lnTo>
                  <a:lnTo>
                    <a:pt x="2132" y="3034"/>
                  </a:lnTo>
                  <a:lnTo>
                    <a:pt x="2136" y="3016"/>
                  </a:lnTo>
                  <a:lnTo>
                    <a:pt x="2138" y="3006"/>
                  </a:lnTo>
                  <a:lnTo>
                    <a:pt x="2138" y="2990"/>
                  </a:lnTo>
                  <a:lnTo>
                    <a:pt x="2136" y="2972"/>
                  </a:lnTo>
                  <a:lnTo>
                    <a:pt x="2136" y="2970"/>
                  </a:lnTo>
                  <a:lnTo>
                    <a:pt x="2134" y="2972"/>
                  </a:lnTo>
                  <a:lnTo>
                    <a:pt x="2132" y="2974"/>
                  </a:lnTo>
                  <a:lnTo>
                    <a:pt x="2130" y="2974"/>
                  </a:lnTo>
                  <a:lnTo>
                    <a:pt x="2128" y="2972"/>
                  </a:lnTo>
                  <a:lnTo>
                    <a:pt x="2126" y="2962"/>
                  </a:lnTo>
                  <a:lnTo>
                    <a:pt x="2120" y="2934"/>
                  </a:lnTo>
                  <a:lnTo>
                    <a:pt x="2120" y="2920"/>
                  </a:lnTo>
                  <a:lnTo>
                    <a:pt x="2118" y="2910"/>
                  </a:lnTo>
                  <a:lnTo>
                    <a:pt x="2108" y="2896"/>
                  </a:lnTo>
                  <a:lnTo>
                    <a:pt x="2104" y="2890"/>
                  </a:lnTo>
                  <a:lnTo>
                    <a:pt x="2102" y="2886"/>
                  </a:lnTo>
                  <a:lnTo>
                    <a:pt x="2102" y="2878"/>
                  </a:lnTo>
                  <a:lnTo>
                    <a:pt x="2104" y="2870"/>
                  </a:lnTo>
                  <a:lnTo>
                    <a:pt x="2104" y="2860"/>
                  </a:lnTo>
                  <a:lnTo>
                    <a:pt x="2104" y="2854"/>
                  </a:lnTo>
                  <a:lnTo>
                    <a:pt x="2108" y="2854"/>
                  </a:lnTo>
                  <a:lnTo>
                    <a:pt x="2114" y="2852"/>
                  </a:lnTo>
                  <a:lnTo>
                    <a:pt x="2120" y="2848"/>
                  </a:lnTo>
                  <a:lnTo>
                    <a:pt x="2126" y="2842"/>
                  </a:lnTo>
                  <a:lnTo>
                    <a:pt x="2136" y="2832"/>
                  </a:lnTo>
                  <a:lnTo>
                    <a:pt x="2144" y="2822"/>
                  </a:lnTo>
                  <a:lnTo>
                    <a:pt x="2150" y="2816"/>
                  </a:lnTo>
                  <a:lnTo>
                    <a:pt x="2160" y="2812"/>
                  </a:lnTo>
                  <a:lnTo>
                    <a:pt x="2166" y="2808"/>
                  </a:lnTo>
                  <a:lnTo>
                    <a:pt x="2170" y="2804"/>
                  </a:lnTo>
                  <a:lnTo>
                    <a:pt x="2178" y="2794"/>
                  </a:lnTo>
                  <a:lnTo>
                    <a:pt x="2186" y="2780"/>
                  </a:lnTo>
                  <a:lnTo>
                    <a:pt x="2196" y="2764"/>
                  </a:lnTo>
                  <a:lnTo>
                    <a:pt x="2206" y="2750"/>
                  </a:lnTo>
                  <a:lnTo>
                    <a:pt x="2216" y="2740"/>
                  </a:lnTo>
                  <a:lnTo>
                    <a:pt x="2226" y="2734"/>
                  </a:lnTo>
                  <a:lnTo>
                    <a:pt x="2236" y="2728"/>
                  </a:lnTo>
                  <a:lnTo>
                    <a:pt x="2246" y="2724"/>
                  </a:lnTo>
                  <a:lnTo>
                    <a:pt x="2266" y="2718"/>
                  </a:lnTo>
                  <a:lnTo>
                    <a:pt x="2276" y="2714"/>
                  </a:lnTo>
                  <a:lnTo>
                    <a:pt x="2284" y="2708"/>
                  </a:lnTo>
                  <a:lnTo>
                    <a:pt x="2294" y="2700"/>
                  </a:lnTo>
                  <a:lnTo>
                    <a:pt x="2302" y="2690"/>
                  </a:lnTo>
                  <a:lnTo>
                    <a:pt x="2320" y="2666"/>
                  </a:lnTo>
                  <a:lnTo>
                    <a:pt x="2336" y="2636"/>
                  </a:lnTo>
                  <a:lnTo>
                    <a:pt x="2344" y="2622"/>
                  </a:lnTo>
                  <a:lnTo>
                    <a:pt x="2344" y="2620"/>
                  </a:lnTo>
                  <a:lnTo>
                    <a:pt x="2344" y="2616"/>
                  </a:lnTo>
                  <a:lnTo>
                    <a:pt x="2348" y="2606"/>
                  </a:lnTo>
                  <a:lnTo>
                    <a:pt x="2350" y="2598"/>
                  </a:lnTo>
                  <a:lnTo>
                    <a:pt x="2352" y="2594"/>
                  </a:lnTo>
                  <a:lnTo>
                    <a:pt x="2350" y="2590"/>
                  </a:lnTo>
                  <a:lnTo>
                    <a:pt x="2348" y="2586"/>
                  </a:lnTo>
                  <a:lnTo>
                    <a:pt x="2344" y="2582"/>
                  </a:lnTo>
                  <a:lnTo>
                    <a:pt x="2340" y="2576"/>
                  </a:lnTo>
                  <a:lnTo>
                    <a:pt x="2338" y="2566"/>
                  </a:lnTo>
                  <a:lnTo>
                    <a:pt x="2338" y="2552"/>
                  </a:lnTo>
                  <a:lnTo>
                    <a:pt x="2338" y="2500"/>
                  </a:lnTo>
                  <a:lnTo>
                    <a:pt x="2338" y="2478"/>
                  </a:lnTo>
                  <a:lnTo>
                    <a:pt x="2334" y="2454"/>
                  </a:lnTo>
                  <a:lnTo>
                    <a:pt x="2334" y="2440"/>
                  </a:lnTo>
                  <a:lnTo>
                    <a:pt x="2334" y="2432"/>
                  </a:lnTo>
                  <a:lnTo>
                    <a:pt x="2338" y="2426"/>
                  </a:lnTo>
                  <a:lnTo>
                    <a:pt x="2342" y="2424"/>
                  </a:lnTo>
                  <a:lnTo>
                    <a:pt x="2344" y="2420"/>
                  </a:lnTo>
                  <a:lnTo>
                    <a:pt x="2344" y="2414"/>
                  </a:lnTo>
                  <a:lnTo>
                    <a:pt x="2340" y="2406"/>
                  </a:lnTo>
                  <a:lnTo>
                    <a:pt x="2334" y="2394"/>
                  </a:lnTo>
                  <a:lnTo>
                    <a:pt x="2324" y="2384"/>
                  </a:lnTo>
                  <a:lnTo>
                    <a:pt x="2318" y="2380"/>
                  </a:lnTo>
                  <a:lnTo>
                    <a:pt x="2312" y="2376"/>
                  </a:lnTo>
                  <a:lnTo>
                    <a:pt x="2308" y="2368"/>
                  </a:lnTo>
                  <a:lnTo>
                    <a:pt x="2304" y="2358"/>
                  </a:lnTo>
                  <a:lnTo>
                    <a:pt x="2302" y="2348"/>
                  </a:lnTo>
                  <a:lnTo>
                    <a:pt x="2300" y="2334"/>
                  </a:lnTo>
                  <a:lnTo>
                    <a:pt x="2292" y="2310"/>
                  </a:lnTo>
                  <a:lnTo>
                    <a:pt x="2288" y="2298"/>
                  </a:lnTo>
                  <a:lnTo>
                    <a:pt x="2288" y="2290"/>
                  </a:lnTo>
                  <a:lnTo>
                    <a:pt x="2288" y="2286"/>
                  </a:lnTo>
                  <a:lnTo>
                    <a:pt x="2290" y="2280"/>
                  </a:lnTo>
                  <a:lnTo>
                    <a:pt x="2292" y="2278"/>
                  </a:lnTo>
                  <a:lnTo>
                    <a:pt x="2294" y="2274"/>
                  </a:lnTo>
                  <a:lnTo>
                    <a:pt x="2294" y="2268"/>
                  </a:lnTo>
                  <a:lnTo>
                    <a:pt x="2292" y="2258"/>
                  </a:lnTo>
                  <a:lnTo>
                    <a:pt x="2288" y="2248"/>
                  </a:lnTo>
                  <a:lnTo>
                    <a:pt x="2288" y="2240"/>
                  </a:lnTo>
                  <a:lnTo>
                    <a:pt x="2290" y="2236"/>
                  </a:lnTo>
                  <a:lnTo>
                    <a:pt x="2292" y="2232"/>
                  </a:lnTo>
                  <a:lnTo>
                    <a:pt x="2294" y="2230"/>
                  </a:lnTo>
                  <a:lnTo>
                    <a:pt x="2296" y="2228"/>
                  </a:lnTo>
                  <a:lnTo>
                    <a:pt x="2296" y="2226"/>
                  </a:lnTo>
                  <a:lnTo>
                    <a:pt x="2294" y="2220"/>
                  </a:lnTo>
                  <a:lnTo>
                    <a:pt x="2282" y="2206"/>
                  </a:lnTo>
                  <a:lnTo>
                    <a:pt x="2272" y="2192"/>
                  </a:lnTo>
                  <a:lnTo>
                    <a:pt x="2268" y="2184"/>
                  </a:lnTo>
                  <a:lnTo>
                    <a:pt x="2266" y="2174"/>
                  </a:lnTo>
                  <a:lnTo>
                    <a:pt x="2268" y="2164"/>
                  </a:lnTo>
                  <a:lnTo>
                    <a:pt x="2272" y="2150"/>
                  </a:lnTo>
                  <a:lnTo>
                    <a:pt x="2276" y="2138"/>
                  </a:lnTo>
                  <a:lnTo>
                    <a:pt x="2278" y="2130"/>
                  </a:lnTo>
                  <a:lnTo>
                    <a:pt x="2282" y="2122"/>
                  </a:lnTo>
                  <a:lnTo>
                    <a:pt x="2288" y="2108"/>
                  </a:lnTo>
                  <a:lnTo>
                    <a:pt x="2304" y="2084"/>
                  </a:lnTo>
                  <a:lnTo>
                    <a:pt x="2308" y="2074"/>
                  </a:lnTo>
                  <a:lnTo>
                    <a:pt x="2310" y="2058"/>
                  </a:lnTo>
                  <a:lnTo>
                    <a:pt x="2312" y="2052"/>
                  </a:lnTo>
                  <a:lnTo>
                    <a:pt x="2314" y="2048"/>
                  </a:lnTo>
                  <a:lnTo>
                    <a:pt x="2320" y="2046"/>
                  </a:lnTo>
                  <a:lnTo>
                    <a:pt x="2322" y="2044"/>
                  </a:lnTo>
                  <a:lnTo>
                    <a:pt x="2324" y="2042"/>
                  </a:lnTo>
                  <a:lnTo>
                    <a:pt x="2324" y="2036"/>
                  </a:lnTo>
                  <a:lnTo>
                    <a:pt x="2322" y="2026"/>
                  </a:lnTo>
                  <a:lnTo>
                    <a:pt x="2324" y="2016"/>
                  </a:lnTo>
                  <a:lnTo>
                    <a:pt x="2326" y="2008"/>
                  </a:lnTo>
                  <a:lnTo>
                    <a:pt x="2332" y="2004"/>
                  </a:lnTo>
                  <a:lnTo>
                    <a:pt x="2338" y="2002"/>
                  </a:lnTo>
                  <a:lnTo>
                    <a:pt x="2350" y="1998"/>
                  </a:lnTo>
                  <a:lnTo>
                    <a:pt x="2354" y="1994"/>
                  </a:lnTo>
                  <a:lnTo>
                    <a:pt x="2354" y="1988"/>
                  </a:lnTo>
                  <a:lnTo>
                    <a:pt x="2352" y="1980"/>
                  </a:lnTo>
                  <a:lnTo>
                    <a:pt x="2356" y="1980"/>
                  </a:lnTo>
                  <a:lnTo>
                    <a:pt x="2360" y="1980"/>
                  </a:lnTo>
                  <a:lnTo>
                    <a:pt x="2366" y="1978"/>
                  </a:lnTo>
                  <a:lnTo>
                    <a:pt x="2372" y="1972"/>
                  </a:lnTo>
                  <a:lnTo>
                    <a:pt x="2380" y="1962"/>
                  </a:lnTo>
                  <a:lnTo>
                    <a:pt x="2388" y="1950"/>
                  </a:lnTo>
                  <a:lnTo>
                    <a:pt x="2390" y="1944"/>
                  </a:lnTo>
                  <a:lnTo>
                    <a:pt x="2394" y="1932"/>
                  </a:lnTo>
                  <a:lnTo>
                    <a:pt x="2396" y="1926"/>
                  </a:lnTo>
                  <a:lnTo>
                    <a:pt x="2400" y="1918"/>
                  </a:lnTo>
                  <a:lnTo>
                    <a:pt x="2408" y="1908"/>
                  </a:lnTo>
                  <a:lnTo>
                    <a:pt x="2422" y="1892"/>
                  </a:lnTo>
                  <a:lnTo>
                    <a:pt x="2450" y="1860"/>
                  </a:lnTo>
                  <a:lnTo>
                    <a:pt x="2470" y="1836"/>
                  </a:lnTo>
                  <a:lnTo>
                    <a:pt x="2494" y="1812"/>
                  </a:lnTo>
                  <a:lnTo>
                    <a:pt x="2532" y="1780"/>
                  </a:lnTo>
                  <a:lnTo>
                    <a:pt x="2556" y="1760"/>
                  </a:lnTo>
                  <a:lnTo>
                    <a:pt x="2580" y="1736"/>
                  </a:lnTo>
                  <a:lnTo>
                    <a:pt x="2604" y="1710"/>
                  </a:lnTo>
                  <a:lnTo>
                    <a:pt x="2626" y="1680"/>
                  </a:lnTo>
                  <a:lnTo>
                    <a:pt x="2646" y="1646"/>
                  </a:lnTo>
                  <a:lnTo>
                    <a:pt x="2666" y="1610"/>
                  </a:lnTo>
                  <a:lnTo>
                    <a:pt x="2686" y="1570"/>
                  </a:lnTo>
                  <a:lnTo>
                    <a:pt x="2702" y="1526"/>
                  </a:lnTo>
                  <a:lnTo>
                    <a:pt x="2712" y="1502"/>
                  </a:lnTo>
                  <a:lnTo>
                    <a:pt x="2722" y="1482"/>
                  </a:lnTo>
                  <a:lnTo>
                    <a:pt x="2738" y="1452"/>
                  </a:lnTo>
                  <a:lnTo>
                    <a:pt x="2750" y="1426"/>
                  </a:lnTo>
                  <a:lnTo>
                    <a:pt x="2752" y="1416"/>
                  </a:lnTo>
                  <a:lnTo>
                    <a:pt x="2754" y="1404"/>
                  </a:lnTo>
                  <a:lnTo>
                    <a:pt x="2758" y="1388"/>
                  </a:lnTo>
                  <a:lnTo>
                    <a:pt x="2762" y="1378"/>
                  </a:lnTo>
                  <a:lnTo>
                    <a:pt x="2768" y="1376"/>
                  </a:lnTo>
                  <a:lnTo>
                    <a:pt x="2772" y="1376"/>
                  </a:lnTo>
                  <a:lnTo>
                    <a:pt x="2776" y="1376"/>
                  </a:lnTo>
                  <a:lnTo>
                    <a:pt x="2770" y="136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24" name="Freeform 6155">
              <a:extLst>
                <a:ext uri="{FF2B5EF4-FFF2-40B4-BE49-F238E27FC236}">
                  <a16:creationId xmlns:a16="http://schemas.microsoft.com/office/drawing/2014/main" id="{2FDFA26B-F356-47E4-9EED-7C45C04272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8868" y="954013"/>
              <a:ext cx="1798726" cy="2608001"/>
            </a:xfrm>
            <a:custGeom>
              <a:avLst/>
              <a:gdLst>
                <a:gd name="T0" fmla="*/ 794599 w 2834"/>
                <a:gd name="T1" fmla="*/ 115556 h 4108"/>
                <a:gd name="T2" fmla="*/ 750173 w 2834"/>
                <a:gd name="T3" fmla="*/ 64762 h 4108"/>
                <a:gd name="T4" fmla="*/ 742557 w 2834"/>
                <a:gd name="T5" fmla="*/ 528256 h 4108"/>
                <a:gd name="T6" fmla="*/ 842833 w 2834"/>
                <a:gd name="T7" fmla="*/ 165080 h 4108"/>
                <a:gd name="T8" fmla="*/ 708285 w 2834"/>
                <a:gd name="T9" fmla="*/ 563811 h 4108"/>
                <a:gd name="T10" fmla="*/ 635933 w 2834"/>
                <a:gd name="T11" fmla="*/ 595557 h 4108"/>
                <a:gd name="T12" fmla="*/ 684167 w 2834"/>
                <a:gd name="T13" fmla="*/ 565081 h 4108"/>
                <a:gd name="T14" fmla="*/ 836487 w 2834"/>
                <a:gd name="T15" fmla="*/ 25397 h 4108"/>
                <a:gd name="T16" fmla="*/ 91392 w 2834"/>
                <a:gd name="T17" fmla="*/ 1043813 h 4108"/>
                <a:gd name="T18" fmla="*/ 44426 w 2834"/>
                <a:gd name="T19" fmla="*/ 1184766 h 4108"/>
                <a:gd name="T20" fmla="*/ 107893 w 2834"/>
                <a:gd name="T21" fmla="*/ 1048892 h 4108"/>
                <a:gd name="T22" fmla="*/ 119317 w 2834"/>
                <a:gd name="T23" fmla="*/ 1116194 h 4108"/>
                <a:gd name="T24" fmla="*/ 171359 w 2834"/>
                <a:gd name="T25" fmla="*/ 1036194 h 4108"/>
                <a:gd name="T26" fmla="*/ 129471 w 2834"/>
                <a:gd name="T27" fmla="*/ 1116194 h 4108"/>
                <a:gd name="T28" fmla="*/ 148511 w 2834"/>
                <a:gd name="T29" fmla="*/ 1240639 h 4108"/>
                <a:gd name="T30" fmla="*/ 200554 w 2834"/>
                <a:gd name="T31" fmla="*/ 1323179 h 4108"/>
                <a:gd name="T32" fmla="*/ 397299 w 2834"/>
                <a:gd name="T33" fmla="*/ 877463 h 4108"/>
                <a:gd name="T34" fmla="*/ 224671 w 2834"/>
                <a:gd name="T35" fmla="*/ 943495 h 4108"/>
                <a:gd name="T36" fmla="*/ 331294 w 2834"/>
                <a:gd name="T37" fmla="*/ 721272 h 4108"/>
                <a:gd name="T38" fmla="*/ 114239 w 2834"/>
                <a:gd name="T39" fmla="*/ 665399 h 4108"/>
                <a:gd name="T40" fmla="*/ 151050 w 2834"/>
                <a:gd name="T41" fmla="*/ 1219051 h 4108"/>
                <a:gd name="T42" fmla="*/ 576275 w 2834"/>
                <a:gd name="T43" fmla="*/ 1158099 h 4108"/>
                <a:gd name="T44" fmla="*/ 580083 w 2834"/>
                <a:gd name="T45" fmla="*/ 1159369 h 4108"/>
                <a:gd name="T46" fmla="*/ 694322 w 2834"/>
                <a:gd name="T47" fmla="*/ 1079368 h 4108"/>
                <a:gd name="T48" fmla="*/ 401107 w 2834"/>
                <a:gd name="T49" fmla="*/ 961273 h 4108"/>
                <a:gd name="T50" fmla="*/ 840295 w 2834"/>
                <a:gd name="T51" fmla="*/ 1010797 h 4108"/>
                <a:gd name="T52" fmla="*/ 605469 w 2834"/>
                <a:gd name="T53" fmla="*/ 1771434 h 4108"/>
                <a:gd name="T54" fmla="*/ 799676 w 2834"/>
                <a:gd name="T55" fmla="*/ 1789212 h 4108"/>
                <a:gd name="T56" fmla="*/ 858065 w 2834"/>
                <a:gd name="T57" fmla="*/ 1842545 h 4108"/>
                <a:gd name="T58" fmla="*/ 1586659 w 2834"/>
                <a:gd name="T59" fmla="*/ 2201912 h 4108"/>
                <a:gd name="T60" fmla="*/ 1488921 w 2834"/>
                <a:gd name="T61" fmla="*/ 2069848 h 4108"/>
                <a:gd name="T62" fmla="*/ 1391183 w 2834"/>
                <a:gd name="T63" fmla="*/ 620954 h 4108"/>
                <a:gd name="T64" fmla="*/ 1212208 w 2834"/>
                <a:gd name="T65" fmla="*/ 568891 h 4108"/>
                <a:gd name="T66" fmla="*/ 974843 w 2834"/>
                <a:gd name="T67" fmla="*/ 468573 h 4108"/>
                <a:gd name="T68" fmla="*/ 856796 w 2834"/>
                <a:gd name="T69" fmla="*/ 514287 h 4108"/>
                <a:gd name="T70" fmla="*/ 732402 w 2834"/>
                <a:gd name="T71" fmla="*/ 544764 h 4108"/>
                <a:gd name="T72" fmla="*/ 657512 w 2834"/>
                <a:gd name="T73" fmla="*/ 642542 h 4108"/>
                <a:gd name="T74" fmla="*/ 562312 w 2834"/>
                <a:gd name="T75" fmla="*/ 758098 h 4108"/>
                <a:gd name="T76" fmla="*/ 446803 w 2834"/>
                <a:gd name="T77" fmla="*/ 830479 h 4108"/>
                <a:gd name="T78" fmla="*/ 396030 w 2834"/>
                <a:gd name="T79" fmla="*/ 911749 h 4108"/>
                <a:gd name="T80" fmla="*/ 482344 w 2834"/>
                <a:gd name="T81" fmla="*/ 1027305 h 4108"/>
                <a:gd name="T82" fmla="*/ 679090 w 2834"/>
                <a:gd name="T83" fmla="*/ 1102226 h 4108"/>
                <a:gd name="T84" fmla="*/ 728594 w 2834"/>
                <a:gd name="T85" fmla="*/ 845717 h 4108"/>
                <a:gd name="T86" fmla="*/ 818716 w 2834"/>
                <a:gd name="T87" fmla="*/ 825399 h 4108"/>
                <a:gd name="T88" fmla="*/ 984998 w 2834"/>
                <a:gd name="T89" fmla="*/ 975241 h 4108"/>
                <a:gd name="T90" fmla="*/ 748903 w 2834"/>
                <a:gd name="T91" fmla="*/ 1168258 h 4108"/>
                <a:gd name="T92" fmla="*/ 514078 w 2834"/>
                <a:gd name="T93" fmla="*/ 1158099 h 4108"/>
                <a:gd name="T94" fmla="*/ 486152 w 2834"/>
                <a:gd name="T95" fmla="*/ 1146670 h 4108"/>
                <a:gd name="T96" fmla="*/ 392222 w 2834"/>
                <a:gd name="T97" fmla="*/ 1235559 h 4108"/>
                <a:gd name="T98" fmla="*/ 185322 w 2834"/>
                <a:gd name="T99" fmla="*/ 1389211 h 4108"/>
                <a:gd name="T100" fmla="*/ 171359 w 2834"/>
                <a:gd name="T101" fmla="*/ 1584767 h 4108"/>
                <a:gd name="T102" fmla="*/ 180244 w 2834"/>
                <a:gd name="T103" fmla="*/ 1823498 h 4108"/>
                <a:gd name="T104" fmla="*/ 542003 w 2834"/>
                <a:gd name="T105" fmla="*/ 1610164 h 4108"/>
                <a:gd name="T106" fmla="*/ 628317 w 2834"/>
                <a:gd name="T107" fmla="*/ 1615243 h 4108"/>
                <a:gd name="T108" fmla="*/ 786983 w 2834"/>
                <a:gd name="T109" fmla="*/ 1730799 h 4108"/>
                <a:gd name="T110" fmla="*/ 884721 w 2834"/>
                <a:gd name="T111" fmla="*/ 1789212 h 4108"/>
                <a:gd name="T112" fmla="*/ 972305 w 2834"/>
                <a:gd name="T113" fmla="*/ 1674926 h 4108"/>
                <a:gd name="T114" fmla="*/ 1124624 w 2834"/>
                <a:gd name="T115" fmla="*/ 1530163 h 4108"/>
                <a:gd name="T116" fmla="*/ 1213477 w 2834"/>
                <a:gd name="T117" fmla="*/ 1530163 h 4108"/>
                <a:gd name="T118" fmla="*/ 976113 w 2834"/>
                <a:gd name="T119" fmla="*/ 1692704 h 4108"/>
                <a:gd name="T120" fmla="*/ 1042118 w 2834"/>
                <a:gd name="T121" fmla="*/ 1838736 h 4108"/>
                <a:gd name="T122" fmla="*/ 1153819 w 2834"/>
                <a:gd name="T123" fmla="*/ 2114292 h 4108"/>
                <a:gd name="T124" fmla="*/ 1426724 w 2834"/>
                <a:gd name="T125" fmla="*/ 2595564 h 4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34"/>
                <a:gd name="T190" fmla="*/ 0 h 4108"/>
                <a:gd name="T191" fmla="*/ 2834 w 2834"/>
                <a:gd name="T192" fmla="*/ 4108 h 41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34" h="4108">
                  <a:moveTo>
                    <a:pt x="1216" y="808"/>
                  </a:moveTo>
                  <a:lnTo>
                    <a:pt x="1216" y="808"/>
                  </a:lnTo>
                  <a:lnTo>
                    <a:pt x="1216" y="806"/>
                  </a:lnTo>
                  <a:lnTo>
                    <a:pt x="1212" y="804"/>
                  </a:lnTo>
                  <a:lnTo>
                    <a:pt x="1208" y="804"/>
                  </a:lnTo>
                  <a:lnTo>
                    <a:pt x="1206" y="804"/>
                  </a:lnTo>
                  <a:lnTo>
                    <a:pt x="1206" y="806"/>
                  </a:lnTo>
                  <a:lnTo>
                    <a:pt x="1210" y="808"/>
                  </a:lnTo>
                  <a:lnTo>
                    <a:pt x="1214" y="808"/>
                  </a:lnTo>
                  <a:lnTo>
                    <a:pt x="1216" y="808"/>
                  </a:lnTo>
                  <a:close/>
                  <a:moveTo>
                    <a:pt x="1202" y="798"/>
                  </a:moveTo>
                  <a:lnTo>
                    <a:pt x="1202" y="798"/>
                  </a:lnTo>
                  <a:lnTo>
                    <a:pt x="1198" y="798"/>
                  </a:lnTo>
                  <a:lnTo>
                    <a:pt x="1194" y="802"/>
                  </a:lnTo>
                  <a:lnTo>
                    <a:pt x="1194" y="806"/>
                  </a:lnTo>
                  <a:lnTo>
                    <a:pt x="1196" y="806"/>
                  </a:lnTo>
                  <a:lnTo>
                    <a:pt x="1200" y="806"/>
                  </a:lnTo>
                  <a:lnTo>
                    <a:pt x="1202" y="802"/>
                  </a:lnTo>
                  <a:lnTo>
                    <a:pt x="1202" y="800"/>
                  </a:lnTo>
                  <a:lnTo>
                    <a:pt x="1202" y="798"/>
                  </a:lnTo>
                  <a:close/>
                  <a:moveTo>
                    <a:pt x="1082" y="898"/>
                  </a:moveTo>
                  <a:lnTo>
                    <a:pt x="1082" y="898"/>
                  </a:lnTo>
                  <a:lnTo>
                    <a:pt x="1078" y="896"/>
                  </a:lnTo>
                  <a:lnTo>
                    <a:pt x="1074" y="900"/>
                  </a:lnTo>
                  <a:lnTo>
                    <a:pt x="1072" y="902"/>
                  </a:lnTo>
                  <a:lnTo>
                    <a:pt x="1072" y="906"/>
                  </a:lnTo>
                  <a:lnTo>
                    <a:pt x="1072" y="910"/>
                  </a:lnTo>
                  <a:lnTo>
                    <a:pt x="1066" y="914"/>
                  </a:lnTo>
                  <a:lnTo>
                    <a:pt x="1062" y="916"/>
                  </a:lnTo>
                  <a:lnTo>
                    <a:pt x="1064" y="914"/>
                  </a:lnTo>
                  <a:lnTo>
                    <a:pt x="1066" y="910"/>
                  </a:lnTo>
                  <a:lnTo>
                    <a:pt x="1064" y="908"/>
                  </a:lnTo>
                  <a:lnTo>
                    <a:pt x="1062" y="908"/>
                  </a:lnTo>
                  <a:lnTo>
                    <a:pt x="1060" y="908"/>
                  </a:lnTo>
                  <a:lnTo>
                    <a:pt x="1060" y="906"/>
                  </a:lnTo>
                  <a:lnTo>
                    <a:pt x="1062" y="902"/>
                  </a:lnTo>
                  <a:lnTo>
                    <a:pt x="1066" y="896"/>
                  </a:lnTo>
                  <a:lnTo>
                    <a:pt x="1066" y="894"/>
                  </a:lnTo>
                  <a:lnTo>
                    <a:pt x="1064" y="892"/>
                  </a:lnTo>
                  <a:lnTo>
                    <a:pt x="1058" y="892"/>
                  </a:lnTo>
                  <a:lnTo>
                    <a:pt x="1054" y="896"/>
                  </a:lnTo>
                  <a:lnTo>
                    <a:pt x="1048" y="900"/>
                  </a:lnTo>
                  <a:lnTo>
                    <a:pt x="1046" y="906"/>
                  </a:lnTo>
                  <a:lnTo>
                    <a:pt x="1046" y="912"/>
                  </a:lnTo>
                  <a:lnTo>
                    <a:pt x="1046" y="916"/>
                  </a:lnTo>
                  <a:lnTo>
                    <a:pt x="1046" y="918"/>
                  </a:lnTo>
                  <a:lnTo>
                    <a:pt x="1042" y="920"/>
                  </a:lnTo>
                  <a:lnTo>
                    <a:pt x="1036" y="922"/>
                  </a:lnTo>
                  <a:lnTo>
                    <a:pt x="1036" y="924"/>
                  </a:lnTo>
                  <a:lnTo>
                    <a:pt x="1036" y="928"/>
                  </a:lnTo>
                  <a:lnTo>
                    <a:pt x="1032" y="938"/>
                  </a:lnTo>
                  <a:lnTo>
                    <a:pt x="1030" y="942"/>
                  </a:lnTo>
                  <a:lnTo>
                    <a:pt x="1034" y="940"/>
                  </a:lnTo>
                  <a:lnTo>
                    <a:pt x="1040" y="938"/>
                  </a:lnTo>
                  <a:lnTo>
                    <a:pt x="1044" y="938"/>
                  </a:lnTo>
                  <a:lnTo>
                    <a:pt x="1048" y="940"/>
                  </a:lnTo>
                  <a:lnTo>
                    <a:pt x="1050" y="940"/>
                  </a:lnTo>
                  <a:lnTo>
                    <a:pt x="1052" y="940"/>
                  </a:lnTo>
                  <a:lnTo>
                    <a:pt x="1054" y="936"/>
                  </a:lnTo>
                  <a:lnTo>
                    <a:pt x="1056" y="934"/>
                  </a:lnTo>
                  <a:lnTo>
                    <a:pt x="1058" y="932"/>
                  </a:lnTo>
                  <a:lnTo>
                    <a:pt x="1060" y="934"/>
                  </a:lnTo>
                  <a:lnTo>
                    <a:pt x="1062" y="936"/>
                  </a:lnTo>
                  <a:lnTo>
                    <a:pt x="1064" y="936"/>
                  </a:lnTo>
                  <a:lnTo>
                    <a:pt x="1068" y="930"/>
                  </a:lnTo>
                  <a:lnTo>
                    <a:pt x="1070" y="926"/>
                  </a:lnTo>
                  <a:lnTo>
                    <a:pt x="1072" y="924"/>
                  </a:lnTo>
                  <a:lnTo>
                    <a:pt x="1076" y="920"/>
                  </a:lnTo>
                  <a:lnTo>
                    <a:pt x="1084" y="920"/>
                  </a:lnTo>
                  <a:lnTo>
                    <a:pt x="1088" y="918"/>
                  </a:lnTo>
                  <a:lnTo>
                    <a:pt x="1090" y="916"/>
                  </a:lnTo>
                  <a:lnTo>
                    <a:pt x="1090" y="914"/>
                  </a:lnTo>
                  <a:lnTo>
                    <a:pt x="1090" y="910"/>
                  </a:lnTo>
                  <a:lnTo>
                    <a:pt x="1086" y="904"/>
                  </a:lnTo>
                  <a:lnTo>
                    <a:pt x="1082" y="898"/>
                  </a:lnTo>
                  <a:close/>
                  <a:moveTo>
                    <a:pt x="1190" y="808"/>
                  </a:moveTo>
                  <a:lnTo>
                    <a:pt x="1190" y="808"/>
                  </a:lnTo>
                  <a:lnTo>
                    <a:pt x="1188" y="808"/>
                  </a:lnTo>
                  <a:lnTo>
                    <a:pt x="1186" y="808"/>
                  </a:lnTo>
                  <a:lnTo>
                    <a:pt x="1184" y="808"/>
                  </a:lnTo>
                  <a:lnTo>
                    <a:pt x="1182" y="808"/>
                  </a:lnTo>
                  <a:lnTo>
                    <a:pt x="1180" y="808"/>
                  </a:lnTo>
                  <a:lnTo>
                    <a:pt x="1178" y="810"/>
                  </a:lnTo>
                  <a:lnTo>
                    <a:pt x="1176" y="814"/>
                  </a:lnTo>
                  <a:lnTo>
                    <a:pt x="1178" y="814"/>
                  </a:lnTo>
                  <a:lnTo>
                    <a:pt x="1178" y="816"/>
                  </a:lnTo>
                  <a:lnTo>
                    <a:pt x="1184" y="814"/>
                  </a:lnTo>
                  <a:lnTo>
                    <a:pt x="1188" y="810"/>
                  </a:lnTo>
                  <a:lnTo>
                    <a:pt x="1190" y="808"/>
                  </a:lnTo>
                  <a:close/>
                  <a:moveTo>
                    <a:pt x="1400" y="746"/>
                  </a:moveTo>
                  <a:lnTo>
                    <a:pt x="1400" y="746"/>
                  </a:lnTo>
                  <a:lnTo>
                    <a:pt x="1394" y="744"/>
                  </a:lnTo>
                  <a:lnTo>
                    <a:pt x="1390" y="744"/>
                  </a:lnTo>
                  <a:lnTo>
                    <a:pt x="1388" y="744"/>
                  </a:lnTo>
                  <a:lnTo>
                    <a:pt x="1390" y="748"/>
                  </a:lnTo>
                  <a:lnTo>
                    <a:pt x="1394" y="750"/>
                  </a:lnTo>
                  <a:lnTo>
                    <a:pt x="1398" y="750"/>
                  </a:lnTo>
                  <a:lnTo>
                    <a:pt x="1400" y="748"/>
                  </a:lnTo>
                  <a:lnTo>
                    <a:pt x="1400" y="746"/>
                  </a:lnTo>
                  <a:close/>
                  <a:moveTo>
                    <a:pt x="1252" y="182"/>
                  </a:moveTo>
                  <a:lnTo>
                    <a:pt x="1252" y="182"/>
                  </a:lnTo>
                  <a:lnTo>
                    <a:pt x="1256" y="186"/>
                  </a:lnTo>
                  <a:lnTo>
                    <a:pt x="1256" y="188"/>
                  </a:lnTo>
                  <a:lnTo>
                    <a:pt x="1258" y="190"/>
                  </a:lnTo>
                  <a:lnTo>
                    <a:pt x="1258" y="192"/>
                  </a:lnTo>
                  <a:lnTo>
                    <a:pt x="1262" y="192"/>
                  </a:lnTo>
                  <a:lnTo>
                    <a:pt x="1272" y="190"/>
                  </a:lnTo>
                  <a:lnTo>
                    <a:pt x="1290" y="186"/>
                  </a:lnTo>
                  <a:lnTo>
                    <a:pt x="1306" y="186"/>
                  </a:lnTo>
                  <a:lnTo>
                    <a:pt x="1312" y="184"/>
                  </a:lnTo>
                  <a:lnTo>
                    <a:pt x="1316" y="182"/>
                  </a:lnTo>
                  <a:lnTo>
                    <a:pt x="1318" y="178"/>
                  </a:lnTo>
                  <a:lnTo>
                    <a:pt x="1318" y="172"/>
                  </a:lnTo>
                  <a:lnTo>
                    <a:pt x="1316" y="166"/>
                  </a:lnTo>
                  <a:lnTo>
                    <a:pt x="1312" y="162"/>
                  </a:lnTo>
                  <a:lnTo>
                    <a:pt x="1306" y="160"/>
                  </a:lnTo>
                  <a:lnTo>
                    <a:pt x="1300" y="158"/>
                  </a:lnTo>
                  <a:lnTo>
                    <a:pt x="1284" y="158"/>
                  </a:lnTo>
                  <a:lnTo>
                    <a:pt x="1266" y="162"/>
                  </a:lnTo>
                  <a:lnTo>
                    <a:pt x="1250" y="166"/>
                  </a:lnTo>
                  <a:lnTo>
                    <a:pt x="1238" y="168"/>
                  </a:lnTo>
                  <a:lnTo>
                    <a:pt x="1238" y="170"/>
                  </a:lnTo>
                  <a:lnTo>
                    <a:pt x="1238" y="174"/>
                  </a:lnTo>
                  <a:lnTo>
                    <a:pt x="1252" y="182"/>
                  </a:lnTo>
                  <a:close/>
                  <a:moveTo>
                    <a:pt x="1236" y="808"/>
                  </a:moveTo>
                  <a:lnTo>
                    <a:pt x="1236" y="808"/>
                  </a:lnTo>
                  <a:lnTo>
                    <a:pt x="1238" y="806"/>
                  </a:lnTo>
                  <a:lnTo>
                    <a:pt x="1236" y="804"/>
                  </a:lnTo>
                  <a:lnTo>
                    <a:pt x="1228" y="802"/>
                  </a:lnTo>
                  <a:lnTo>
                    <a:pt x="1224" y="798"/>
                  </a:lnTo>
                  <a:lnTo>
                    <a:pt x="1220" y="796"/>
                  </a:lnTo>
                  <a:lnTo>
                    <a:pt x="1216" y="794"/>
                  </a:lnTo>
                  <a:lnTo>
                    <a:pt x="1216" y="798"/>
                  </a:lnTo>
                  <a:lnTo>
                    <a:pt x="1216" y="802"/>
                  </a:lnTo>
                  <a:lnTo>
                    <a:pt x="1220" y="806"/>
                  </a:lnTo>
                  <a:lnTo>
                    <a:pt x="1228" y="810"/>
                  </a:lnTo>
                  <a:lnTo>
                    <a:pt x="1236" y="808"/>
                  </a:lnTo>
                  <a:close/>
                  <a:moveTo>
                    <a:pt x="902" y="108"/>
                  </a:moveTo>
                  <a:lnTo>
                    <a:pt x="902" y="108"/>
                  </a:lnTo>
                  <a:lnTo>
                    <a:pt x="902" y="114"/>
                  </a:lnTo>
                  <a:lnTo>
                    <a:pt x="904" y="120"/>
                  </a:lnTo>
                  <a:lnTo>
                    <a:pt x="906" y="124"/>
                  </a:lnTo>
                  <a:lnTo>
                    <a:pt x="910" y="126"/>
                  </a:lnTo>
                  <a:lnTo>
                    <a:pt x="912" y="128"/>
                  </a:lnTo>
                  <a:lnTo>
                    <a:pt x="910" y="128"/>
                  </a:lnTo>
                  <a:lnTo>
                    <a:pt x="900" y="130"/>
                  </a:lnTo>
                  <a:lnTo>
                    <a:pt x="886" y="130"/>
                  </a:lnTo>
                  <a:lnTo>
                    <a:pt x="884" y="132"/>
                  </a:lnTo>
                  <a:lnTo>
                    <a:pt x="886" y="136"/>
                  </a:lnTo>
                  <a:lnTo>
                    <a:pt x="898" y="148"/>
                  </a:lnTo>
                  <a:lnTo>
                    <a:pt x="922" y="172"/>
                  </a:lnTo>
                  <a:lnTo>
                    <a:pt x="936" y="184"/>
                  </a:lnTo>
                  <a:lnTo>
                    <a:pt x="948" y="192"/>
                  </a:lnTo>
                  <a:lnTo>
                    <a:pt x="960" y="194"/>
                  </a:lnTo>
                  <a:lnTo>
                    <a:pt x="970" y="192"/>
                  </a:lnTo>
                  <a:lnTo>
                    <a:pt x="980" y="188"/>
                  </a:lnTo>
                  <a:lnTo>
                    <a:pt x="990" y="182"/>
                  </a:lnTo>
                  <a:lnTo>
                    <a:pt x="1018" y="164"/>
                  </a:lnTo>
                  <a:lnTo>
                    <a:pt x="1038" y="152"/>
                  </a:lnTo>
                  <a:lnTo>
                    <a:pt x="1040" y="152"/>
                  </a:lnTo>
                  <a:lnTo>
                    <a:pt x="1042" y="154"/>
                  </a:lnTo>
                  <a:lnTo>
                    <a:pt x="1042" y="158"/>
                  </a:lnTo>
                  <a:lnTo>
                    <a:pt x="1048" y="160"/>
                  </a:lnTo>
                  <a:lnTo>
                    <a:pt x="1056" y="164"/>
                  </a:lnTo>
                  <a:lnTo>
                    <a:pt x="1072" y="166"/>
                  </a:lnTo>
                  <a:lnTo>
                    <a:pt x="1088" y="168"/>
                  </a:lnTo>
                  <a:lnTo>
                    <a:pt x="1096" y="170"/>
                  </a:lnTo>
                  <a:lnTo>
                    <a:pt x="1094" y="172"/>
                  </a:lnTo>
                  <a:lnTo>
                    <a:pt x="1088" y="176"/>
                  </a:lnTo>
                  <a:lnTo>
                    <a:pt x="1058" y="186"/>
                  </a:lnTo>
                  <a:lnTo>
                    <a:pt x="1014" y="198"/>
                  </a:lnTo>
                  <a:lnTo>
                    <a:pt x="994" y="206"/>
                  </a:lnTo>
                  <a:lnTo>
                    <a:pt x="980" y="210"/>
                  </a:lnTo>
                  <a:lnTo>
                    <a:pt x="972" y="216"/>
                  </a:lnTo>
                  <a:lnTo>
                    <a:pt x="970" y="218"/>
                  </a:lnTo>
                  <a:lnTo>
                    <a:pt x="970" y="220"/>
                  </a:lnTo>
                  <a:lnTo>
                    <a:pt x="976" y="222"/>
                  </a:lnTo>
                  <a:lnTo>
                    <a:pt x="988" y="224"/>
                  </a:lnTo>
                  <a:lnTo>
                    <a:pt x="1008" y="224"/>
                  </a:lnTo>
                  <a:lnTo>
                    <a:pt x="1034" y="222"/>
                  </a:lnTo>
                  <a:lnTo>
                    <a:pt x="1058" y="220"/>
                  </a:lnTo>
                  <a:lnTo>
                    <a:pt x="1072" y="220"/>
                  </a:lnTo>
                  <a:lnTo>
                    <a:pt x="1074" y="222"/>
                  </a:lnTo>
                  <a:lnTo>
                    <a:pt x="1076" y="222"/>
                  </a:lnTo>
                  <a:lnTo>
                    <a:pt x="1072" y="226"/>
                  </a:lnTo>
                  <a:lnTo>
                    <a:pt x="1064" y="232"/>
                  </a:lnTo>
                  <a:lnTo>
                    <a:pt x="1050" y="236"/>
                  </a:lnTo>
                  <a:lnTo>
                    <a:pt x="1036" y="242"/>
                  </a:lnTo>
                  <a:lnTo>
                    <a:pt x="1018" y="244"/>
                  </a:lnTo>
                  <a:lnTo>
                    <a:pt x="994" y="250"/>
                  </a:lnTo>
                  <a:lnTo>
                    <a:pt x="988" y="252"/>
                  </a:lnTo>
                  <a:lnTo>
                    <a:pt x="984" y="256"/>
                  </a:lnTo>
                  <a:lnTo>
                    <a:pt x="986" y="260"/>
                  </a:lnTo>
                  <a:lnTo>
                    <a:pt x="990" y="264"/>
                  </a:lnTo>
                  <a:lnTo>
                    <a:pt x="1014" y="274"/>
                  </a:lnTo>
                  <a:lnTo>
                    <a:pt x="1028" y="280"/>
                  </a:lnTo>
                  <a:lnTo>
                    <a:pt x="1036" y="286"/>
                  </a:lnTo>
                  <a:lnTo>
                    <a:pt x="1048" y="296"/>
                  </a:lnTo>
                  <a:lnTo>
                    <a:pt x="1052" y="302"/>
                  </a:lnTo>
                  <a:lnTo>
                    <a:pt x="1060" y="308"/>
                  </a:lnTo>
                  <a:lnTo>
                    <a:pt x="1072" y="312"/>
                  </a:lnTo>
                  <a:lnTo>
                    <a:pt x="1090" y="318"/>
                  </a:lnTo>
                  <a:lnTo>
                    <a:pt x="1098" y="320"/>
                  </a:lnTo>
                  <a:lnTo>
                    <a:pt x="1104" y="320"/>
                  </a:lnTo>
                  <a:lnTo>
                    <a:pt x="1110" y="318"/>
                  </a:lnTo>
                  <a:lnTo>
                    <a:pt x="1114" y="316"/>
                  </a:lnTo>
                  <a:lnTo>
                    <a:pt x="1116" y="312"/>
                  </a:lnTo>
                  <a:lnTo>
                    <a:pt x="1116" y="306"/>
                  </a:lnTo>
                  <a:lnTo>
                    <a:pt x="1118" y="294"/>
                  </a:lnTo>
                  <a:lnTo>
                    <a:pt x="1120" y="282"/>
                  </a:lnTo>
                  <a:lnTo>
                    <a:pt x="1124" y="268"/>
                  </a:lnTo>
                  <a:lnTo>
                    <a:pt x="1128" y="262"/>
                  </a:lnTo>
                  <a:lnTo>
                    <a:pt x="1132" y="256"/>
                  </a:lnTo>
                  <a:lnTo>
                    <a:pt x="1138" y="252"/>
                  </a:lnTo>
                  <a:lnTo>
                    <a:pt x="1146" y="248"/>
                  </a:lnTo>
                  <a:lnTo>
                    <a:pt x="1160" y="242"/>
                  </a:lnTo>
                  <a:lnTo>
                    <a:pt x="1166" y="236"/>
                  </a:lnTo>
                  <a:lnTo>
                    <a:pt x="1166" y="230"/>
                  </a:lnTo>
                  <a:lnTo>
                    <a:pt x="1164" y="224"/>
                  </a:lnTo>
                  <a:lnTo>
                    <a:pt x="1162" y="218"/>
                  </a:lnTo>
                  <a:lnTo>
                    <a:pt x="1162" y="214"/>
                  </a:lnTo>
                  <a:lnTo>
                    <a:pt x="1162" y="212"/>
                  </a:lnTo>
                  <a:lnTo>
                    <a:pt x="1166" y="208"/>
                  </a:lnTo>
                  <a:lnTo>
                    <a:pt x="1176" y="204"/>
                  </a:lnTo>
                  <a:lnTo>
                    <a:pt x="1182" y="202"/>
                  </a:lnTo>
                  <a:lnTo>
                    <a:pt x="1188" y="200"/>
                  </a:lnTo>
                  <a:lnTo>
                    <a:pt x="1190" y="196"/>
                  </a:lnTo>
                  <a:lnTo>
                    <a:pt x="1192" y="192"/>
                  </a:lnTo>
                  <a:lnTo>
                    <a:pt x="1194" y="186"/>
                  </a:lnTo>
                  <a:lnTo>
                    <a:pt x="1194" y="178"/>
                  </a:lnTo>
                  <a:lnTo>
                    <a:pt x="1196" y="170"/>
                  </a:lnTo>
                  <a:lnTo>
                    <a:pt x="1198" y="166"/>
                  </a:lnTo>
                  <a:lnTo>
                    <a:pt x="1202" y="164"/>
                  </a:lnTo>
                  <a:lnTo>
                    <a:pt x="1206" y="160"/>
                  </a:lnTo>
                  <a:lnTo>
                    <a:pt x="1212" y="158"/>
                  </a:lnTo>
                  <a:lnTo>
                    <a:pt x="1234" y="156"/>
                  </a:lnTo>
                  <a:lnTo>
                    <a:pt x="1272" y="152"/>
                  </a:lnTo>
                  <a:lnTo>
                    <a:pt x="1284" y="148"/>
                  </a:lnTo>
                  <a:lnTo>
                    <a:pt x="1290" y="146"/>
                  </a:lnTo>
                  <a:lnTo>
                    <a:pt x="1290" y="144"/>
                  </a:lnTo>
                  <a:lnTo>
                    <a:pt x="1290" y="142"/>
                  </a:lnTo>
                  <a:lnTo>
                    <a:pt x="1284" y="138"/>
                  </a:lnTo>
                  <a:lnTo>
                    <a:pt x="1274" y="136"/>
                  </a:lnTo>
                  <a:lnTo>
                    <a:pt x="1260" y="130"/>
                  </a:lnTo>
                  <a:lnTo>
                    <a:pt x="1244" y="126"/>
                  </a:lnTo>
                  <a:lnTo>
                    <a:pt x="1236" y="124"/>
                  </a:lnTo>
                  <a:lnTo>
                    <a:pt x="1226" y="118"/>
                  </a:lnTo>
                  <a:lnTo>
                    <a:pt x="1224" y="116"/>
                  </a:lnTo>
                  <a:lnTo>
                    <a:pt x="1220" y="114"/>
                  </a:lnTo>
                  <a:lnTo>
                    <a:pt x="1202" y="114"/>
                  </a:lnTo>
                  <a:lnTo>
                    <a:pt x="1190" y="112"/>
                  </a:lnTo>
                  <a:lnTo>
                    <a:pt x="1186" y="110"/>
                  </a:lnTo>
                  <a:lnTo>
                    <a:pt x="1184" y="106"/>
                  </a:lnTo>
                  <a:lnTo>
                    <a:pt x="1182" y="102"/>
                  </a:lnTo>
                  <a:lnTo>
                    <a:pt x="1182" y="96"/>
                  </a:lnTo>
                  <a:lnTo>
                    <a:pt x="1182" y="90"/>
                  </a:lnTo>
                  <a:lnTo>
                    <a:pt x="1178" y="84"/>
                  </a:lnTo>
                  <a:lnTo>
                    <a:pt x="1170" y="78"/>
                  </a:lnTo>
                  <a:lnTo>
                    <a:pt x="1162" y="74"/>
                  </a:lnTo>
                  <a:lnTo>
                    <a:pt x="1156" y="76"/>
                  </a:lnTo>
                  <a:lnTo>
                    <a:pt x="1152" y="82"/>
                  </a:lnTo>
                  <a:lnTo>
                    <a:pt x="1148" y="88"/>
                  </a:lnTo>
                  <a:lnTo>
                    <a:pt x="1144" y="96"/>
                  </a:lnTo>
                  <a:lnTo>
                    <a:pt x="1144" y="98"/>
                  </a:lnTo>
                  <a:lnTo>
                    <a:pt x="1142" y="94"/>
                  </a:lnTo>
                  <a:lnTo>
                    <a:pt x="1140" y="84"/>
                  </a:lnTo>
                  <a:lnTo>
                    <a:pt x="1140" y="78"/>
                  </a:lnTo>
                  <a:lnTo>
                    <a:pt x="1142" y="74"/>
                  </a:lnTo>
                  <a:lnTo>
                    <a:pt x="1144" y="70"/>
                  </a:lnTo>
                  <a:lnTo>
                    <a:pt x="1150" y="66"/>
                  </a:lnTo>
                  <a:lnTo>
                    <a:pt x="1152" y="64"/>
                  </a:lnTo>
                  <a:lnTo>
                    <a:pt x="1132" y="54"/>
                  </a:lnTo>
                  <a:lnTo>
                    <a:pt x="1124" y="50"/>
                  </a:lnTo>
                  <a:lnTo>
                    <a:pt x="1108" y="50"/>
                  </a:lnTo>
                  <a:lnTo>
                    <a:pt x="1100" y="50"/>
                  </a:lnTo>
                  <a:lnTo>
                    <a:pt x="1092" y="48"/>
                  </a:lnTo>
                  <a:lnTo>
                    <a:pt x="1084" y="42"/>
                  </a:lnTo>
                  <a:lnTo>
                    <a:pt x="1080" y="40"/>
                  </a:lnTo>
                  <a:lnTo>
                    <a:pt x="1076" y="40"/>
                  </a:lnTo>
                  <a:lnTo>
                    <a:pt x="1070" y="40"/>
                  </a:lnTo>
                  <a:lnTo>
                    <a:pt x="1062" y="44"/>
                  </a:lnTo>
                  <a:lnTo>
                    <a:pt x="1058" y="48"/>
                  </a:lnTo>
                  <a:lnTo>
                    <a:pt x="1056" y="54"/>
                  </a:lnTo>
                  <a:lnTo>
                    <a:pt x="1054" y="58"/>
                  </a:lnTo>
                  <a:lnTo>
                    <a:pt x="1056" y="66"/>
                  </a:lnTo>
                  <a:lnTo>
                    <a:pt x="1060" y="80"/>
                  </a:lnTo>
                  <a:lnTo>
                    <a:pt x="1068" y="94"/>
                  </a:lnTo>
                  <a:lnTo>
                    <a:pt x="1084" y="120"/>
                  </a:lnTo>
                  <a:lnTo>
                    <a:pt x="1086" y="130"/>
                  </a:lnTo>
                  <a:lnTo>
                    <a:pt x="1086" y="132"/>
                  </a:lnTo>
                  <a:lnTo>
                    <a:pt x="1084" y="132"/>
                  </a:lnTo>
                  <a:lnTo>
                    <a:pt x="1080" y="132"/>
                  </a:lnTo>
                  <a:lnTo>
                    <a:pt x="1076" y="130"/>
                  </a:lnTo>
                  <a:lnTo>
                    <a:pt x="1068" y="122"/>
                  </a:lnTo>
                  <a:lnTo>
                    <a:pt x="1048" y="96"/>
                  </a:lnTo>
                  <a:lnTo>
                    <a:pt x="1036" y="82"/>
                  </a:lnTo>
                  <a:lnTo>
                    <a:pt x="1026" y="72"/>
                  </a:lnTo>
                  <a:lnTo>
                    <a:pt x="1020" y="68"/>
                  </a:lnTo>
                  <a:lnTo>
                    <a:pt x="1014" y="66"/>
                  </a:lnTo>
                  <a:lnTo>
                    <a:pt x="1008" y="64"/>
                  </a:lnTo>
                  <a:lnTo>
                    <a:pt x="1004" y="66"/>
                  </a:lnTo>
                  <a:lnTo>
                    <a:pt x="998" y="68"/>
                  </a:lnTo>
                  <a:lnTo>
                    <a:pt x="994" y="70"/>
                  </a:lnTo>
                  <a:lnTo>
                    <a:pt x="990" y="78"/>
                  </a:lnTo>
                  <a:lnTo>
                    <a:pt x="988" y="88"/>
                  </a:lnTo>
                  <a:lnTo>
                    <a:pt x="986" y="96"/>
                  </a:lnTo>
                  <a:lnTo>
                    <a:pt x="986" y="108"/>
                  </a:lnTo>
                  <a:lnTo>
                    <a:pt x="984" y="106"/>
                  </a:lnTo>
                  <a:lnTo>
                    <a:pt x="980" y="100"/>
                  </a:lnTo>
                  <a:lnTo>
                    <a:pt x="974" y="90"/>
                  </a:lnTo>
                  <a:lnTo>
                    <a:pt x="968" y="84"/>
                  </a:lnTo>
                  <a:lnTo>
                    <a:pt x="960" y="80"/>
                  </a:lnTo>
                  <a:lnTo>
                    <a:pt x="954" y="78"/>
                  </a:lnTo>
                  <a:lnTo>
                    <a:pt x="950" y="76"/>
                  </a:lnTo>
                  <a:lnTo>
                    <a:pt x="948" y="76"/>
                  </a:lnTo>
                  <a:lnTo>
                    <a:pt x="960" y="72"/>
                  </a:lnTo>
                  <a:lnTo>
                    <a:pt x="972" y="70"/>
                  </a:lnTo>
                  <a:lnTo>
                    <a:pt x="978" y="66"/>
                  </a:lnTo>
                  <a:lnTo>
                    <a:pt x="984" y="62"/>
                  </a:lnTo>
                  <a:lnTo>
                    <a:pt x="984" y="60"/>
                  </a:lnTo>
                  <a:lnTo>
                    <a:pt x="982" y="56"/>
                  </a:lnTo>
                  <a:lnTo>
                    <a:pt x="978" y="56"/>
                  </a:lnTo>
                  <a:lnTo>
                    <a:pt x="970" y="56"/>
                  </a:lnTo>
                  <a:lnTo>
                    <a:pt x="958" y="60"/>
                  </a:lnTo>
                  <a:lnTo>
                    <a:pt x="946" y="62"/>
                  </a:lnTo>
                  <a:lnTo>
                    <a:pt x="938" y="62"/>
                  </a:lnTo>
                  <a:lnTo>
                    <a:pt x="934" y="62"/>
                  </a:lnTo>
                  <a:lnTo>
                    <a:pt x="930" y="58"/>
                  </a:lnTo>
                  <a:lnTo>
                    <a:pt x="928" y="56"/>
                  </a:lnTo>
                  <a:lnTo>
                    <a:pt x="926" y="56"/>
                  </a:lnTo>
                  <a:lnTo>
                    <a:pt x="922" y="58"/>
                  </a:lnTo>
                  <a:lnTo>
                    <a:pt x="916" y="60"/>
                  </a:lnTo>
                  <a:lnTo>
                    <a:pt x="908" y="64"/>
                  </a:lnTo>
                  <a:lnTo>
                    <a:pt x="904" y="64"/>
                  </a:lnTo>
                  <a:lnTo>
                    <a:pt x="902" y="64"/>
                  </a:lnTo>
                  <a:lnTo>
                    <a:pt x="900" y="60"/>
                  </a:lnTo>
                  <a:lnTo>
                    <a:pt x="896" y="58"/>
                  </a:lnTo>
                  <a:lnTo>
                    <a:pt x="892" y="58"/>
                  </a:lnTo>
                  <a:lnTo>
                    <a:pt x="884" y="60"/>
                  </a:lnTo>
                  <a:lnTo>
                    <a:pt x="874" y="64"/>
                  </a:lnTo>
                  <a:lnTo>
                    <a:pt x="862" y="72"/>
                  </a:lnTo>
                  <a:lnTo>
                    <a:pt x="856" y="78"/>
                  </a:lnTo>
                  <a:lnTo>
                    <a:pt x="854" y="82"/>
                  </a:lnTo>
                  <a:lnTo>
                    <a:pt x="854" y="88"/>
                  </a:lnTo>
                  <a:lnTo>
                    <a:pt x="858" y="92"/>
                  </a:lnTo>
                  <a:lnTo>
                    <a:pt x="862" y="98"/>
                  </a:lnTo>
                  <a:lnTo>
                    <a:pt x="872" y="112"/>
                  </a:lnTo>
                  <a:lnTo>
                    <a:pt x="878" y="116"/>
                  </a:lnTo>
                  <a:lnTo>
                    <a:pt x="884" y="118"/>
                  </a:lnTo>
                  <a:lnTo>
                    <a:pt x="890" y="114"/>
                  </a:lnTo>
                  <a:lnTo>
                    <a:pt x="894" y="110"/>
                  </a:lnTo>
                  <a:lnTo>
                    <a:pt x="902" y="104"/>
                  </a:lnTo>
                  <a:lnTo>
                    <a:pt x="902" y="108"/>
                  </a:lnTo>
                  <a:close/>
                  <a:moveTo>
                    <a:pt x="1272" y="818"/>
                  </a:moveTo>
                  <a:lnTo>
                    <a:pt x="1272" y="818"/>
                  </a:lnTo>
                  <a:lnTo>
                    <a:pt x="1272" y="816"/>
                  </a:lnTo>
                  <a:lnTo>
                    <a:pt x="1270" y="814"/>
                  </a:lnTo>
                  <a:lnTo>
                    <a:pt x="1266" y="812"/>
                  </a:lnTo>
                  <a:lnTo>
                    <a:pt x="1264" y="814"/>
                  </a:lnTo>
                  <a:lnTo>
                    <a:pt x="1264" y="818"/>
                  </a:lnTo>
                  <a:lnTo>
                    <a:pt x="1264" y="820"/>
                  </a:lnTo>
                  <a:lnTo>
                    <a:pt x="1272" y="818"/>
                  </a:lnTo>
                  <a:close/>
                  <a:moveTo>
                    <a:pt x="1168" y="848"/>
                  </a:moveTo>
                  <a:lnTo>
                    <a:pt x="1168" y="848"/>
                  </a:lnTo>
                  <a:lnTo>
                    <a:pt x="1176" y="848"/>
                  </a:lnTo>
                  <a:lnTo>
                    <a:pt x="1180" y="848"/>
                  </a:lnTo>
                  <a:lnTo>
                    <a:pt x="1182" y="844"/>
                  </a:lnTo>
                  <a:lnTo>
                    <a:pt x="1184" y="840"/>
                  </a:lnTo>
                  <a:lnTo>
                    <a:pt x="1190" y="836"/>
                  </a:lnTo>
                  <a:lnTo>
                    <a:pt x="1192" y="834"/>
                  </a:lnTo>
                  <a:lnTo>
                    <a:pt x="1192" y="832"/>
                  </a:lnTo>
                  <a:lnTo>
                    <a:pt x="1192" y="830"/>
                  </a:lnTo>
                  <a:lnTo>
                    <a:pt x="1188" y="828"/>
                  </a:lnTo>
                  <a:lnTo>
                    <a:pt x="1182" y="826"/>
                  </a:lnTo>
                  <a:lnTo>
                    <a:pt x="1180" y="826"/>
                  </a:lnTo>
                  <a:lnTo>
                    <a:pt x="1180" y="828"/>
                  </a:lnTo>
                  <a:lnTo>
                    <a:pt x="1176" y="830"/>
                  </a:lnTo>
                  <a:lnTo>
                    <a:pt x="1174" y="830"/>
                  </a:lnTo>
                  <a:lnTo>
                    <a:pt x="1172" y="832"/>
                  </a:lnTo>
                  <a:lnTo>
                    <a:pt x="1170" y="832"/>
                  </a:lnTo>
                  <a:lnTo>
                    <a:pt x="1166" y="832"/>
                  </a:lnTo>
                  <a:lnTo>
                    <a:pt x="1164" y="832"/>
                  </a:lnTo>
                  <a:lnTo>
                    <a:pt x="1162" y="834"/>
                  </a:lnTo>
                  <a:lnTo>
                    <a:pt x="1162" y="838"/>
                  </a:lnTo>
                  <a:lnTo>
                    <a:pt x="1160" y="842"/>
                  </a:lnTo>
                  <a:lnTo>
                    <a:pt x="1156" y="842"/>
                  </a:lnTo>
                  <a:lnTo>
                    <a:pt x="1154" y="842"/>
                  </a:lnTo>
                  <a:lnTo>
                    <a:pt x="1152" y="844"/>
                  </a:lnTo>
                  <a:lnTo>
                    <a:pt x="1152" y="846"/>
                  </a:lnTo>
                  <a:lnTo>
                    <a:pt x="1154" y="848"/>
                  </a:lnTo>
                  <a:lnTo>
                    <a:pt x="1168" y="848"/>
                  </a:lnTo>
                  <a:close/>
                  <a:moveTo>
                    <a:pt x="1214" y="822"/>
                  </a:moveTo>
                  <a:lnTo>
                    <a:pt x="1214" y="822"/>
                  </a:lnTo>
                  <a:lnTo>
                    <a:pt x="1218" y="816"/>
                  </a:lnTo>
                  <a:lnTo>
                    <a:pt x="1218" y="814"/>
                  </a:lnTo>
                  <a:lnTo>
                    <a:pt x="1216" y="814"/>
                  </a:lnTo>
                  <a:lnTo>
                    <a:pt x="1212" y="812"/>
                  </a:lnTo>
                  <a:lnTo>
                    <a:pt x="1208" y="814"/>
                  </a:lnTo>
                  <a:lnTo>
                    <a:pt x="1206" y="814"/>
                  </a:lnTo>
                  <a:lnTo>
                    <a:pt x="1202" y="812"/>
                  </a:lnTo>
                  <a:lnTo>
                    <a:pt x="1198" y="810"/>
                  </a:lnTo>
                  <a:lnTo>
                    <a:pt x="1196" y="812"/>
                  </a:lnTo>
                  <a:lnTo>
                    <a:pt x="1192" y="814"/>
                  </a:lnTo>
                  <a:lnTo>
                    <a:pt x="1190" y="814"/>
                  </a:lnTo>
                  <a:lnTo>
                    <a:pt x="1188" y="814"/>
                  </a:lnTo>
                  <a:lnTo>
                    <a:pt x="1188" y="816"/>
                  </a:lnTo>
                  <a:lnTo>
                    <a:pt x="1184" y="820"/>
                  </a:lnTo>
                  <a:lnTo>
                    <a:pt x="1182" y="822"/>
                  </a:lnTo>
                  <a:lnTo>
                    <a:pt x="1184" y="824"/>
                  </a:lnTo>
                  <a:lnTo>
                    <a:pt x="1190" y="824"/>
                  </a:lnTo>
                  <a:lnTo>
                    <a:pt x="1196" y="828"/>
                  </a:lnTo>
                  <a:lnTo>
                    <a:pt x="1200" y="830"/>
                  </a:lnTo>
                  <a:lnTo>
                    <a:pt x="1204" y="830"/>
                  </a:lnTo>
                  <a:lnTo>
                    <a:pt x="1214" y="822"/>
                  </a:lnTo>
                  <a:close/>
                  <a:moveTo>
                    <a:pt x="1352" y="792"/>
                  </a:moveTo>
                  <a:lnTo>
                    <a:pt x="1352" y="792"/>
                  </a:lnTo>
                  <a:lnTo>
                    <a:pt x="1348" y="790"/>
                  </a:lnTo>
                  <a:lnTo>
                    <a:pt x="1344" y="788"/>
                  </a:lnTo>
                  <a:lnTo>
                    <a:pt x="1338" y="788"/>
                  </a:lnTo>
                  <a:lnTo>
                    <a:pt x="1330" y="790"/>
                  </a:lnTo>
                  <a:lnTo>
                    <a:pt x="1328" y="792"/>
                  </a:lnTo>
                  <a:lnTo>
                    <a:pt x="1330" y="794"/>
                  </a:lnTo>
                  <a:lnTo>
                    <a:pt x="1340" y="798"/>
                  </a:lnTo>
                  <a:lnTo>
                    <a:pt x="1350" y="796"/>
                  </a:lnTo>
                  <a:lnTo>
                    <a:pt x="1352" y="796"/>
                  </a:lnTo>
                  <a:lnTo>
                    <a:pt x="1352" y="792"/>
                  </a:lnTo>
                  <a:close/>
                  <a:moveTo>
                    <a:pt x="1326" y="780"/>
                  </a:moveTo>
                  <a:lnTo>
                    <a:pt x="1326" y="780"/>
                  </a:lnTo>
                  <a:lnTo>
                    <a:pt x="1330" y="778"/>
                  </a:lnTo>
                  <a:lnTo>
                    <a:pt x="1334" y="776"/>
                  </a:lnTo>
                  <a:lnTo>
                    <a:pt x="1338" y="776"/>
                  </a:lnTo>
                  <a:lnTo>
                    <a:pt x="1342" y="776"/>
                  </a:lnTo>
                  <a:lnTo>
                    <a:pt x="1346" y="778"/>
                  </a:lnTo>
                  <a:lnTo>
                    <a:pt x="1350" y="776"/>
                  </a:lnTo>
                  <a:lnTo>
                    <a:pt x="1364" y="766"/>
                  </a:lnTo>
                  <a:lnTo>
                    <a:pt x="1372" y="760"/>
                  </a:lnTo>
                  <a:lnTo>
                    <a:pt x="1372" y="758"/>
                  </a:lnTo>
                  <a:lnTo>
                    <a:pt x="1372" y="756"/>
                  </a:lnTo>
                  <a:lnTo>
                    <a:pt x="1368" y="756"/>
                  </a:lnTo>
                  <a:lnTo>
                    <a:pt x="1362" y="756"/>
                  </a:lnTo>
                  <a:lnTo>
                    <a:pt x="1356" y="758"/>
                  </a:lnTo>
                  <a:lnTo>
                    <a:pt x="1358" y="760"/>
                  </a:lnTo>
                  <a:lnTo>
                    <a:pt x="1358" y="762"/>
                  </a:lnTo>
                  <a:lnTo>
                    <a:pt x="1356" y="764"/>
                  </a:lnTo>
                  <a:lnTo>
                    <a:pt x="1350" y="762"/>
                  </a:lnTo>
                  <a:lnTo>
                    <a:pt x="1348" y="762"/>
                  </a:lnTo>
                  <a:lnTo>
                    <a:pt x="1346" y="762"/>
                  </a:lnTo>
                  <a:lnTo>
                    <a:pt x="1342" y="766"/>
                  </a:lnTo>
                  <a:lnTo>
                    <a:pt x="1342" y="770"/>
                  </a:lnTo>
                  <a:lnTo>
                    <a:pt x="1340" y="768"/>
                  </a:lnTo>
                  <a:lnTo>
                    <a:pt x="1338" y="766"/>
                  </a:lnTo>
                  <a:lnTo>
                    <a:pt x="1332" y="766"/>
                  </a:lnTo>
                  <a:lnTo>
                    <a:pt x="1318" y="770"/>
                  </a:lnTo>
                  <a:lnTo>
                    <a:pt x="1314" y="774"/>
                  </a:lnTo>
                  <a:lnTo>
                    <a:pt x="1318" y="776"/>
                  </a:lnTo>
                  <a:lnTo>
                    <a:pt x="1320" y="776"/>
                  </a:lnTo>
                  <a:lnTo>
                    <a:pt x="1322" y="778"/>
                  </a:lnTo>
                  <a:lnTo>
                    <a:pt x="1320" y="780"/>
                  </a:lnTo>
                  <a:lnTo>
                    <a:pt x="1326" y="780"/>
                  </a:lnTo>
                  <a:close/>
                  <a:moveTo>
                    <a:pt x="1414" y="220"/>
                  </a:moveTo>
                  <a:lnTo>
                    <a:pt x="1414" y="220"/>
                  </a:lnTo>
                  <a:lnTo>
                    <a:pt x="1408" y="216"/>
                  </a:lnTo>
                  <a:lnTo>
                    <a:pt x="1402" y="216"/>
                  </a:lnTo>
                  <a:lnTo>
                    <a:pt x="1392" y="218"/>
                  </a:lnTo>
                  <a:lnTo>
                    <a:pt x="1388" y="220"/>
                  </a:lnTo>
                  <a:lnTo>
                    <a:pt x="1382" y="220"/>
                  </a:lnTo>
                  <a:lnTo>
                    <a:pt x="1374" y="218"/>
                  </a:lnTo>
                  <a:lnTo>
                    <a:pt x="1364" y="214"/>
                  </a:lnTo>
                  <a:lnTo>
                    <a:pt x="1356" y="208"/>
                  </a:lnTo>
                  <a:lnTo>
                    <a:pt x="1354" y="204"/>
                  </a:lnTo>
                  <a:lnTo>
                    <a:pt x="1356" y="200"/>
                  </a:lnTo>
                  <a:lnTo>
                    <a:pt x="1360" y="198"/>
                  </a:lnTo>
                  <a:lnTo>
                    <a:pt x="1370" y="194"/>
                  </a:lnTo>
                  <a:lnTo>
                    <a:pt x="1370" y="192"/>
                  </a:lnTo>
                  <a:lnTo>
                    <a:pt x="1366" y="190"/>
                  </a:lnTo>
                  <a:lnTo>
                    <a:pt x="1354" y="188"/>
                  </a:lnTo>
                  <a:lnTo>
                    <a:pt x="1336" y="188"/>
                  </a:lnTo>
                  <a:lnTo>
                    <a:pt x="1316" y="188"/>
                  </a:lnTo>
                  <a:lnTo>
                    <a:pt x="1296" y="190"/>
                  </a:lnTo>
                  <a:lnTo>
                    <a:pt x="1280" y="194"/>
                  </a:lnTo>
                  <a:lnTo>
                    <a:pt x="1274" y="196"/>
                  </a:lnTo>
                  <a:lnTo>
                    <a:pt x="1270" y="198"/>
                  </a:lnTo>
                  <a:lnTo>
                    <a:pt x="1270" y="202"/>
                  </a:lnTo>
                  <a:lnTo>
                    <a:pt x="1272" y="204"/>
                  </a:lnTo>
                  <a:lnTo>
                    <a:pt x="1276" y="208"/>
                  </a:lnTo>
                  <a:lnTo>
                    <a:pt x="1286" y="212"/>
                  </a:lnTo>
                  <a:lnTo>
                    <a:pt x="1292" y="214"/>
                  </a:lnTo>
                  <a:lnTo>
                    <a:pt x="1292" y="216"/>
                  </a:lnTo>
                  <a:lnTo>
                    <a:pt x="1292" y="218"/>
                  </a:lnTo>
                  <a:lnTo>
                    <a:pt x="1286" y="224"/>
                  </a:lnTo>
                  <a:lnTo>
                    <a:pt x="1272" y="236"/>
                  </a:lnTo>
                  <a:lnTo>
                    <a:pt x="1264" y="242"/>
                  </a:lnTo>
                  <a:lnTo>
                    <a:pt x="1262" y="246"/>
                  </a:lnTo>
                  <a:lnTo>
                    <a:pt x="1264" y="248"/>
                  </a:lnTo>
                  <a:lnTo>
                    <a:pt x="1270" y="250"/>
                  </a:lnTo>
                  <a:lnTo>
                    <a:pt x="1288" y="250"/>
                  </a:lnTo>
                  <a:lnTo>
                    <a:pt x="1314" y="246"/>
                  </a:lnTo>
                  <a:lnTo>
                    <a:pt x="1324" y="248"/>
                  </a:lnTo>
                  <a:lnTo>
                    <a:pt x="1328" y="248"/>
                  </a:lnTo>
                  <a:lnTo>
                    <a:pt x="1328" y="250"/>
                  </a:lnTo>
                  <a:lnTo>
                    <a:pt x="1328" y="256"/>
                  </a:lnTo>
                  <a:lnTo>
                    <a:pt x="1328" y="260"/>
                  </a:lnTo>
                  <a:lnTo>
                    <a:pt x="1326" y="264"/>
                  </a:lnTo>
                  <a:lnTo>
                    <a:pt x="1326" y="266"/>
                  </a:lnTo>
                  <a:lnTo>
                    <a:pt x="1328" y="266"/>
                  </a:lnTo>
                  <a:lnTo>
                    <a:pt x="1336" y="266"/>
                  </a:lnTo>
                  <a:lnTo>
                    <a:pt x="1350" y="260"/>
                  </a:lnTo>
                  <a:lnTo>
                    <a:pt x="1376" y="250"/>
                  </a:lnTo>
                  <a:lnTo>
                    <a:pt x="1402" y="238"/>
                  </a:lnTo>
                  <a:lnTo>
                    <a:pt x="1412" y="234"/>
                  </a:lnTo>
                  <a:lnTo>
                    <a:pt x="1418" y="228"/>
                  </a:lnTo>
                  <a:lnTo>
                    <a:pt x="1420" y="226"/>
                  </a:lnTo>
                  <a:lnTo>
                    <a:pt x="1420" y="224"/>
                  </a:lnTo>
                  <a:lnTo>
                    <a:pt x="1418" y="222"/>
                  </a:lnTo>
                  <a:lnTo>
                    <a:pt x="1414" y="220"/>
                  </a:lnTo>
                  <a:close/>
                  <a:moveTo>
                    <a:pt x="1370" y="792"/>
                  </a:moveTo>
                  <a:lnTo>
                    <a:pt x="1370" y="792"/>
                  </a:lnTo>
                  <a:lnTo>
                    <a:pt x="1378" y="782"/>
                  </a:lnTo>
                  <a:lnTo>
                    <a:pt x="1380" y="776"/>
                  </a:lnTo>
                  <a:lnTo>
                    <a:pt x="1378" y="774"/>
                  </a:lnTo>
                  <a:lnTo>
                    <a:pt x="1376" y="772"/>
                  </a:lnTo>
                  <a:lnTo>
                    <a:pt x="1372" y="770"/>
                  </a:lnTo>
                  <a:lnTo>
                    <a:pt x="1370" y="774"/>
                  </a:lnTo>
                  <a:lnTo>
                    <a:pt x="1362" y="776"/>
                  </a:lnTo>
                  <a:lnTo>
                    <a:pt x="1354" y="780"/>
                  </a:lnTo>
                  <a:lnTo>
                    <a:pt x="1350" y="784"/>
                  </a:lnTo>
                  <a:lnTo>
                    <a:pt x="1350" y="786"/>
                  </a:lnTo>
                  <a:lnTo>
                    <a:pt x="1350" y="788"/>
                  </a:lnTo>
                  <a:lnTo>
                    <a:pt x="1356" y="792"/>
                  </a:lnTo>
                  <a:lnTo>
                    <a:pt x="1364" y="794"/>
                  </a:lnTo>
                  <a:lnTo>
                    <a:pt x="1366" y="794"/>
                  </a:lnTo>
                  <a:lnTo>
                    <a:pt x="1370" y="792"/>
                  </a:lnTo>
                  <a:close/>
                  <a:moveTo>
                    <a:pt x="1388" y="762"/>
                  </a:moveTo>
                  <a:lnTo>
                    <a:pt x="1388" y="762"/>
                  </a:lnTo>
                  <a:lnTo>
                    <a:pt x="1384" y="762"/>
                  </a:lnTo>
                  <a:lnTo>
                    <a:pt x="1380" y="764"/>
                  </a:lnTo>
                  <a:lnTo>
                    <a:pt x="1380" y="766"/>
                  </a:lnTo>
                  <a:lnTo>
                    <a:pt x="1380" y="770"/>
                  </a:lnTo>
                  <a:lnTo>
                    <a:pt x="1384" y="776"/>
                  </a:lnTo>
                  <a:lnTo>
                    <a:pt x="1386" y="778"/>
                  </a:lnTo>
                  <a:lnTo>
                    <a:pt x="1388" y="778"/>
                  </a:lnTo>
                  <a:lnTo>
                    <a:pt x="1394" y="776"/>
                  </a:lnTo>
                  <a:lnTo>
                    <a:pt x="1396" y="772"/>
                  </a:lnTo>
                  <a:lnTo>
                    <a:pt x="1396" y="770"/>
                  </a:lnTo>
                  <a:lnTo>
                    <a:pt x="1396" y="766"/>
                  </a:lnTo>
                  <a:lnTo>
                    <a:pt x="1392" y="764"/>
                  </a:lnTo>
                  <a:lnTo>
                    <a:pt x="1388" y="762"/>
                  </a:lnTo>
                  <a:close/>
                  <a:moveTo>
                    <a:pt x="1264" y="804"/>
                  </a:moveTo>
                  <a:lnTo>
                    <a:pt x="1264" y="804"/>
                  </a:lnTo>
                  <a:lnTo>
                    <a:pt x="1264" y="800"/>
                  </a:lnTo>
                  <a:lnTo>
                    <a:pt x="1262" y="798"/>
                  </a:lnTo>
                  <a:lnTo>
                    <a:pt x="1258" y="798"/>
                  </a:lnTo>
                  <a:lnTo>
                    <a:pt x="1252" y="802"/>
                  </a:lnTo>
                  <a:lnTo>
                    <a:pt x="1248" y="804"/>
                  </a:lnTo>
                  <a:lnTo>
                    <a:pt x="1248" y="808"/>
                  </a:lnTo>
                  <a:lnTo>
                    <a:pt x="1250" y="810"/>
                  </a:lnTo>
                  <a:lnTo>
                    <a:pt x="1254" y="812"/>
                  </a:lnTo>
                  <a:lnTo>
                    <a:pt x="1260" y="814"/>
                  </a:lnTo>
                  <a:lnTo>
                    <a:pt x="1262" y="812"/>
                  </a:lnTo>
                  <a:lnTo>
                    <a:pt x="1264" y="804"/>
                  </a:lnTo>
                  <a:close/>
                  <a:moveTo>
                    <a:pt x="1102" y="904"/>
                  </a:moveTo>
                  <a:lnTo>
                    <a:pt x="1102" y="904"/>
                  </a:lnTo>
                  <a:lnTo>
                    <a:pt x="1102" y="908"/>
                  </a:lnTo>
                  <a:lnTo>
                    <a:pt x="1104" y="908"/>
                  </a:lnTo>
                  <a:lnTo>
                    <a:pt x="1112" y="908"/>
                  </a:lnTo>
                  <a:lnTo>
                    <a:pt x="1114" y="906"/>
                  </a:lnTo>
                  <a:lnTo>
                    <a:pt x="1112" y="902"/>
                  </a:lnTo>
                  <a:lnTo>
                    <a:pt x="1106" y="902"/>
                  </a:lnTo>
                  <a:lnTo>
                    <a:pt x="1104" y="902"/>
                  </a:lnTo>
                  <a:lnTo>
                    <a:pt x="1102" y="904"/>
                  </a:lnTo>
                  <a:close/>
                  <a:moveTo>
                    <a:pt x="1116" y="898"/>
                  </a:moveTo>
                  <a:lnTo>
                    <a:pt x="1116" y="898"/>
                  </a:lnTo>
                  <a:lnTo>
                    <a:pt x="1120" y="900"/>
                  </a:lnTo>
                  <a:lnTo>
                    <a:pt x="1122" y="898"/>
                  </a:lnTo>
                  <a:lnTo>
                    <a:pt x="1124" y="896"/>
                  </a:lnTo>
                  <a:lnTo>
                    <a:pt x="1124" y="894"/>
                  </a:lnTo>
                  <a:lnTo>
                    <a:pt x="1120" y="892"/>
                  </a:lnTo>
                  <a:lnTo>
                    <a:pt x="1116" y="894"/>
                  </a:lnTo>
                  <a:lnTo>
                    <a:pt x="1114" y="896"/>
                  </a:lnTo>
                  <a:lnTo>
                    <a:pt x="1116" y="898"/>
                  </a:lnTo>
                  <a:close/>
                  <a:moveTo>
                    <a:pt x="1150" y="850"/>
                  </a:moveTo>
                  <a:lnTo>
                    <a:pt x="1150" y="850"/>
                  </a:lnTo>
                  <a:lnTo>
                    <a:pt x="1148" y="850"/>
                  </a:lnTo>
                  <a:lnTo>
                    <a:pt x="1148" y="848"/>
                  </a:lnTo>
                  <a:lnTo>
                    <a:pt x="1146" y="846"/>
                  </a:lnTo>
                  <a:lnTo>
                    <a:pt x="1144" y="846"/>
                  </a:lnTo>
                  <a:lnTo>
                    <a:pt x="1142" y="848"/>
                  </a:lnTo>
                  <a:lnTo>
                    <a:pt x="1140" y="846"/>
                  </a:lnTo>
                  <a:lnTo>
                    <a:pt x="1138" y="844"/>
                  </a:lnTo>
                  <a:lnTo>
                    <a:pt x="1136" y="846"/>
                  </a:lnTo>
                  <a:lnTo>
                    <a:pt x="1136" y="848"/>
                  </a:lnTo>
                  <a:lnTo>
                    <a:pt x="1132" y="848"/>
                  </a:lnTo>
                  <a:lnTo>
                    <a:pt x="1130" y="846"/>
                  </a:lnTo>
                  <a:lnTo>
                    <a:pt x="1130" y="850"/>
                  </a:lnTo>
                  <a:lnTo>
                    <a:pt x="1130" y="852"/>
                  </a:lnTo>
                  <a:lnTo>
                    <a:pt x="1128" y="850"/>
                  </a:lnTo>
                  <a:lnTo>
                    <a:pt x="1124" y="850"/>
                  </a:lnTo>
                  <a:lnTo>
                    <a:pt x="1120" y="850"/>
                  </a:lnTo>
                  <a:lnTo>
                    <a:pt x="1118" y="854"/>
                  </a:lnTo>
                  <a:lnTo>
                    <a:pt x="1120" y="856"/>
                  </a:lnTo>
                  <a:lnTo>
                    <a:pt x="1124" y="856"/>
                  </a:lnTo>
                  <a:lnTo>
                    <a:pt x="1124" y="858"/>
                  </a:lnTo>
                  <a:lnTo>
                    <a:pt x="1120" y="860"/>
                  </a:lnTo>
                  <a:lnTo>
                    <a:pt x="1114" y="860"/>
                  </a:lnTo>
                  <a:lnTo>
                    <a:pt x="1108" y="860"/>
                  </a:lnTo>
                  <a:lnTo>
                    <a:pt x="1108" y="862"/>
                  </a:lnTo>
                  <a:lnTo>
                    <a:pt x="1110" y="862"/>
                  </a:lnTo>
                  <a:lnTo>
                    <a:pt x="1110" y="864"/>
                  </a:lnTo>
                  <a:lnTo>
                    <a:pt x="1108" y="866"/>
                  </a:lnTo>
                  <a:lnTo>
                    <a:pt x="1106" y="866"/>
                  </a:lnTo>
                  <a:lnTo>
                    <a:pt x="1108" y="868"/>
                  </a:lnTo>
                  <a:lnTo>
                    <a:pt x="1110" y="870"/>
                  </a:lnTo>
                  <a:lnTo>
                    <a:pt x="1108" y="870"/>
                  </a:lnTo>
                  <a:lnTo>
                    <a:pt x="1108" y="872"/>
                  </a:lnTo>
                  <a:lnTo>
                    <a:pt x="1108" y="874"/>
                  </a:lnTo>
                  <a:lnTo>
                    <a:pt x="1108" y="876"/>
                  </a:lnTo>
                  <a:lnTo>
                    <a:pt x="1108" y="878"/>
                  </a:lnTo>
                  <a:lnTo>
                    <a:pt x="1106" y="880"/>
                  </a:lnTo>
                  <a:lnTo>
                    <a:pt x="1104" y="882"/>
                  </a:lnTo>
                  <a:lnTo>
                    <a:pt x="1108" y="884"/>
                  </a:lnTo>
                  <a:lnTo>
                    <a:pt x="1114" y="884"/>
                  </a:lnTo>
                  <a:lnTo>
                    <a:pt x="1114" y="886"/>
                  </a:lnTo>
                  <a:lnTo>
                    <a:pt x="1114" y="888"/>
                  </a:lnTo>
                  <a:lnTo>
                    <a:pt x="1116" y="888"/>
                  </a:lnTo>
                  <a:lnTo>
                    <a:pt x="1120" y="884"/>
                  </a:lnTo>
                  <a:lnTo>
                    <a:pt x="1122" y="880"/>
                  </a:lnTo>
                  <a:lnTo>
                    <a:pt x="1126" y="876"/>
                  </a:lnTo>
                  <a:lnTo>
                    <a:pt x="1130" y="874"/>
                  </a:lnTo>
                  <a:lnTo>
                    <a:pt x="1132" y="876"/>
                  </a:lnTo>
                  <a:lnTo>
                    <a:pt x="1132" y="878"/>
                  </a:lnTo>
                  <a:lnTo>
                    <a:pt x="1134" y="878"/>
                  </a:lnTo>
                  <a:lnTo>
                    <a:pt x="1142" y="878"/>
                  </a:lnTo>
                  <a:lnTo>
                    <a:pt x="1146" y="876"/>
                  </a:lnTo>
                  <a:lnTo>
                    <a:pt x="1148" y="874"/>
                  </a:lnTo>
                  <a:lnTo>
                    <a:pt x="1146" y="870"/>
                  </a:lnTo>
                  <a:lnTo>
                    <a:pt x="1146" y="866"/>
                  </a:lnTo>
                  <a:lnTo>
                    <a:pt x="1148" y="864"/>
                  </a:lnTo>
                  <a:lnTo>
                    <a:pt x="1150" y="862"/>
                  </a:lnTo>
                  <a:lnTo>
                    <a:pt x="1150" y="860"/>
                  </a:lnTo>
                  <a:lnTo>
                    <a:pt x="1152" y="852"/>
                  </a:lnTo>
                  <a:lnTo>
                    <a:pt x="1152" y="850"/>
                  </a:lnTo>
                  <a:lnTo>
                    <a:pt x="1150" y="850"/>
                  </a:lnTo>
                  <a:close/>
                  <a:moveTo>
                    <a:pt x="1254" y="830"/>
                  </a:moveTo>
                  <a:lnTo>
                    <a:pt x="1254" y="830"/>
                  </a:lnTo>
                  <a:lnTo>
                    <a:pt x="1260" y="826"/>
                  </a:lnTo>
                  <a:lnTo>
                    <a:pt x="1262" y="824"/>
                  </a:lnTo>
                  <a:lnTo>
                    <a:pt x="1260" y="820"/>
                  </a:lnTo>
                  <a:lnTo>
                    <a:pt x="1258" y="822"/>
                  </a:lnTo>
                  <a:lnTo>
                    <a:pt x="1256" y="826"/>
                  </a:lnTo>
                  <a:lnTo>
                    <a:pt x="1254" y="830"/>
                  </a:lnTo>
                  <a:close/>
                  <a:moveTo>
                    <a:pt x="1226" y="818"/>
                  </a:moveTo>
                  <a:lnTo>
                    <a:pt x="1226" y="818"/>
                  </a:lnTo>
                  <a:lnTo>
                    <a:pt x="1222" y="818"/>
                  </a:lnTo>
                  <a:lnTo>
                    <a:pt x="1218" y="820"/>
                  </a:lnTo>
                  <a:lnTo>
                    <a:pt x="1214" y="826"/>
                  </a:lnTo>
                  <a:lnTo>
                    <a:pt x="1216" y="826"/>
                  </a:lnTo>
                  <a:lnTo>
                    <a:pt x="1220" y="824"/>
                  </a:lnTo>
                  <a:lnTo>
                    <a:pt x="1224" y="822"/>
                  </a:lnTo>
                  <a:lnTo>
                    <a:pt x="1226" y="818"/>
                  </a:lnTo>
                  <a:close/>
                  <a:moveTo>
                    <a:pt x="1074" y="928"/>
                  </a:moveTo>
                  <a:lnTo>
                    <a:pt x="1074" y="928"/>
                  </a:lnTo>
                  <a:lnTo>
                    <a:pt x="1074" y="930"/>
                  </a:lnTo>
                  <a:lnTo>
                    <a:pt x="1074" y="932"/>
                  </a:lnTo>
                  <a:lnTo>
                    <a:pt x="1078" y="932"/>
                  </a:lnTo>
                  <a:lnTo>
                    <a:pt x="1082" y="930"/>
                  </a:lnTo>
                  <a:lnTo>
                    <a:pt x="1084" y="926"/>
                  </a:lnTo>
                  <a:lnTo>
                    <a:pt x="1084" y="924"/>
                  </a:lnTo>
                  <a:lnTo>
                    <a:pt x="1080" y="924"/>
                  </a:lnTo>
                  <a:lnTo>
                    <a:pt x="1076" y="924"/>
                  </a:lnTo>
                  <a:lnTo>
                    <a:pt x="1074" y="928"/>
                  </a:lnTo>
                  <a:close/>
                  <a:moveTo>
                    <a:pt x="772" y="1274"/>
                  </a:moveTo>
                  <a:lnTo>
                    <a:pt x="772" y="1274"/>
                  </a:lnTo>
                  <a:lnTo>
                    <a:pt x="784" y="1270"/>
                  </a:lnTo>
                  <a:lnTo>
                    <a:pt x="788" y="1270"/>
                  </a:lnTo>
                  <a:lnTo>
                    <a:pt x="790" y="1268"/>
                  </a:lnTo>
                  <a:lnTo>
                    <a:pt x="790" y="1266"/>
                  </a:lnTo>
                  <a:lnTo>
                    <a:pt x="788" y="1264"/>
                  </a:lnTo>
                  <a:lnTo>
                    <a:pt x="786" y="1264"/>
                  </a:lnTo>
                  <a:lnTo>
                    <a:pt x="784" y="1262"/>
                  </a:lnTo>
                  <a:lnTo>
                    <a:pt x="784" y="1260"/>
                  </a:lnTo>
                  <a:lnTo>
                    <a:pt x="778" y="1262"/>
                  </a:lnTo>
                  <a:lnTo>
                    <a:pt x="768" y="1266"/>
                  </a:lnTo>
                  <a:lnTo>
                    <a:pt x="760" y="1268"/>
                  </a:lnTo>
                  <a:lnTo>
                    <a:pt x="758" y="1270"/>
                  </a:lnTo>
                  <a:lnTo>
                    <a:pt x="756" y="1274"/>
                  </a:lnTo>
                  <a:lnTo>
                    <a:pt x="758" y="1276"/>
                  </a:lnTo>
                  <a:lnTo>
                    <a:pt x="760" y="1276"/>
                  </a:lnTo>
                  <a:lnTo>
                    <a:pt x="772" y="1274"/>
                  </a:lnTo>
                  <a:close/>
                  <a:moveTo>
                    <a:pt x="776" y="1258"/>
                  </a:moveTo>
                  <a:lnTo>
                    <a:pt x="776" y="1258"/>
                  </a:lnTo>
                  <a:lnTo>
                    <a:pt x="780" y="1256"/>
                  </a:lnTo>
                  <a:lnTo>
                    <a:pt x="778" y="1252"/>
                  </a:lnTo>
                  <a:lnTo>
                    <a:pt x="776" y="1250"/>
                  </a:lnTo>
                  <a:lnTo>
                    <a:pt x="774" y="1252"/>
                  </a:lnTo>
                  <a:lnTo>
                    <a:pt x="772" y="1254"/>
                  </a:lnTo>
                  <a:lnTo>
                    <a:pt x="764" y="1256"/>
                  </a:lnTo>
                  <a:lnTo>
                    <a:pt x="760" y="1258"/>
                  </a:lnTo>
                  <a:lnTo>
                    <a:pt x="758" y="1258"/>
                  </a:lnTo>
                  <a:lnTo>
                    <a:pt x="758" y="1260"/>
                  </a:lnTo>
                  <a:lnTo>
                    <a:pt x="764" y="1260"/>
                  </a:lnTo>
                  <a:lnTo>
                    <a:pt x="776" y="1258"/>
                  </a:lnTo>
                  <a:close/>
                  <a:moveTo>
                    <a:pt x="892" y="180"/>
                  </a:moveTo>
                  <a:lnTo>
                    <a:pt x="892" y="180"/>
                  </a:lnTo>
                  <a:lnTo>
                    <a:pt x="904" y="186"/>
                  </a:lnTo>
                  <a:lnTo>
                    <a:pt x="912" y="188"/>
                  </a:lnTo>
                  <a:lnTo>
                    <a:pt x="912" y="186"/>
                  </a:lnTo>
                  <a:lnTo>
                    <a:pt x="910" y="182"/>
                  </a:lnTo>
                  <a:lnTo>
                    <a:pt x="906" y="176"/>
                  </a:lnTo>
                  <a:lnTo>
                    <a:pt x="900" y="170"/>
                  </a:lnTo>
                  <a:lnTo>
                    <a:pt x="894" y="164"/>
                  </a:lnTo>
                  <a:lnTo>
                    <a:pt x="888" y="164"/>
                  </a:lnTo>
                  <a:lnTo>
                    <a:pt x="882" y="162"/>
                  </a:lnTo>
                  <a:lnTo>
                    <a:pt x="878" y="158"/>
                  </a:lnTo>
                  <a:lnTo>
                    <a:pt x="870" y="144"/>
                  </a:lnTo>
                  <a:lnTo>
                    <a:pt x="866" y="138"/>
                  </a:lnTo>
                  <a:lnTo>
                    <a:pt x="860" y="134"/>
                  </a:lnTo>
                  <a:lnTo>
                    <a:pt x="856" y="132"/>
                  </a:lnTo>
                  <a:lnTo>
                    <a:pt x="850" y="132"/>
                  </a:lnTo>
                  <a:lnTo>
                    <a:pt x="846" y="136"/>
                  </a:lnTo>
                  <a:lnTo>
                    <a:pt x="846" y="142"/>
                  </a:lnTo>
                  <a:lnTo>
                    <a:pt x="860" y="164"/>
                  </a:lnTo>
                  <a:lnTo>
                    <a:pt x="866" y="174"/>
                  </a:lnTo>
                  <a:lnTo>
                    <a:pt x="868" y="174"/>
                  </a:lnTo>
                  <a:lnTo>
                    <a:pt x="870" y="174"/>
                  </a:lnTo>
                  <a:lnTo>
                    <a:pt x="872" y="172"/>
                  </a:lnTo>
                  <a:lnTo>
                    <a:pt x="876" y="172"/>
                  </a:lnTo>
                  <a:lnTo>
                    <a:pt x="884" y="174"/>
                  </a:lnTo>
                  <a:lnTo>
                    <a:pt x="892" y="180"/>
                  </a:lnTo>
                  <a:close/>
                  <a:moveTo>
                    <a:pt x="1006" y="948"/>
                  </a:moveTo>
                  <a:lnTo>
                    <a:pt x="1006" y="948"/>
                  </a:lnTo>
                  <a:lnTo>
                    <a:pt x="1016" y="944"/>
                  </a:lnTo>
                  <a:lnTo>
                    <a:pt x="1026" y="934"/>
                  </a:lnTo>
                  <a:lnTo>
                    <a:pt x="1030" y="932"/>
                  </a:lnTo>
                  <a:lnTo>
                    <a:pt x="1030" y="930"/>
                  </a:lnTo>
                  <a:lnTo>
                    <a:pt x="1026" y="930"/>
                  </a:lnTo>
                  <a:lnTo>
                    <a:pt x="1018" y="930"/>
                  </a:lnTo>
                  <a:lnTo>
                    <a:pt x="1008" y="932"/>
                  </a:lnTo>
                  <a:lnTo>
                    <a:pt x="1004" y="934"/>
                  </a:lnTo>
                  <a:lnTo>
                    <a:pt x="1006" y="936"/>
                  </a:lnTo>
                  <a:lnTo>
                    <a:pt x="1006" y="938"/>
                  </a:lnTo>
                  <a:lnTo>
                    <a:pt x="1002" y="938"/>
                  </a:lnTo>
                  <a:lnTo>
                    <a:pt x="998" y="938"/>
                  </a:lnTo>
                  <a:lnTo>
                    <a:pt x="998" y="940"/>
                  </a:lnTo>
                  <a:lnTo>
                    <a:pt x="1000" y="942"/>
                  </a:lnTo>
                  <a:lnTo>
                    <a:pt x="998" y="946"/>
                  </a:lnTo>
                  <a:lnTo>
                    <a:pt x="996" y="948"/>
                  </a:lnTo>
                  <a:lnTo>
                    <a:pt x="1000" y="948"/>
                  </a:lnTo>
                  <a:lnTo>
                    <a:pt x="1006" y="948"/>
                  </a:lnTo>
                  <a:close/>
                  <a:moveTo>
                    <a:pt x="1028" y="900"/>
                  </a:moveTo>
                  <a:lnTo>
                    <a:pt x="1028" y="900"/>
                  </a:lnTo>
                  <a:lnTo>
                    <a:pt x="1024" y="900"/>
                  </a:lnTo>
                  <a:lnTo>
                    <a:pt x="1022" y="902"/>
                  </a:lnTo>
                  <a:lnTo>
                    <a:pt x="1022" y="904"/>
                  </a:lnTo>
                  <a:lnTo>
                    <a:pt x="1018" y="906"/>
                  </a:lnTo>
                  <a:lnTo>
                    <a:pt x="1016" y="904"/>
                  </a:lnTo>
                  <a:lnTo>
                    <a:pt x="1014" y="902"/>
                  </a:lnTo>
                  <a:lnTo>
                    <a:pt x="1012" y="902"/>
                  </a:lnTo>
                  <a:lnTo>
                    <a:pt x="1010" y="904"/>
                  </a:lnTo>
                  <a:lnTo>
                    <a:pt x="1008" y="904"/>
                  </a:lnTo>
                  <a:lnTo>
                    <a:pt x="1006" y="904"/>
                  </a:lnTo>
                  <a:lnTo>
                    <a:pt x="1004" y="906"/>
                  </a:lnTo>
                  <a:lnTo>
                    <a:pt x="1004" y="910"/>
                  </a:lnTo>
                  <a:lnTo>
                    <a:pt x="1002" y="912"/>
                  </a:lnTo>
                  <a:lnTo>
                    <a:pt x="1002" y="914"/>
                  </a:lnTo>
                  <a:lnTo>
                    <a:pt x="1004" y="916"/>
                  </a:lnTo>
                  <a:lnTo>
                    <a:pt x="1008" y="918"/>
                  </a:lnTo>
                  <a:lnTo>
                    <a:pt x="1012" y="916"/>
                  </a:lnTo>
                  <a:lnTo>
                    <a:pt x="1016" y="914"/>
                  </a:lnTo>
                  <a:lnTo>
                    <a:pt x="1026" y="910"/>
                  </a:lnTo>
                  <a:lnTo>
                    <a:pt x="1030" y="910"/>
                  </a:lnTo>
                  <a:lnTo>
                    <a:pt x="1026" y="914"/>
                  </a:lnTo>
                  <a:lnTo>
                    <a:pt x="1020" y="918"/>
                  </a:lnTo>
                  <a:lnTo>
                    <a:pt x="1020" y="920"/>
                  </a:lnTo>
                  <a:lnTo>
                    <a:pt x="1030" y="918"/>
                  </a:lnTo>
                  <a:lnTo>
                    <a:pt x="1040" y="916"/>
                  </a:lnTo>
                  <a:lnTo>
                    <a:pt x="1042" y="914"/>
                  </a:lnTo>
                  <a:lnTo>
                    <a:pt x="1042" y="912"/>
                  </a:lnTo>
                  <a:lnTo>
                    <a:pt x="1042" y="910"/>
                  </a:lnTo>
                  <a:lnTo>
                    <a:pt x="1040" y="906"/>
                  </a:lnTo>
                  <a:lnTo>
                    <a:pt x="1040" y="904"/>
                  </a:lnTo>
                  <a:lnTo>
                    <a:pt x="1042" y="902"/>
                  </a:lnTo>
                  <a:lnTo>
                    <a:pt x="1042" y="900"/>
                  </a:lnTo>
                  <a:lnTo>
                    <a:pt x="1038" y="896"/>
                  </a:lnTo>
                  <a:lnTo>
                    <a:pt x="1034" y="890"/>
                  </a:lnTo>
                  <a:lnTo>
                    <a:pt x="1032" y="890"/>
                  </a:lnTo>
                  <a:lnTo>
                    <a:pt x="1030" y="890"/>
                  </a:lnTo>
                  <a:lnTo>
                    <a:pt x="1028" y="890"/>
                  </a:lnTo>
                  <a:lnTo>
                    <a:pt x="1028" y="892"/>
                  </a:lnTo>
                  <a:lnTo>
                    <a:pt x="1030" y="896"/>
                  </a:lnTo>
                  <a:lnTo>
                    <a:pt x="1032" y="900"/>
                  </a:lnTo>
                  <a:lnTo>
                    <a:pt x="1028" y="900"/>
                  </a:lnTo>
                  <a:close/>
                  <a:moveTo>
                    <a:pt x="996" y="942"/>
                  </a:moveTo>
                  <a:lnTo>
                    <a:pt x="996" y="942"/>
                  </a:lnTo>
                  <a:lnTo>
                    <a:pt x="996" y="940"/>
                  </a:lnTo>
                  <a:lnTo>
                    <a:pt x="994" y="938"/>
                  </a:lnTo>
                  <a:lnTo>
                    <a:pt x="990" y="938"/>
                  </a:lnTo>
                  <a:lnTo>
                    <a:pt x="988" y="938"/>
                  </a:lnTo>
                  <a:lnTo>
                    <a:pt x="990" y="940"/>
                  </a:lnTo>
                  <a:lnTo>
                    <a:pt x="992" y="942"/>
                  </a:lnTo>
                  <a:lnTo>
                    <a:pt x="994" y="942"/>
                  </a:lnTo>
                  <a:lnTo>
                    <a:pt x="996" y="942"/>
                  </a:lnTo>
                  <a:close/>
                  <a:moveTo>
                    <a:pt x="942" y="966"/>
                  </a:moveTo>
                  <a:lnTo>
                    <a:pt x="942" y="966"/>
                  </a:lnTo>
                  <a:lnTo>
                    <a:pt x="940" y="974"/>
                  </a:lnTo>
                  <a:lnTo>
                    <a:pt x="946" y="970"/>
                  </a:lnTo>
                  <a:lnTo>
                    <a:pt x="948" y="968"/>
                  </a:lnTo>
                  <a:lnTo>
                    <a:pt x="950" y="964"/>
                  </a:lnTo>
                  <a:lnTo>
                    <a:pt x="950" y="958"/>
                  </a:lnTo>
                  <a:lnTo>
                    <a:pt x="950" y="956"/>
                  </a:lnTo>
                  <a:lnTo>
                    <a:pt x="948" y="956"/>
                  </a:lnTo>
                  <a:lnTo>
                    <a:pt x="942" y="966"/>
                  </a:lnTo>
                  <a:close/>
                  <a:moveTo>
                    <a:pt x="970" y="956"/>
                  </a:moveTo>
                  <a:lnTo>
                    <a:pt x="970" y="956"/>
                  </a:lnTo>
                  <a:lnTo>
                    <a:pt x="972" y="956"/>
                  </a:lnTo>
                  <a:lnTo>
                    <a:pt x="974" y="956"/>
                  </a:lnTo>
                  <a:lnTo>
                    <a:pt x="976" y="956"/>
                  </a:lnTo>
                  <a:lnTo>
                    <a:pt x="978" y="954"/>
                  </a:lnTo>
                  <a:lnTo>
                    <a:pt x="982" y="952"/>
                  </a:lnTo>
                  <a:lnTo>
                    <a:pt x="984" y="950"/>
                  </a:lnTo>
                  <a:lnTo>
                    <a:pt x="988" y="946"/>
                  </a:lnTo>
                  <a:lnTo>
                    <a:pt x="992" y="946"/>
                  </a:lnTo>
                  <a:lnTo>
                    <a:pt x="990" y="944"/>
                  </a:lnTo>
                  <a:lnTo>
                    <a:pt x="980" y="942"/>
                  </a:lnTo>
                  <a:lnTo>
                    <a:pt x="976" y="940"/>
                  </a:lnTo>
                  <a:lnTo>
                    <a:pt x="972" y="942"/>
                  </a:lnTo>
                  <a:lnTo>
                    <a:pt x="970" y="944"/>
                  </a:lnTo>
                  <a:lnTo>
                    <a:pt x="966" y="948"/>
                  </a:lnTo>
                  <a:lnTo>
                    <a:pt x="966" y="952"/>
                  </a:lnTo>
                  <a:lnTo>
                    <a:pt x="966" y="954"/>
                  </a:lnTo>
                  <a:lnTo>
                    <a:pt x="964" y="956"/>
                  </a:lnTo>
                  <a:lnTo>
                    <a:pt x="966" y="958"/>
                  </a:lnTo>
                  <a:lnTo>
                    <a:pt x="968" y="958"/>
                  </a:lnTo>
                  <a:lnTo>
                    <a:pt x="970" y="956"/>
                  </a:lnTo>
                  <a:close/>
                  <a:moveTo>
                    <a:pt x="958" y="954"/>
                  </a:moveTo>
                  <a:lnTo>
                    <a:pt x="958" y="954"/>
                  </a:lnTo>
                  <a:lnTo>
                    <a:pt x="958" y="956"/>
                  </a:lnTo>
                  <a:lnTo>
                    <a:pt x="956" y="956"/>
                  </a:lnTo>
                  <a:lnTo>
                    <a:pt x="954" y="956"/>
                  </a:lnTo>
                  <a:lnTo>
                    <a:pt x="954" y="960"/>
                  </a:lnTo>
                  <a:lnTo>
                    <a:pt x="956" y="962"/>
                  </a:lnTo>
                  <a:lnTo>
                    <a:pt x="962" y="958"/>
                  </a:lnTo>
                  <a:lnTo>
                    <a:pt x="964" y="954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4"/>
                  </a:lnTo>
                  <a:close/>
                  <a:moveTo>
                    <a:pt x="1028" y="966"/>
                  </a:moveTo>
                  <a:lnTo>
                    <a:pt x="1028" y="966"/>
                  </a:lnTo>
                  <a:lnTo>
                    <a:pt x="1032" y="966"/>
                  </a:lnTo>
                  <a:lnTo>
                    <a:pt x="1034" y="964"/>
                  </a:lnTo>
                  <a:lnTo>
                    <a:pt x="1030" y="962"/>
                  </a:lnTo>
                  <a:lnTo>
                    <a:pt x="1028" y="962"/>
                  </a:lnTo>
                  <a:lnTo>
                    <a:pt x="1026" y="964"/>
                  </a:lnTo>
                  <a:lnTo>
                    <a:pt x="1026" y="966"/>
                  </a:lnTo>
                  <a:lnTo>
                    <a:pt x="1028" y="966"/>
                  </a:lnTo>
                  <a:close/>
                  <a:moveTo>
                    <a:pt x="1078" y="890"/>
                  </a:moveTo>
                  <a:lnTo>
                    <a:pt x="1078" y="890"/>
                  </a:lnTo>
                  <a:lnTo>
                    <a:pt x="1080" y="892"/>
                  </a:lnTo>
                  <a:lnTo>
                    <a:pt x="1082" y="894"/>
                  </a:lnTo>
                  <a:lnTo>
                    <a:pt x="1088" y="896"/>
                  </a:lnTo>
                  <a:lnTo>
                    <a:pt x="1092" y="896"/>
                  </a:lnTo>
                  <a:lnTo>
                    <a:pt x="1092" y="894"/>
                  </a:lnTo>
                  <a:lnTo>
                    <a:pt x="1088" y="892"/>
                  </a:lnTo>
                  <a:lnTo>
                    <a:pt x="1082" y="890"/>
                  </a:lnTo>
                  <a:lnTo>
                    <a:pt x="1078" y="890"/>
                  </a:lnTo>
                  <a:close/>
                  <a:moveTo>
                    <a:pt x="1054" y="890"/>
                  </a:moveTo>
                  <a:lnTo>
                    <a:pt x="1054" y="890"/>
                  </a:lnTo>
                  <a:lnTo>
                    <a:pt x="1060" y="890"/>
                  </a:lnTo>
                  <a:lnTo>
                    <a:pt x="1062" y="888"/>
                  </a:lnTo>
                  <a:lnTo>
                    <a:pt x="1068" y="878"/>
                  </a:lnTo>
                  <a:lnTo>
                    <a:pt x="1072" y="872"/>
                  </a:lnTo>
                  <a:lnTo>
                    <a:pt x="1074" y="868"/>
                  </a:lnTo>
                  <a:lnTo>
                    <a:pt x="1072" y="868"/>
                  </a:lnTo>
                  <a:lnTo>
                    <a:pt x="1066" y="870"/>
                  </a:lnTo>
                  <a:lnTo>
                    <a:pt x="1054" y="878"/>
                  </a:lnTo>
                  <a:lnTo>
                    <a:pt x="1050" y="882"/>
                  </a:lnTo>
                  <a:lnTo>
                    <a:pt x="1046" y="890"/>
                  </a:lnTo>
                  <a:lnTo>
                    <a:pt x="1044" y="894"/>
                  </a:lnTo>
                  <a:lnTo>
                    <a:pt x="1044" y="896"/>
                  </a:lnTo>
                  <a:lnTo>
                    <a:pt x="1046" y="898"/>
                  </a:lnTo>
                  <a:lnTo>
                    <a:pt x="1048" y="898"/>
                  </a:lnTo>
                  <a:lnTo>
                    <a:pt x="1048" y="894"/>
                  </a:lnTo>
                  <a:lnTo>
                    <a:pt x="1050" y="892"/>
                  </a:lnTo>
                  <a:lnTo>
                    <a:pt x="1054" y="890"/>
                  </a:lnTo>
                  <a:close/>
                  <a:moveTo>
                    <a:pt x="752" y="1276"/>
                  </a:moveTo>
                  <a:lnTo>
                    <a:pt x="752" y="1276"/>
                  </a:lnTo>
                  <a:lnTo>
                    <a:pt x="750" y="1274"/>
                  </a:lnTo>
                  <a:lnTo>
                    <a:pt x="742" y="1274"/>
                  </a:lnTo>
                  <a:lnTo>
                    <a:pt x="738" y="1276"/>
                  </a:lnTo>
                  <a:lnTo>
                    <a:pt x="736" y="1278"/>
                  </a:lnTo>
                  <a:lnTo>
                    <a:pt x="742" y="1282"/>
                  </a:lnTo>
                  <a:lnTo>
                    <a:pt x="748" y="1282"/>
                  </a:lnTo>
                  <a:lnTo>
                    <a:pt x="750" y="1278"/>
                  </a:lnTo>
                  <a:lnTo>
                    <a:pt x="752" y="1276"/>
                  </a:lnTo>
                  <a:close/>
                  <a:moveTo>
                    <a:pt x="1156" y="42"/>
                  </a:moveTo>
                  <a:lnTo>
                    <a:pt x="1156" y="42"/>
                  </a:lnTo>
                  <a:lnTo>
                    <a:pt x="1164" y="44"/>
                  </a:lnTo>
                  <a:lnTo>
                    <a:pt x="1166" y="46"/>
                  </a:lnTo>
                  <a:lnTo>
                    <a:pt x="1164" y="48"/>
                  </a:lnTo>
                  <a:lnTo>
                    <a:pt x="1162" y="48"/>
                  </a:lnTo>
                  <a:lnTo>
                    <a:pt x="1160" y="50"/>
                  </a:lnTo>
                  <a:lnTo>
                    <a:pt x="1162" y="52"/>
                  </a:lnTo>
                  <a:lnTo>
                    <a:pt x="1166" y="56"/>
                  </a:lnTo>
                  <a:lnTo>
                    <a:pt x="1176" y="62"/>
                  </a:lnTo>
                  <a:lnTo>
                    <a:pt x="1186" y="66"/>
                  </a:lnTo>
                  <a:lnTo>
                    <a:pt x="1194" y="68"/>
                  </a:lnTo>
                  <a:lnTo>
                    <a:pt x="1204" y="68"/>
                  </a:lnTo>
                  <a:lnTo>
                    <a:pt x="1214" y="66"/>
                  </a:lnTo>
                  <a:lnTo>
                    <a:pt x="1238" y="62"/>
                  </a:lnTo>
                  <a:lnTo>
                    <a:pt x="1252" y="60"/>
                  </a:lnTo>
                  <a:lnTo>
                    <a:pt x="1270" y="58"/>
                  </a:lnTo>
                  <a:lnTo>
                    <a:pt x="1296" y="58"/>
                  </a:lnTo>
                  <a:lnTo>
                    <a:pt x="1298" y="60"/>
                  </a:lnTo>
                  <a:lnTo>
                    <a:pt x="1294" y="62"/>
                  </a:lnTo>
                  <a:lnTo>
                    <a:pt x="1274" y="66"/>
                  </a:lnTo>
                  <a:lnTo>
                    <a:pt x="1236" y="74"/>
                  </a:lnTo>
                  <a:lnTo>
                    <a:pt x="1220" y="78"/>
                  </a:lnTo>
                  <a:lnTo>
                    <a:pt x="1216" y="80"/>
                  </a:lnTo>
                  <a:lnTo>
                    <a:pt x="1216" y="82"/>
                  </a:lnTo>
                  <a:lnTo>
                    <a:pt x="1216" y="84"/>
                  </a:lnTo>
                  <a:lnTo>
                    <a:pt x="1220" y="86"/>
                  </a:lnTo>
                  <a:lnTo>
                    <a:pt x="1232" y="88"/>
                  </a:lnTo>
                  <a:lnTo>
                    <a:pt x="1270" y="92"/>
                  </a:lnTo>
                  <a:lnTo>
                    <a:pt x="1308" y="94"/>
                  </a:lnTo>
                  <a:lnTo>
                    <a:pt x="1324" y="96"/>
                  </a:lnTo>
                  <a:lnTo>
                    <a:pt x="1336" y="100"/>
                  </a:lnTo>
                  <a:lnTo>
                    <a:pt x="1360" y="110"/>
                  </a:lnTo>
                  <a:lnTo>
                    <a:pt x="1370" y="114"/>
                  </a:lnTo>
                  <a:lnTo>
                    <a:pt x="1380" y="114"/>
                  </a:lnTo>
                  <a:lnTo>
                    <a:pt x="1390" y="112"/>
                  </a:lnTo>
                  <a:lnTo>
                    <a:pt x="1402" y="106"/>
                  </a:lnTo>
                  <a:lnTo>
                    <a:pt x="1412" y="98"/>
                  </a:lnTo>
                  <a:lnTo>
                    <a:pt x="1420" y="96"/>
                  </a:lnTo>
                  <a:lnTo>
                    <a:pt x="1424" y="94"/>
                  </a:lnTo>
                  <a:lnTo>
                    <a:pt x="1430" y="96"/>
                  </a:lnTo>
                  <a:lnTo>
                    <a:pt x="1438" y="98"/>
                  </a:lnTo>
                  <a:lnTo>
                    <a:pt x="1446" y="98"/>
                  </a:lnTo>
                  <a:lnTo>
                    <a:pt x="1456" y="96"/>
                  </a:lnTo>
                  <a:lnTo>
                    <a:pt x="1464" y="92"/>
                  </a:lnTo>
                  <a:lnTo>
                    <a:pt x="1468" y="88"/>
                  </a:lnTo>
                  <a:lnTo>
                    <a:pt x="1468" y="84"/>
                  </a:lnTo>
                  <a:lnTo>
                    <a:pt x="1468" y="80"/>
                  </a:lnTo>
                  <a:lnTo>
                    <a:pt x="1470" y="76"/>
                  </a:lnTo>
                  <a:lnTo>
                    <a:pt x="1476" y="72"/>
                  </a:lnTo>
                  <a:lnTo>
                    <a:pt x="1488" y="66"/>
                  </a:lnTo>
                  <a:lnTo>
                    <a:pt x="1506" y="58"/>
                  </a:lnTo>
                  <a:lnTo>
                    <a:pt x="1516" y="54"/>
                  </a:lnTo>
                  <a:lnTo>
                    <a:pt x="1522" y="48"/>
                  </a:lnTo>
                  <a:lnTo>
                    <a:pt x="1520" y="42"/>
                  </a:lnTo>
                  <a:lnTo>
                    <a:pt x="1516" y="38"/>
                  </a:lnTo>
                  <a:lnTo>
                    <a:pt x="1510" y="34"/>
                  </a:lnTo>
                  <a:lnTo>
                    <a:pt x="1502" y="30"/>
                  </a:lnTo>
                  <a:lnTo>
                    <a:pt x="1492" y="28"/>
                  </a:lnTo>
                  <a:lnTo>
                    <a:pt x="1484" y="28"/>
                  </a:lnTo>
                  <a:lnTo>
                    <a:pt x="1468" y="28"/>
                  </a:lnTo>
                  <a:lnTo>
                    <a:pt x="1450" y="24"/>
                  </a:lnTo>
                  <a:lnTo>
                    <a:pt x="1430" y="18"/>
                  </a:lnTo>
                  <a:lnTo>
                    <a:pt x="1406" y="14"/>
                  </a:lnTo>
                  <a:lnTo>
                    <a:pt x="1394" y="12"/>
                  </a:lnTo>
                  <a:lnTo>
                    <a:pt x="1388" y="14"/>
                  </a:lnTo>
                  <a:lnTo>
                    <a:pt x="1384" y="16"/>
                  </a:lnTo>
                  <a:lnTo>
                    <a:pt x="1382" y="20"/>
                  </a:lnTo>
                  <a:lnTo>
                    <a:pt x="1378" y="28"/>
                  </a:lnTo>
                  <a:lnTo>
                    <a:pt x="1374" y="30"/>
                  </a:lnTo>
                  <a:lnTo>
                    <a:pt x="1366" y="30"/>
                  </a:lnTo>
                  <a:lnTo>
                    <a:pt x="1360" y="28"/>
                  </a:lnTo>
                  <a:lnTo>
                    <a:pt x="1358" y="24"/>
                  </a:lnTo>
                  <a:lnTo>
                    <a:pt x="1358" y="20"/>
                  </a:lnTo>
                  <a:lnTo>
                    <a:pt x="1360" y="16"/>
                  </a:lnTo>
                  <a:lnTo>
                    <a:pt x="1362" y="10"/>
                  </a:lnTo>
                  <a:lnTo>
                    <a:pt x="1362" y="6"/>
                  </a:lnTo>
                  <a:lnTo>
                    <a:pt x="1360" y="4"/>
                  </a:lnTo>
                  <a:lnTo>
                    <a:pt x="1350" y="0"/>
                  </a:lnTo>
                  <a:lnTo>
                    <a:pt x="1344" y="0"/>
                  </a:lnTo>
                  <a:lnTo>
                    <a:pt x="1340" y="2"/>
                  </a:lnTo>
                  <a:lnTo>
                    <a:pt x="1334" y="4"/>
                  </a:lnTo>
                  <a:lnTo>
                    <a:pt x="1332" y="8"/>
                  </a:lnTo>
                  <a:lnTo>
                    <a:pt x="1328" y="14"/>
                  </a:lnTo>
                  <a:lnTo>
                    <a:pt x="1326" y="22"/>
                  </a:lnTo>
                  <a:lnTo>
                    <a:pt x="1324" y="36"/>
                  </a:lnTo>
                  <a:lnTo>
                    <a:pt x="1322" y="40"/>
                  </a:lnTo>
                  <a:lnTo>
                    <a:pt x="1320" y="40"/>
                  </a:lnTo>
                  <a:lnTo>
                    <a:pt x="1318" y="40"/>
                  </a:lnTo>
                  <a:lnTo>
                    <a:pt x="1314" y="36"/>
                  </a:lnTo>
                  <a:lnTo>
                    <a:pt x="1306" y="24"/>
                  </a:lnTo>
                  <a:lnTo>
                    <a:pt x="1300" y="20"/>
                  </a:lnTo>
                  <a:lnTo>
                    <a:pt x="1296" y="18"/>
                  </a:lnTo>
                  <a:lnTo>
                    <a:pt x="1292" y="18"/>
                  </a:lnTo>
                  <a:lnTo>
                    <a:pt x="1286" y="18"/>
                  </a:lnTo>
                  <a:lnTo>
                    <a:pt x="1278" y="20"/>
                  </a:lnTo>
                  <a:lnTo>
                    <a:pt x="1268" y="18"/>
                  </a:lnTo>
                  <a:lnTo>
                    <a:pt x="1252" y="16"/>
                  </a:lnTo>
                  <a:lnTo>
                    <a:pt x="1232" y="8"/>
                  </a:lnTo>
                  <a:lnTo>
                    <a:pt x="1216" y="2"/>
                  </a:lnTo>
                  <a:lnTo>
                    <a:pt x="1208" y="2"/>
                  </a:lnTo>
                  <a:lnTo>
                    <a:pt x="1208" y="4"/>
                  </a:lnTo>
                  <a:lnTo>
                    <a:pt x="1212" y="10"/>
                  </a:lnTo>
                  <a:lnTo>
                    <a:pt x="1216" y="16"/>
                  </a:lnTo>
                  <a:lnTo>
                    <a:pt x="1216" y="20"/>
                  </a:lnTo>
                  <a:lnTo>
                    <a:pt x="1216" y="22"/>
                  </a:lnTo>
                  <a:lnTo>
                    <a:pt x="1212" y="22"/>
                  </a:lnTo>
                  <a:lnTo>
                    <a:pt x="1200" y="16"/>
                  </a:lnTo>
                  <a:lnTo>
                    <a:pt x="1188" y="12"/>
                  </a:lnTo>
                  <a:lnTo>
                    <a:pt x="1182" y="12"/>
                  </a:lnTo>
                  <a:lnTo>
                    <a:pt x="1184" y="14"/>
                  </a:lnTo>
                  <a:lnTo>
                    <a:pt x="1188" y="18"/>
                  </a:lnTo>
                  <a:lnTo>
                    <a:pt x="1192" y="24"/>
                  </a:lnTo>
                  <a:lnTo>
                    <a:pt x="1194" y="28"/>
                  </a:lnTo>
                  <a:lnTo>
                    <a:pt x="1194" y="30"/>
                  </a:lnTo>
                  <a:lnTo>
                    <a:pt x="1190" y="30"/>
                  </a:lnTo>
                  <a:lnTo>
                    <a:pt x="1180" y="28"/>
                  </a:lnTo>
                  <a:lnTo>
                    <a:pt x="1166" y="26"/>
                  </a:lnTo>
                  <a:lnTo>
                    <a:pt x="1154" y="24"/>
                  </a:lnTo>
                  <a:lnTo>
                    <a:pt x="1148" y="24"/>
                  </a:lnTo>
                  <a:lnTo>
                    <a:pt x="1142" y="26"/>
                  </a:lnTo>
                  <a:lnTo>
                    <a:pt x="1142" y="30"/>
                  </a:lnTo>
                  <a:lnTo>
                    <a:pt x="1144" y="34"/>
                  </a:lnTo>
                  <a:lnTo>
                    <a:pt x="1148" y="38"/>
                  </a:lnTo>
                  <a:lnTo>
                    <a:pt x="1156" y="42"/>
                  </a:lnTo>
                  <a:close/>
                  <a:moveTo>
                    <a:pt x="388" y="1446"/>
                  </a:moveTo>
                  <a:lnTo>
                    <a:pt x="388" y="1446"/>
                  </a:lnTo>
                  <a:lnTo>
                    <a:pt x="384" y="1448"/>
                  </a:lnTo>
                  <a:lnTo>
                    <a:pt x="384" y="1450"/>
                  </a:lnTo>
                  <a:lnTo>
                    <a:pt x="384" y="1452"/>
                  </a:lnTo>
                  <a:lnTo>
                    <a:pt x="386" y="1456"/>
                  </a:lnTo>
                  <a:lnTo>
                    <a:pt x="388" y="1454"/>
                  </a:lnTo>
                  <a:lnTo>
                    <a:pt x="390" y="1452"/>
                  </a:lnTo>
                  <a:lnTo>
                    <a:pt x="390" y="1448"/>
                  </a:lnTo>
                  <a:lnTo>
                    <a:pt x="388" y="1446"/>
                  </a:lnTo>
                  <a:close/>
                  <a:moveTo>
                    <a:pt x="164" y="1358"/>
                  </a:moveTo>
                  <a:lnTo>
                    <a:pt x="164" y="1358"/>
                  </a:lnTo>
                  <a:lnTo>
                    <a:pt x="166" y="1356"/>
                  </a:lnTo>
                  <a:lnTo>
                    <a:pt x="168" y="1358"/>
                  </a:lnTo>
                  <a:lnTo>
                    <a:pt x="170" y="1356"/>
                  </a:lnTo>
                  <a:lnTo>
                    <a:pt x="172" y="1354"/>
                  </a:lnTo>
                  <a:lnTo>
                    <a:pt x="170" y="1354"/>
                  </a:lnTo>
                  <a:lnTo>
                    <a:pt x="168" y="1350"/>
                  </a:lnTo>
                  <a:lnTo>
                    <a:pt x="164" y="1346"/>
                  </a:lnTo>
                  <a:lnTo>
                    <a:pt x="164" y="1348"/>
                  </a:lnTo>
                  <a:lnTo>
                    <a:pt x="164" y="1350"/>
                  </a:lnTo>
                  <a:lnTo>
                    <a:pt x="164" y="1352"/>
                  </a:lnTo>
                  <a:lnTo>
                    <a:pt x="164" y="1354"/>
                  </a:lnTo>
                  <a:lnTo>
                    <a:pt x="164" y="1358"/>
                  </a:lnTo>
                  <a:close/>
                  <a:moveTo>
                    <a:pt x="148" y="1644"/>
                  </a:moveTo>
                  <a:lnTo>
                    <a:pt x="148" y="1644"/>
                  </a:lnTo>
                  <a:lnTo>
                    <a:pt x="150" y="1642"/>
                  </a:lnTo>
                  <a:lnTo>
                    <a:pt x="150" y="1640"/>
                  </a:lnTo>
                  <a:lnTo>
                    <a:pt x="152" y="1636"/>
                  </a:lnTo>
                  <a:lnTo>
                    <a:pt x="156" y="1634"/>
                  </a:lnTo>
                  <a:lnTo>
                    <a:pt x="160" y="1634"/>
                  </a:lnTo>
                  <a:lnTo>
                    <a:pt x="162" y="1634"/>
                  </a:lnTo>
                  <a:lnTo>
                    <a:pt x="162" y="1632"/>
                  </a:lnTo>
                  <a:lnTo>
                    <a:pt x="162" y="1630"/>
                  </a:lnTo>
                  <a:lnTo>
                    <a:pt x="164" y="1630"/>
                  </a:lnTo>
                  <a:lnTo>
                    <a:pt x="166" y="1628"/>
                  </a:lnTo>
                  <a:lnTo>
                    <a:pt x="166" y="1626"/>
                  </a:lnTo>
                  <a:lnTo>
                    <a:pt x="164" y="1624"/>
                  </a:lnTo>
                  <a:lnTo>
                    <a:pt x="166" y="1622"/>
                  </a:lnTo>
                  <a:lnTo>
                    <a:pt x="164" y="1620"/>
                  </a:lnTo>
                  <a:lnTo>
                    <a:pt x="166" y="1618"/>
                  </a:lnTo>
                  <a:lnTo>
                    <a:pt x="168" y="1618"/>
                  </a:lnTo>
                  <a:lnTo>
                    <a:pt x="170" y="1618"/>
                  </a:lnTo>
                  <a:lnTo>
                    <a:pt x="174" y="1616"/>
                  </a:lnTo>
                  <a:lnTo>
                    <a:pt x="176" y="1614"/>
                  </a:lnTo>
                  <a:lnTo>
                    <a:pt x="172" y="1614"/>
                  </a:lnTo>
                  <a:lnTo>
                    <a:pt x="168" y="1614"/>
                  </a:lnTo>
                  <a:lnTo>
                    <a:pt x="172" y="1610"/>
                  </a:lnTo>
                  <a:lnTo>
                    <a:pt x="174" y="1606"/>
                  </a:lnTo>
                  <a:lnTo>
                    <a:pt x="174" y="1600"/>
                  </a:lnTo>
                  <a:lnTo>
                    <a:pt x="172" y="1598"/>
                  </a:lnTo>
                  <a:lnTo>
                    <a:pt x="170" y="1598"/>
                  </a:lnTo>
                  <a:lnTo>
                    <a:pt x="164" y="1602"/>
                  </a:lnTo>
                  <a:lnTo>
                    <a:pt x="158" y="1606"/>
                  </a:lnTo>
                  <a:lnTo>
                    <a:pt x="150" y="1610"/>
                  </a:lnTo>
                  <a:lnTo>
                    <a:pt x="148" y="1612"/>
                  </a:lnTo>
                  <a:lnTo>
                    <a:pt x="148" y="1614"/>
                  </a:lnTo>
                  <a:lnTo>
                    <a:pt x="148" y="1616"/>
                  </a:lnTo>
                  <a:lnTo>
                    <a:pt x="148" y="1620"/>
                  </a:lnTo>
                  <a:lnTo>
                    <a:pt x="146" y="1620"/>
                  </a:lnTo>
                  <a:lnTo>
                    <a:pt x="144" y="1618"/>
                  </a:lnTo>
                  <a:lnTo>
                    <a:pt x="142" y="1616"/>
                  </a:lnTo>
                  <a:lnTo>
                    <a:pt x="140" y="1616"/>
                  </a:lnTo>
                  <a:lnTo>
                    <a:pt x="136" y="1622"/>
                  </a:lnTo>
                  <a:lnTo>
                    <a:pt x="136" y="1624"/>
                  </a:lnTo>
                  <a:lnTo>
                    <a:pt x="138" y="1628"/>
                  </a:lnTo>
                  <a:lnTo>
                    <a:pt x="140" y="1630"/>
                  </a:lnTo>
                  <a:lnTo>
                    <a:pt x="138" y="1632"/>
                  </a:lnTo>
                  <a:lnTo>
                    <a:pt x="144" y="1636"/>
                  </a:lnTo>
                  <a:lnTo>
                    <a:pt x="146" y="1636"/>
                  </a:lnTo>
                  <a:lnTo>
                    <a:pt x="142" y="1638"/>
                  </a:lnTo>
                  <a:lnTo>
                    <a:pt x="138" y="1642"/>
                  </a:lnTo>
                  <a:lnTo>
                    <a:pt x="136" y="1644"/>
                  </a:lnTo>
                  <a:lnTo>
                    <a:pt x="138" y="1646"/>
                  </a:lnTo>
                  <a:lnTo>
                    <a:pt x="140" y="1648"/>
                  </a:lnTo>
                  <a:lnTo>
                    <a:pt x="142" y="1648"/>
                  </a:lnTo>
                  <a:lnTo>
                    <a:pt x="144" y="1644"/>
                  </a:lnTo>
                  <a:lnTo>
                    <a:pt x="148" y="1644"/>
                  </a:lnTo>
                  <a:close/>
                  <a:moveTo>
                    <a:pt x="84" y="2020"/>
                  </a:moveTo>
                  <a:lnTo>
                    <a:pt x="84" y="2020"/>
                  </a:lnTo>
                  <a:lnTo>
                    <a:pt x="88" y="2008"/>
                  </a:lnTo>
                  <a:lnTo>
                    <a:pt x="90" y="2008"/>
                  </a:lnTo>
                  <a:lnTo>
                    <a:pt x="92" y="2012"/>
                  </a:lnTo>
                  <a:lnTo>
                    <a:pt x="94" y="2014"/>
                  </a:lnTo>
                  <a:lnTo>
                    <a:pt x="96" y="2014"/>
                  </a:lnTo>
                  <a:lnTo>
                    <a:pt x="106" y="2008"/>
                  </a:lnTo>
                  <a:lnTo>
                    <a:pt x="120" y="2000"/>
                  </a:lnTo>
                  <a:lnTo>
                    <a:pt x="126" y="1996"/>
                  </a:lnTo>
                  <a:lnTo>
                    <a:pt x="132" y="1994"/>
                  </a:lnTo>
                  <a:lnTo>
                    <a:pt x="142" y="1992"/>
                  </a:lnTo>
                  <a:lnTo>
                    <a:pt x="148" y="1990"/>
                  </a:lnTo>
                  <a:lnTo>
                    <a:pt x="152" y="1990"/>
                  </a:lnTo>
                  <a:lnTo>
                    <a:pt x="160" y="1990"/>
                  </a:lnTo>
                  <a:lnTo>
                    <a:pt x="166" y="1992"/>
                  </a:lnTo>
                  <a:lnTo>
                    <a:pt x="168" y="1988"/>
                  </a:lnTo>
                  <a:lnTo>
                    <a:pt x="168" y="1980"/>
                  </a:lnTo>
                  <a:lnTo>
                    <a:pt x="168" y="1974"/>
                  </a:lnTo>
                  <a:lnTo>
                    <a:pt x="172" y="1966"/>
                  </a:lnTo>
                  <a:lnTo>
                    <a:pt x="176" y="1958"/>
                  </a:lnTo>
                  <a:lnTo>
                    <a:pt x="178" y="1950"/>
                  </a:lnTo>
                  <a:lnTo>
                    <a:pt x="180" y="1934"/>
                  </a:lnTo>
                  <a:lnTo>
                    <a:pt x="178" y="1920"/>
                  </a:lnTo>
                  <a:lnTo>
                    <a:pt x="174" y="1906"/>
                  </a:lnTo>
                  <a:lnTo>
                    <a:pt x="168" y="1888"/>
                  </a:lnTo>
                  <a:lnTo>
                    <a:pt x="166" y="1884"/>
                  </a:lnTo>
                  <a:lnTo>
                    <a:pt x="170" y="1884"/>
                  </a:lnTo>
                  <a:lnTo>
                    <a:pt x="172" y="1882"/>
                  </a:lnTo>
                  <a:lnTo>
                    <a:pt x="172" y="1880"/>
                  </a:lnTo>
                  <a:lnTo>
                    <a:pt x="168" y="1874"/>
                  </a:lnTo>
                  <a:lnTo>
                    <a:pt x="172" y="1874"/>
                  </a:lnTo>
                  <a:lnTo>
                    <a:pt x="176" y="1876"/>
                  </a:lnTo>
                  <a:lnTo>
                    <a:pt x="178" y="1878"/>
                  </a:lnTo>
                  <a:lnTo>
                    <a:pt x="180" y="1878"/>
                  </a:lnTo>
                  <a:lnTo>
                    <a:pt x="186" y="1870"/>
                  </a:lnTo>
                  <a:lnTo>
                    <a:pt x="190" y="1866"/>
                  </a:lnTo>
                  <a:lnTo>
                    <a:pt x="194" y="1866"/>
                  </a:lnTo>
                  <a:lnTo>
                    <a:pt x="196" y="1864"/>
                  </a:lnTo>
                  <a:lnTo>
                    <a:pt x="198" y="1862"/>
                  </a:lnTo>
                  <a:lnTo>
                    <a:pt x="196" y="1858"/>
                  </a:lnTo>
                  <a:lnTo>
                    <a:pt x="194" y="1858"/>
                  </a:lnTo>
                  <a:lnTo>
                    <a:pt x="192" y="1858"/>
                  </a:lnTo>
                  <a:lnTo>
                    <a:pt x="194" y="1854"/>
                  </a:lnTo>
                  <a:lnTo>
                    <a:pt x="196" y="1850"/>
                  </a:lnTo>
                  <a:lnTo>
                    <a:pt x="196" y="1848"/>
                  </a:lnTo>
                  <a:lnTo>
                    <a:pt x="196" y="1850"/>
                  </a:lnTo>
                  <a:lnTo>
                    <a:pt x="200" y="1858"/>
                  </a:lnTo>
                  <a:lnTo>
                    <a:pt x="202" y="1858"/>
                  </a:lnTo>
                  <a:lnTo>
                    <a:pt x="204" y="1856"/>
                  </a:lnTo>
                  <a:lnTo>
                    <a:pt x="204" y="1850"/>
                  </a:lnTo>
                  <a:lnTo>
                    <a:pt x="202" y="1844"/>
                  </a:lnTo>
                  <a:lnTo>
                    <a:pt x="198" y="1840"/>
                  </a:lnTo>
                  <a:lnTo>
                    <a:pt x="196" y="1838"/>
                  </a:lnTo>
                  <a:lnTo>
                    <a:pt x="194" y="1838"/>
                  </a:lnTo>
                  <a:lnTo>
                    <a:pt x="186" y="1840"/>
                  </a:lnTo>
                  <a:lnTo>
                    <a:pt x="184" y="1840"/>
                  </a:lnTo>
                  <a:lnTo>
                    <a:pt x="186" y="1838"/>
                  </a:lnTo>
                  <a:lnTo>
                    <a:pt x="192" y="1834"/>
                  </a:lnTo>
                  <a:lnTo>
                    <a:pt x="194" y="1832"/>
                  </a:lnTo>
                  <a:lnTo>
                    <a:pt x="192" y="1828"/>
                  </a:lnTo>
                  <a:lnTo>
                    <a:pt x="190" y="1828"/>
                  </a:lnTo>
                  <a:lnTo>
                    <a:pt x="186" y="1826"/>
                  </a:lnTo>
                  <a:lnTo>
                    <a:pt x="182" y="1820"/>
                  </a:lnTo>
                  <a:lnTo>
                    <a:pt x="176" y="1808"/>
                  </a:lnTo>
                  <a:lnTo>
                    <a:pt x="174" y="1806"/>
                  </a:lnTo>
                  <a:lnTo>
                    <a:pt x="172" y="1804"/>
                  </a:lnTo>
                  <a:lnTo>
                    <a:pt x="164" y="1806"/>
                  </a:lnTo>
                  <a:lnTo>
                    <a:pt x="156" y="1808"/>
                  </a:lnTo>
                  <a:lnTo>
                    <a:pt x="148" y="1808"/>
                  </a:lnTo>
                  <a:lnTo>
                    <a:pt x="142" y="1810"/>
                  </a:lnTo>
                  <a:lnTo>
                    <a:pt x="140" y="1812"/>
                  </a:lnTo>
                  <a:lnTo>
                    <a:pt x="138" y="1814"/>
                  </a:lnTo>
                  <a:lnTo>
                    <a:pt x="130" y="1816"/>
                  </a:lnTo>
                  <a:lnTo>
                    <a:pt x="126" y="1818"/>
                  </a:lnTo>
                  <a:lnTo>
                    <a:pt x="124" y="1822"/>
                  </a:lnTo>
                  <a:lnTo>
                    <a:pt x="122" y="1828"/>
                  </a:lnTo>
                  <a:lnTo>
                    <a:pt x="120" y="1834"/>
                  </a:lnTo>
                  <a:lnTo>
                    <a:pt x="116" y="1836"/>
                  </a:lnTo>
                  <a:lnTo>
                    <a:pt x="112" y="1836"/>
                  </a:lnTo>
                  <a:lnTo>
                    <a:pt x="116" y="1836"/>
                  </a:lnTo>
                  <a:lnTo>
                    <a:pt x="120" y="1832"/>
                  </a:lnTo>
                  <a:lnTo>
                    <a:pt x="122" y="1826"/>
                  </a:lnTo>
                  <a:lnTo>
                    <a:pt x="124" y="1818"/>
                  </a:lnTo>
                  <a:lnTo>
                    <a:pt x="128" y="1816"/>
                  </a:lnTo>
                  <a:lnTo>
                    <a:pt x="132" y="1814"/>
                  </a:lnTo>
                  <a:lnTo>
                    <a:pt x="132" y="1810"/>
                  </a:lnTo>
                  <a:lnTo>
                    <a:pt x="134" y="1808"/>
                  </a:lnTo>
                  <a:lnTo>
                    <a:pt x="138" y="1806"/>
                  </a:lnTo>
                  <a:lnTo>
                    <a:pt x="140" y="1804"/>
                  </a:lnTo>
                  <a:lnTo>
                    <a:pt x="134" y="1798"/>
                  </a:lnTo>
                  <a:lnTo>
                    <a:pt x="130" y="1796"/>
                  </a:lnTo>
                  <a:lnTo>
                    <a:pt x="126" y="1796"/>
                  </a:lnTo>
                  <a:lnTo>
                    <a:pt x="124" y="1798"/>
                  </a:lnTo>
                  <a:lnTo>
                    <a:pt x="122" y="1800"/>
                  </a:lnTo>
                  <a:lnTo>
                    <a:pt x="118" y="1804"/>
                  </a:lnTo>
                  <a:lnTo>
                    <a:pt x="116" y="1804"/>
                  </a:lnTo>
                  <a:lnTo>
                    <a:pt x="112" y="1804"/>
                  </a:lnTo>
                  <a:lnTo>
                    <a:pt x="104" y="1806"/>
                  </a:lnTo>
                  <a:lnTo>
                    <a:pt x="94" y="1810"/>
                  </a:lnTo>
                  <a:lnTo>
                    <a:pt x="86" y="1816"/>
                  </a:lnTo>
                  <a:lnTo>
                    <a:pt x="84" y="1820"/>
                  </a:lnTo>
                  <a:lnTo>
                    <a:pt x="84" y="1824"/>
                  </a:lnTo>
                  <a:lnTo>
                    <a:pt x="84" y="1828"/>
                  </a:lnTo>
                  <a:lnTo>
                    <a:pt x="82" y="1830"/>
                  </a:lnTo>
                  <a:lnTo>
                    <a:pt x="76" y="1834"/>
                  </a:lnTo>
                  <a:lnTo>
                    <a:pt x="70" y="1836"/>
                  </a:lnTo>
                  <a:lnTo>
                    <a:pt x="68" y="1838"/>
                  </a:lnTo>
                  <a:lnTo>
                    <a:pt x="68" y="1840"/>
                  </a:lnTo>
                  <a:lnTo>
                    <a:pt x="70" y="1842"/>
                  </a:lnTo>
                  <a:lnTo>
                    <a:pt x="76" y="1842"/>
                  </a:lnTo>
                  <a:lnTo>
                    <a:pt x="86" y="1842"/>
                  </a:lnTo>
                  <a:lnTo>
                    <a:pt x="94" y="1844"/>
                  </a:lnTo>
                  <a:lnTo>
                    <a:pt x="94" y="1846"/>
                  </a:lnTo>
                  <a:lnTo>
                    <a:pt x="90" y="1848"/>
                  </a:lnTo>
                  <a:lnTo>
                    <a:pt x="82" y="1856"/>
                  </a:lnTo>
                  <a:lnTo>
                    <a:pt x="78" y="1862"/>
                  </a:lnTo>
                  <a:lnTo>
                    <a:pt x="74" y="1866"/>
                  </a:lnTo>
                  <a:lnTo>
                    <a:pt x="70" y="1866"/>
                  </a:lnTo>
                  <a:lnTo>
                    <a:pt x="62" y="1864"/>
                  </a:lnTo>
                  <a:lnTo>
                    <a:pt x="58" y="1866"/>
                  </a:lnTo>
                  <a:lnTo>
                    <a:pt x="54" y="1866"/>
                  </a:lnTo>
                  <a:lnTo>
                    <a:pt x="48" y="1864"/>
                  </a:lnTo>
                  <a:lnTo>
                    <a:pt x="40" y="1860"/>
                  </a:lnTo>
                  <a:lnTo>
                    <a:pt x="30" y="1860"/>
                  </a:lnTo>
                  <a:lnTo>
                    <a:pt x="22" y="1862"/>
                  </a:lnTo>
                  <a:lnTo>
                    <a:pt x="14" y="1868"/>
                  </a:lnTo>
                  <a:lnTo>
                    <a:pt x="14" y="1870"/>
                  </a:lnTo>
                  <a:lnTo>
                    <a:pt x="18" y="1870"/>
                  </a:lnTo>
                  <a:lnTo>
                    <a:pt x="20" y="1870"/>
                  </a:lnTo>
                  <a:lnTo>
                    <a:pt x="20" y="1872"/>
                  </a:lnTo>
                  <a:lnTo>
                    <a:pt x="20" y="1874"/>
                  </a:lnTo>
                  <a:lnTo>
                    <a:pt x="18" y="1878"/>
                  </a:lnTo>
                  <a:lnTo>
                    <a:pt x="16" y="1884"/>
                  </a:lnTo>
                  <a:lnTo>
                    <a:pt x="18" y="1886"/>
                  </a:lnTo>
                  <a:lnTo>
                    <a:pt x="22" y="1888"/>
                  </a:lnTo>
                  <a:lnTo>
                    <a:pt x="28" y="1888"/>
                  </a:lnTo>
                  <a:lnTo>
                    <a:pt x="38" y="1888"/>
                  </a:lnTo>
                  <a:lnTo>
                    <a:pt x="38" y="1890"/>
                  </a:lnTo>
                  <a:lnTo>
                    <a:pt x="34" y="1892"/>
                  </a:lnTo>
                  <a:lnTo>
                    <a:pt x="24" y="1898"/>
                  </a:lnTo>
                  <a:lnTo>
                    <a:pt x="22" y="1900"/>
                  </a:lnTo>
                  <a:lnTo>
                    <a:pt x="20" y="1904"/>
                  </a:lnTo>
                  <a:lnTo>
                    <a:pt x="16" y="1908"/>
                  </a:lnTo>
                  <a:lnTo>
                    <a:pt x="14" y="1912"/>
                  </a:lnTo>
                  <a:lnTo>
                    <a:pt x="16" y="1914"/>
                  </a:lnTo>
                  <a:lnTo>
                    <a:pt x="24" y="1922"/>
                  </a:lnTo>
                  <a:lnTo>
                    <a:pt x="36" y="1928"/>
                  </a:lnTo>
                  <a:lnTo>
                    <a:pt x="40" y="1928"/>
                  </a:lnTo>
                  <a:lnTo>
                    <a:pt x="44" y="1928"/>
                  </a:lnTo>
                  <a:lnTo>
                    <a:pt x="52" y="1926"/>
                  </a:lnTo>
                  <a:lnTo>
                    <a:pt x="58" y="1928"/>
                  </a:lnTo>
                  <a:lnTo>
                    <a:pt x="60" y="1928"/>
                  </a:lnTo>
                  <a:lnTo>
                    <a:pt x="60" y="1930"/>
                  </a:lnTo>
                  <a:lnTo>
                    <a:pt x="50" y="1934"/>
                  </a:lnTo>
                  <a:lnTo>
                    <a:pt x="44" y="1936"/>
                  </a:lnTo>
                  <a:lnTo>
                    <a:pt x="42" y="1938"/>
                  </a:lnTo>
                  <a:lnTo>
                    <a:pt x="42" y="1940"/>
                  </a:lnTo>
                  <a:lnTo>
                    <a:pt x="42" y="1944"/>
                  </a:lnTo>
                  <a:lnTo>
                    <a:pt x="42" y="1948"/>
                  </a:lnTo>
                  <a:lnTo>
                    <a:pt x="40" y="1952"/>
                  </a:lnTo>
                  <a:lnTo>
                    <a:pt x="36" y="1956"/>
                  </a:lnTo>
                  <a:lnTo>
                    <a:pt x="28" y="1962"/>
                  </a:lnTo>
                  <a:lnTo>
                    <a:pt x="22" y="1966"/>
                  </a:lnTo>
                  <a:lnTo>
                    <a:pt x="22" y="1968"/>
                  </a:lnTo>
                  <a:lnTo>
                    <a:pt x="26" y="1968"/>
                  </a:lnTo>
                  <a:lnTo>
                    <a:pt x="30" y="1968"/>
                  </a:lnTo>
                  <a:lnTo>
                    <a:pt x="58" y="1960"/>
                  </a:lnTo>
                  <a:lnTo>
                    <a:pt x="64" y="1960"/>
                  </a:lnTo>
                  <a:lnTo>
                    <a:pt x="66" y="1960"/>
                  </a:lnTo>
                  <a:lnTo>
                    <a:pt x="66" y="1962"/>
                  </a:lnTo>
                  <a:lnTo>
                    <a:pt x="66" y="1964"/>
                  </a:lnTo>
                  <a:lnTo>
                    <a:pt x="62" y="1966"/>
                  </a:lnTo>
                  <a:lnTo>
                    <a:pt x="50" y="1968"/>
                  </a:lnTo>
                  <a:lnTo>
                    <a:pt x="36" y="1970"/>
                  </a:lnTo>
                  <a:lnTo>
                    <a:pt x="28" y="1974"/>
                  </a:lnTo>
                  <a:lnTo>
                    <a:pt x="24" y="1978"/>
                  </a:lnTo>
                  <a:lnTo>
                    <a:pt x="26" y="1982"/>
                  </a:lnTo>
                  <a:lnTo>
                    <a:pt x="28" y="1984"/>
                  </a:lnTo>
                  <a:lnTo>
                    <a:pt x="26" y="1986"/>
                  </a:lnTo>
                  <a:lnTo>
                    <a:pt x="22" y="1984"/>
                  </a:lnTo>
                  <a:lnTo>
                    <a:pt x="14" y="1984"/>
                  </a:lnTo>
                  <a:lnTo>
                    <a:pt x="10" y="1986"/>
                  </a:lnTo>
                  <a:lnTo>
                    <a:pt x="4" y="1988"/>
                  </a:lnTo>
                  <a:lnTo>
                    <a:pt x="0" y="1994"/>
                  </a:lnTo>
                  <a:lnTo>
                    <a:pt x="0" y="1996"/>
                  </a:lnTo>
                  <a:lnTo>
                    <a:pt x="2" y="1996"/>
                  </a:lnTo>
                  <a:lnTo>
                    <a:pt x="6" y="1996"/>
                  </a:lnTo>
                  <a:lnTo>
                    <a:pt x="10" y="1996"/>
                  </a:lnTo>
                  <a:lnTo>
                    <a:pt x="14" y="1996"/>
                  </a:lnTo>
                  <a:lnTo>
                    <a:pt x="14" y="2000"/>
                  </a:lnTo>
                  <a:lnTo>
                    <a:pt x="10" y="2004"/>
                  </a:lnTo>
                  <a:lnTo>
                    <a:pt x="6" y="2010"/>
                  </a:lnTo>
                  <a:lnTo>
                    <a:pt x="4" y="2012"/>
                  </a:lnTo>
                  <a:lnTo>
                    <a:pt x="8" y="2014"/>
                  </a:lnTo>
                  <a:lnTo>
                    <a:pt x="12" y="2016"/>
                  </a:lnTo>
                  <a:lnTo>
                    <a:pt x="18" y="2018"/>
                  </a:lnTo>
                  <a:lnTo>
                    <a:pt x="20" y="2020"/>
                  </a:lnTo>
                  <a:lnTo>
                    <a:pt x="16" y="2024"/>
                  </a:lnTo>
                  <a:lnTo>
                    <a:pt x="14" y="2026"/>
                  </a:lnTo>
                  <a:lnTo>
                    <a:pt x="16" y="2026"/>
                  </a:lnTo>
                  <a:lnTo>
                    <a:pt x="28" y="2022"/>
                  </a:lnTo>
                  <a:lnTo>
                    <a:pt x="36" y="2020"/>
                  </a:lnTo>
                  <a:lnTo>
                    <a:pt x="36" y="2022"/>
                  </a:lnTo>
                  <a:lnTo>
                    <a:pt x="30" y="2026"/>
                  </a:lnTo>
                  <a:lnTo>
                    <a:pt x="28" y="2030"/>
                  </a:lnTo>
                  <a:lnTo>
                    <a:pt x="28" y="2032"/>
                  </a:lnTo>
                  <a:lnTo>
                    <a:pt x="30" y="2034"/>
                  </a:lnTo>
                  <a:lnTo>
                    <a:pt x="38" y="2034"/>
                  </a:lnTo>
                  <a:lnTo>
                    <a:pt x="48" y="2032"/>
                  </a:lnTo>
                  <a:lnTo>
                    <a:pt x="70" y="2028"/>
                  </a:lnTo>
                  <a:lnTo>
                    <a:pt x="78" y="2024"/>
                  </a:lnTo>
                  <a:lnTo>
                    <a:pt x="84" y="2020"/>
                  </a:lnTo>
                  <a:close/>
                  <a:moveTo>
                    <a:pt x="154" y="1672"/>
                  </a:moveTo>
                  <a:lnTo>
                    <a:pt x="154" y="1672"/>
                  </a:lnTo>
                  <a:lnTo>
                    <a:pt x="156" y="1672"/>
                  </a:lnTo>
                  <a:lnTo>
                    <a:pt x="158" y="1670"/>
                  </a:lnTo>
                  <a:lnTo>
                    <a:pt x="162" y="1672"/>
                  </a:lnTo>
                  <a:lnTo>
                    <a:pt x="162" y="1674"/>
                  </a:lnTo>
                  <a:lnTo>
                    <a:pt x="162" y="1676"/>
                  </a:lnTo>
                  <a:lnTo>
                    <a:pt x="162" y="1678"/>
                  </a:lnTo>
                  <a:lnTo>
                    <a:pt x="164" y="1682"/>
                  </a:lnTo>
                  <a:lnTo>
                    <a:pt x="168" y="1684"/>
                  </a:lnTo>
                  <a:lnTo>
                    <a:pt x="170" y="1684"/>
                  </a:lnTo>
                  <a:lnTo>
                    <a:pt x="174" y="1682"/>
                  </a:lnTo>
                  <a:lnTo>
                    <a:pt x="180" y="1682"/>
                  </a:lnTo>
                  <a:lnTo>
                    <a:pt x="182" y="1684"/>
                  </a:lnTo>
                  <a:lnTo>
                    <a:pt x="182" y="1688"/>
                  </a:lnTo>
                  <a:lnTo>
                    <a:pt x="180" y="1692"/>
                  </a:lnTo>
                  <a:lnTo>
                    <a:pt x="180" y="1694"/>
                  </a:lnTo>
                  <a:lnTo>
                    <a:pt x="182" y="1692"/>
                  </a:lnTo>
                  <a:lnTo>
                    <a:pt x="186" y="1688"/>
                  </a:lnTo>
                  <a:lnTo>
                    <a:pt x="192" y="1678"/>
                  </a:lnTo>
                  <a:lnTo>
                    <a:pt x="192" y="1676"/>
                  </a:lnTo>
                  <a:lnTo>
                    <a:pt x="190" y="1676"/>
                  </a:lnTo>
                  <a:lnTo>
                    <a:pt x="184" y="1678"/>
                  </a:lnTo>
                  <a:lnTo>
                    <a:pt x="180" y="1676"/>
                  </a:lnTo>
                  <a:lnTo>
                    <a:pt x="178" y="1674"/>
                  </a:lnTo>
                  <a:lnTo>
                    <a:pt x="176" y="1672"/>
                  </a:lnTo>
                  <a:lnTo>
                    <a:pt x="174" y="1662"/>
                  </a:lnTo>
                  <a:lnTo>
                    <a:pt x="172" y="1654"/>
                  </a:lnTo>
                  <a:lnTo>
                    <a:pt x="170" y="1652"/>
                  </a:lnTo>
                  <a:lnTo>
                    <a:pt x="168" y="1650"/>
                  </a:lnTo>
                  <a:lnTo>
                    <a:pt x="166" y="1650"/>
                  </a:lnTo>
                  <a:lnTo>
                    <a:pt x="166" y="1652"/>
                  </a:lnTo>
                  <a:lnTo>
                    <a:pt x="166" y="1656"/>
                  </a:lnTo>
                  <a:lnTo>
                    <a:pt x="166" y="1662"/>
                  </a:lnTo>
                  <a:lnTo>
                    <a:pt x="166" y="1664"/>
                  </a:lnTo>
                  <a:lnTo>
                    <a:pt x="162" y="1664"/>
                  </a:lnTo>
                  <a:lnTo>
                    <a:pt x="160" y="1660"/>
                  </a:lnTo>
                  <a:lnTo>
                    <a:pt x="158" y="1658"/>
                  </a:lnTo>
                  <a:lnTo>
                    <a:pt x="154" y="1656"/>
                  </a:lnTo>
                  <a:lnTo>
                    <a:pt x="154" y="1658"/>
                  </a:lnTo>
                  <a:lnTo>
                    <a:pt x="154" y="1660"/>
                  </a:lnTo>
                  <a:lnTo>
                    <a:pt x="156" y="1664"/>
                  </a:lnTo>
                  <a:lnTo>
                    <a:pt x="154" y="1666"/>
                  </a:lnTo>
                  <a:lnTo>
                    <a:pt x="150" y="1666"/>
                  </a:lnTo>
                  <a:lnTo>
                    <a:pt x="150" y="1668"/>
                  </a:lnTo>
                  <a:lnTo>
                    <a:pt x="154" y="1672"/>
                  </a:lnTo>
                  <a:close/>
                  <a:moveTo>
                    <a:pt x="146" y="1346"/>
                  </a:moveTo>
                  <a:lnTo>
                    <a:pt x="146" y="1346"/>
                  </a:lnTo>
                  <a:lnTo>
                    <a:pt x="142" y="1346"/>
                  </a:lnTo>
                  <a:lnTo>
                    <a:pt x="144" y="1352"/>
                  </a:lnTo>
                  <a:lnTo>
                    <a:pt x="148" y="1358"/>
                  </a:lnTo>
                  <a:lnTo>
                    <a:pt x="154" y="1362"/>
                  </a:lnTo>
                  <a:lnTo>
                    <a:pt x="158" y="1364"/>
                  </a:lnTo>
                  <a:lnTo>
                    <a:pt x="160" y="1364"/>
                  </a:lnTo>
                  <a:lnTo>
                    <a:pt x="162" y="1362"/>
                  </a:lnTo>
                  <a:lnTo>
                    <a:pt x="160" y="1360"/>
                  </a:lnTo>
                  <a:lnTo>
                    <a:pt x="158" y="1358"/>
                  </a:lnTo>
                  <a:lnTo>
                    <a:pt x="160" y="1358"/>
                  </a:lnTo>
                  <a:lnTo>
                    <a:pt x="160" y="1356"/>
                  </a:lnTo>
                  <a:lnTo>
                    <a:pt x="158" y="1356"/>
                  </a:lnTo>
                  <a:lnTo>
                    <a:pt x="154" y="1354"/>
                  </a:lnTo>
                  <a:lnTo>
                    <a:pt x="154" y="1352"/>
                  </a:lnTo>
                  <a:lnTo>
                    <a:pt x="154" y="1350"/>
                  </a:lnTo>
                  <a:lnTo>
                    <a:pt x="152" y="1350"/>
                  </a:lnTo>
                  <a:lnTo>
                    <a:pt x="148" y="1350"/>
                  </a:lnTo>
                  <a:lnTo>
                    <a:pt x="148" y="1348"/>
                  </a:lnTo>
                  <a:lnTo>
                    <a:pt x="148" y="1346"/>
                  </a:lnTo>
                  <a:lnTo>
                    <a:pt x="146" y="1346"/>
                  </a:lnTo>
                  <a:close/>
                  <a:moveTo>
                    <a:pt x="166" y="1740"/>
                  </a:moveTo>
                  <a:lnTo>
                    <a:pt x="166" y="1740"/>
                  </a:lnTo>
                  <a:lnTo>
                    <a:pt x="166" y="1742"/>
                  </a:lnTo>
                  <a:lnTo>
                    <a:pt x="168" y="1742"/>
                  </a:lnTo>
                  <a:lnTo>
                    <a:pt x="174" y="1740"/>
                  </a:lnTo>
                  <a:lnTo>
                    <a:pt x="188" y="1736"/>
                  </a:lnTo>
                  <a:lnTo>
                    <a:pt x="194" y="1734"/>
                  </a:lnTo>
                  <a:lnTo>
                    <a:pt x="192" y="1732"/>
                  </a:lnTo>
                  <a:lnTo>
                    <a:pt x="190" y="1728"/>
                  </a:lnTo>
                  <a:lnTo>
                    <a:pt x="184" y="1724"/>
                  </a:lnTo>
                  <a:lnTo>
                    <a:pt x="178" y="1722"/>
                  </a:lnTo>
                  <a:lnTo>
                    <a:pt x="176" y="1718"/>
                  </a:lnTo>
                  <a:lnTo>
                    <a:pt x="174" y="1718"/>
                  </a:lnTo>
                  <a:lnTo>
                    <a:pt x="170" y="1720"/>
                  </a:lnTo>
                  <a:lnTo>
                    <a:pt x="168" y="1722"/>
                  </a:lnTo>
                  <a:lnTo>
                    <a:pt x="166" y="1724"/>
                  </a:lnTo>
                  <a:lnTo>
                    <a:pt x="174" y="1728"/>
                  </a:lnTo>
                  <a:lnTo>
                    <a:pt x="176" y="1730"/>
                  </a:lnTo>
                  <a:lnTo>
                    <a:pt x="174" y="1730"/>
                  </a:lnTo>
                  <a:lnTo>
                    <a:pt x="172" y="1732"/>
                  </a:lnTo>
                  <a:lnTo>
                    <a:pt x="172" y="1734"/>
                  </a:lnTo>
                  <a:lnTo>
                    <a:pt x="172" y="1736"/>
                  </a:lnTo>
                  <a:lnTo>
                    <a:pt x="170" y="1736"/>
                  </a:lnTo>
                  <a:lnTo>
                    <a:pt x="168" y="1738"/>
                  </a:lnTo>
                  <a:lnTo>
                    <a:pt x="166" y="1740"/>
                  </a:lnTo>
                  <a:close/>
                  <a:moveTo>
                    <a:pt x="362" y="2084"/>
                  </a:moveTo>
                  <a:lnTo>
                    <a:pt x="362" y="2084"/>
                  </a:lnTo>
                  <a:lnTo>
                    <a:pt x="370" y="2088"/>
                  </a:lnTo>
                  <a:lnTo>
                    <a:pt x="376" y="2088"/>
                  </a:lnTo>
                  <a:lnTo>
                    <a:pt x="380" y="2086"/>
                  </a:lnTo>
                  <a:lnTo>
                    <a:pt x="378" y="2082"/>
                  </a:lnTo>
                  <a:lnTo>
                    <a:pt x="376" y="2080"/>
                  </a:lnTo>
                  <a:lnTo>
                    <a:pt x="372" y="2078"/>
                  </a:lnTo>
                  <a:lnTo>
                    <a:pt x="366" y="2080"/>
                  </a:lnTo>
                  <a:lnTo>
                    <a:pt x="362" y="2084"/>
                  </a:lnTo>
                  <a:close/>
                  <a:moveTo>
                    <a:pt x="174" y="1354"/>
                  </a:moveTo>
                  <a:lnTo>
                    <a:pt x="174" y="1354"/>
                  </a:lnTo>
                  <a:lnTo>
                    <a:pt x="176" y="1352"/>
                  </a:lnTo>
                  <a:lnTo>
                    <a:pt x="176" y="1350"/>
                  </a:lnTo>
                  <a:lnTo>
                    <a:pt x="174" y="1348"/>
                  </a:lnTo>
                  <a:lnTo>
                    <a:pt x="174" y="1350"/>
                  </a:lnTo>
                  <a:lnTo>
                    <a:pt x="172" y="1350"/>
                  </a:lnTo>
                  <a:lnTo>
                    <a:pt x="172" y="1352"/>
                  </a:lnTo>
                  <a:lnTo>
                    <a:pt x="174" y="1354"/>
                  </a:lnTo>
                  <a:close/>
                  <a:moveTo>
                    <a:pt x="168" y="1784"/>
                  </a:moveTo>
                  <a:lnTo>
                    <a:pt x="168" y="1784"/>
                  </a:lnTo>
                  <a:lnTo>
                    <a:pt x="170" y="1784"/>
                  </a:lnTo>
                  <a:lnTo>
                    <a:pt x="176" y="1780"/>
                  </a:lnTo>
                  <a:lnTo>
                    <a:pt x="178" y="1776"/>
                  </a:lnTo>
                  <a:lnTo>
                    <a:pt x="178" y="1772"/>
                  </a:lnTo>
                  <a:lnTo>
                    <a:pt x="176" y="1768"/>
                  </a:lnTo>
                  <a:lnTo>
                    <a:pt x="176" y="1764"/>
                  </a:lnTo>
                  <a:lnTo>
                    <a:pt x="176" y="1762"/>
                  </a:lnTo>
                  <a:lnTo>
                    <a:pt x="174" y="1762"/>
                  </a:lnTo>
                  <a:lnTo>
                    <a:pt x="172" y="1764"/>
                  </a:lnTo>
                  <a:lnTo>
                    <a:pt x="170" y="1766"/>
                  </a:lnTo>
                  <a:lnTo>
                    <a:pt x="168" y="1766"/>
                  </a:lnTo>
                  <a:lnTo>
                    <a:pt x="166" y="1764"/>
                  </a:lnTo>
                  <a:lnTo>
                    <a:pt x="166" y="1766"/>
                  </a:lnTo>
                  <a:lnTo>
                    <a:pt x="162" y="1768"/>
                  </a:lnTo>
                  <a:lnTo>
                    <a:pt x="158" y="1772"/>
                  </a:lnTo>
                  <a:lnTo>
                    <a:pt x="158" y="1774"/>
                  </a:lnTo>
                  <a:lnTo>
                    <a:pt x="160" y="1776"/>
                  </a:lnTo>
                  <a:lnTo>
                    <a:pt x="162" y="1776"/>
                  </a:lnTo>
                  <a:lnTo>
                    <a:pt x="166" y="1774"/>
                  </a:lnTo>
                  <a:lnTo>
                    <a:pt x="168" y="1774"/>
                  </a:lnTo>
                  <a:lnTo>
                    <a:pt x="170" y="1776"/>
                  </a:lnTo>
                  <a:lnTo>
                    <a:pt x="170" y="1778"/>
                  </a:lnTo>
                  <a:lnTo>
                    <a:pt x="168" y="1780"/>
                  </a:lnTo>
                  <a:lnTo>
                    <a:pt x="166" y="1782"/>
                  </a:lnTo>
                  <a:lnTo>
                    <a:pt x="168" y="1784"/>
                  </a:lnTo>
                  <a:close/>
                  <a:moveTo>
                    <a:pt x="190" y="1748"/>
                  </a:moveTo>
                  <a:lnTo>
                    <a:pt x="190" y="1748"/>
                  </a:lnTo>
                  <a:lnTo>
                    <a:pt x="186" y="1752"/>
                  </a:lnTo>
                  <a:lnTo>
                    <a:pt x="182" y="1756"/>
                  </a:lnTo>
                  <a:lnTo>
                    <a:pt x="178" y="1762"/>
                  </a:lnTo>
                  <a:lnTo>
                    <a:pt x="178" y="1768"/>
                  </a:lnTo>
                  <a:lnTo>
                    <a:pt x="180" y="1768"/>
                  </a:lnTo>
                  <a:lnTo>
                    <a:pt x="182" y="1766"/>
                  </a:lnTo>
                  <a:lnTo>
                    <a:pt x="188" y="1758"/>
                  </a:lnTo>
                  <a:lnTo>
                    <a:pt x="192" y="1750"/>
                  </a:lnTo>
                  <a:lnTo>
                    <a:pt x="192" y="1748"/>
                  </a:lnTo>
                  <a:lnTo>
                    <a:pt x="190" y="1748"/>
                  </a:lnTo>
                  <a:close/>
                  <a:moveTo>
                    <a:pt x="700" y="1324"/>
                  </a:moveTo>
                  <a:lnTo>
                    <a:pt x="700" y="1324"/>
                  </a:lnTo>
                  <a:lnTo>
                    <a:pt x="698" y="1322"/>
                  </a:lnTo>
                  <a:lnTo>
                    <a:pt x="694" y="1322"/>
                  </a:lnTo>
                  <a:lnTo>
                    <a:pt x="690" y="1324"/>
                  </a:lnTo>
                  <a:lnTo>
                    <a:pt x="690" y="1326"/>
                  </a:lnTo>
                  <a:lnTo>
                    <a:pt x="692" y="1326"/>
                  </a:lnTo>
                  <a:lnTo>
                    <a:pt x="696" y="1326"/>
                  </a:lnTo>
                  <a:lnTo>
                    <a:pt x="700" y="1326"/>
                  </a:lnTo>
                  <a:lnTo>
                    <a:pt x="700" y="1324"/>
                  </a:lnTo>
                  <a:close/>
                  <a:moveTo>
                    <a:pt x="494" y="1970"/>
                  </a:moveTo>
                  <a:lnTo>
                    <a:pt x="494" y="1970"/>
                  </a:lnTo>
                  <a:lnTo>
                    <a:pt x="492" y="1962"/>
                  </a:lnTo>
                  <a:lnTo>
                    <a:pt x="486" y="1954"/>
                  </a:lnTo>
                  <a:lnTo>
                    <a:pt x="478" y="1948"/>
                  </a:lnTo>
                  <a:lnTo>
                    <a:pt x="470" y="1944"/>
                  </a:lnTo>
                  <a:lnTo>
                    <a:pt x="460" y="1942"/>
                  </a:lnTo>
                  <a:lnTo>
                    <a:pt x="452" y="1942"/>
                  </a:lnTo>
                  <a:lnTo>
                    <a:pt x="446" y="1944"/>
                  </a:lnTo>
                  <a:lnTo>
                    <a:pt x="442" y="1948"/>
                  </a:lnTo>
                  <a:lnTo>
                    <a:pt x="438" y="1954"/>
                  </a:lnTo>
                  <a:lnTo>
                    <a:pt x="434" y="1954"/>
                  </a:lnTo>
                  <a:lnTo>
                    <a:pt x="432" y="1952"/>
                  </a:lnTo>
                  <a:lnTo>
                    <a:pt x="428" y="1950"/>
                  </a:lnTo>
                  <a:lnTo>
                    <a:pt x="424" y="1948"/>
                  </a:lnTo>
                  <a:lnTo>
                    <a:pt x="424" y="1946"/>
                  </a:lnTo>
                  <a:lnTo>
                    <a:pt x="428" y="1942"/>
                  </a:lnTo>
                  <a:lnTo>
                    <a:pt x="434" y="1938"/>
                  </a:lnTo>
                  <a:lnTo>
                    <a:pt x="436" y="1936"/>
                  </a:lnTo>
                  <a:lnTo>
                    <a:pt x="438" y="1932"/>
                  </a:lnTo>
                  <a:lnTo>
                    <a:pt x="434" y="1924"/>
                  </a:lnTo>
                  <a:lnTo>
                    <a:pt x="428" y="1914"/>
                  </a:lnTo>
                  <a:lnTo>
                    <a:pt x="418" y="1906"/>
                  </a:lnTo>
                  <a:lnTo>
                    <a:pt x="410" y="1902"/>
                  </a:lnTo>
                  <a:lnTo>
                    <a:pt x="408" y="1898"/>
                  </a:lnTo>
                  <a:lnTo>
                    <a:pt x="410" y="1898"/>
                  </a:lnTo>
                  <a:lnTo>
                    <a:pt x="418" y="1902"/>
                  </a:lnTo>
                  <a:lnTo>
                    <a:pt x="424" y="1906"/>
                  </a:lnTo>
                  <a:lnTo>
                    <a:pt x="428" y="1906"/>
                  </a:lnTo>
                  <a:lnTo>
                    <a:pt x="430" y="1904"/>
                  </a:lnTo>
                  <a:lnTo>
                    <a:pt x="428" y="1902"/>
                  </a:lnTo>
                  <a:lnTo>
                    <a:pt x="422" y="1894"/>
                  </a:lnTo>
                  <a:lnTo>
                    <a:pt x="418" y="1888"/>
                  </a:lnTo>
                  <a:lnTo>
                    <a:pt x="416" y="1884"/>
                  </a:lnTo>
                  <a:lnTo>
                    <a:pt x="416" y="1876"/>
                  </a:lnTo>
                  <a:lnTo>
                    <a:pt x="416" y="1872"/>
                  </a:lnTo>
                  <a:lnTo>
                    <a:pt x="416" y="1870"/>
                  </a:lnTo>
                  <a:lnTo>
                    <a:pt x="412" y="1868"/>
                  </a:lnTo>
                  <a:lnTo>
                    <a:pt x="408" y="1866"/>
                  </a:lnTo>
                  <a:lnTo>
                    <a:pt x="406" y="1864"/>
                  </a:lnTo>
                  <a:lnTo>
                    <a:pt x="404" y="1858"/>
                  </a:lnTo>
                  <a:lnTo>
                    <a:pt x="400" y="1852"/>
                  </a:lnTo>
                  <a:lnTo>
                    <a:pt x="396" y="1850"/>
                  </a:lnTo>
                  <a:lnTo>
                    <a:pt x="390" y="1848"/>
                  </a:lnTo>
                  <a:lnTo>
                    <a:pt x="380" y="1844"/>
                  </a:lnTo>
                  <a:lnTo>
                    <a:pt x="376" y="1842"/>
                  </a:lnTo>
                  <a:lnTo>
                    <a:pt x="372" y="1836"/>
                  </a:lnTo>
                  <a:lnTo>
                    <a:pt x="366" y="1822"/>
                  </a:lnTo>
                  <a:lnTo>
                    <a:pt x="360" y="1806"/>
                  </a:lnTo>
                  <a:lnTo>
                    <a:pt x="358" y="1794"/>
                  </a:lnTo>
                  <a:lnTo>
                    <a:pt x="356" y="1786"/>
                  </a:lnTo>
                  <a:lnTo>
                    <a:pt x="354" y="1782"/>
                  </a:lnTo>
                  <a:lnTo>
                    <a:pt x="352" y="1780"/>
                  </a:lnTo>
                  <a:lnTo>
                    <a:pt x="346" y="1774"/>
                  </a:lnTo>
                  <a:lnTo>
                    <a:pt x="342" y="1768"/>
                  </a:lnTo>
                  <a:lnTo>
                    <a:pt x="336" y="1762"/>
                  </a:lnTo>
                  <a:lnTo>
                    <a:pt x="322" y="1756"/>
                  </a:lnTo>
                  <a:lnTo>
                    <a:pt x="314" y="1754"/>
                  </a:lnTo>
                  <a:lnTo>
                    <a:pt x="310" y="1754"/>
                  </a:lnTo>
                  <a:lnTo>
                    <a:pt x="308" y="1754"/>
                  </a:lnTo>
                  <a:lnTo>
                    <a:pt x="306" y="1756"/>
                  </a:lnTo>
                  <a:lnTo>
                    <a:pt x="302" y="1758"/>
                  </a:lnTo>
                  <a:lnTo>
                    <a:pt x="298" y="1760"/>
                  </a:lnTo>
                  <a:lnTo>
                    <a:pt x="290" y="1758"/>
                  </a:lnTo>
                  <a:lnTo>
                    <a:pt x="286" y="1758"/>
                  </a:lnTo>
                  <a:lnTo>
                    <a:pt x="288" y="1756"/>
                  </a:lnTo>
                  <a:lnTo>
                    <a:pt x="294" y="1754"/>
                  </a:lnTo>
                  <a:lnTo>
                    <a:pt x="300" y="1748"/>
                  </a:lnTo>
                  <a:lnTo>
                    <a:pt x="302" y="1746"/>
                  </a:lnTo>
                  <a:lnTo>
                    <a:pt x="304" y="1746"/>
                  </a:lnTo>
                  <a:lnTo>
                    <a:pt x="308" y="1746"/>
                  </a:lnTo>
                  <a:lnTo>
                    <a:pt x="316" y="1742"/>
                  </a:lnTo>
                  <a:lnTo>
                    <a:pt x="318" y="1742"/>
                  </a:lnTo>
                  <a:lnTo>
                    <a:pt x="318" y="1740"/>
                  </a:lnTo>
                  <a:lnTo>
                    <a:pt x="316" y="1738"/>
                  </a:lnTo>
                  <a:lnTo>
                    <a:pt x="310" y="1736"/>
                  </a:lnTo>
                  <a:lnTo>
                    <a:pt x="308" y="1734"/>
                  </a:lnTo>
                  <a:lnTo>
                    <a:pt x="308" y="1730"/>
                  </a:lnTo>
                  <a:lnTo>
                    <a:pt x="304" y="1728"/>
                  </a:lnTo>
                  <a:lnTo>
                    <a:pt x="304" y="1726"/>
                  </a:lnTo>
                  <a:lnTo>
                    <a:pt x="306" y="1728"/>
                  </a:lnTo>
                  <a:lnTo>
                    <a:pt x="312" y="1728"/>
                  </a:lnTo>
                  <a:lnTo>
                    <a:pt x="314" y="1728"/>
                  </a:lnTo>
                  <a:lnTo>
                    <a:pt x="318" y="1726"/>
                  </a:lnTo>
                  <a:lnTo>
                    <a:pt x="326" y="1716"/>
                  </a:lnTo>
                  <a:lnTo>
                    <a:pt x="334" y="1696"/>
                  </a:lnTo>
                  <a:lnTo>
                    <a:pt x="342" y="1678"/>
                  </a:lnTo>
                  <a:lnTo>
                    <a:pt x="348" y="1668"/>
                  </a:lnTo>
                  <a:lnTo>
                    <a:pt x="350" y="1664"/>
                  </a:lnTo>
                  <a:lnTo>
                    <a:pt x="348" y="1656"/>
                  </a:lnTo>
                  <a:lnTo>
                    <a:pt x="346" y="1652"/>
                  </a:lnTo>
                  <a:lnTo>
                    <a:pt x="342" y="1650"/>
                  </a:lnTo>
                  <a:lnTo>
                    <a:pt x="332" y="1650"/>
                  </a:lnTo>
                  <a:lnTo>
                    <a:pt x="320" y="1650"/>
                  </a:lnTo>
                  <a:lnTo>
                    <a:pt x="302" y="1650"/>
                  </a:lnTo>
                  <a:lnTo>
                    <a:pt x="286" y="1650"/>
                  </a:lnTo>
                  <a:lnTo>
                    <a:pt x="274" y="1652"/>
                  </a:lnTo>
                  <a:lnTo>
                    <a:pt x="268" y="1656"/>
                  </a:lnTo>
                  <a:lnTo>
                    <a:pt x="262" y="1658"/>
                  </a:lnTo>
                  <a:lnTo>
                    <a:pt x="258" y="1658"/>
                  </a:lnTo>
                  <a:lnTo>
                    <a:pt x="258" y="1654"/>
                  </a:lnTo>
                  <a:lnTo>
                    <a:pt x="268" y="1644"/>
                  </a:lnTo>
                  <a:lnTo>
                    <a:pt x="270" y="1642"/>
                  </a:lnTo>
                  <a:lnTo>
                    <a:pt x="268" y="1642"/>
                  </a:lnTo>
                  <a:lnTo>
                    <a:pt x="264" y="1642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70" y="1632"/>
                  </a:lnTo>
                  <a:lnTo>
                    <a:pt x="284" y="1620"/>
                  </a:lnTo>
                  <a:lnTo>
                    <a:pt x="296" y="1608"/>
                  </a:lnTo>
                  <a:lnTo>
                    <a:pt x="300" y="1604"/>
                  </a:lnTo>
                  <a:lnTo>
                    <a:pt x="300" y="1600"/>
                  </a:lnTo>
                  <a:lnTo>
                    <a:pt x="298" y="1598"/>
                  </a:lnTo>
                  <a:lnTo>
                    <a:pt x="298" y="1596"/>
                  </a:lnTo>
                  <a:lnTo>
                    <a:pt x="300" y="1592"/>
                  </a:lnTo>
                  <a:lnTo>
                    <a:pt x="300" y="1590"/>
                  </a:lnTo>
                  <a:lnTo>
                    <a:pt x="292" y="1588"/>
                  </a:lnTo>
                  <a:lnTo>
                    <a:pt x="286" y="1588"/>
                  </a:lnTo>
                  <a:lnTo>
                    <a:pt x="284" y="1590"/>
                  </a:lnTo>
                  <a:lnTo>
                    <a:pt x="284" y="1592"/>
                  </a:lnTo>
                  <a:lnTo>
                    <a:pt x="280" y="1592"/>
                  </a:lnTo>
                  <a:lnTo>
                    <a:pt x="272" y="1592"/>
                  </a:lnTo>
                  <a:lnTo>
                    <a:pt x="262" y="1594"/>
                  </a:lnTo>
                  <a:lnTo>
                    <a:pt x="254" y="1596"/>
                  </a:lnTo>
                  <a:lnTo>
                    <a:pt x="246" y="1596"/>
                  </a:lnTo>
                  <a:lnTo>
                    <a:pt x="242" y="1594"/>
                  </a:lnTo>
                  <a:lnTo>
                    <a:pt x="238" y="1596"/>
                  </a:lnTo>
                  <a:lnTo>
                    <a:pt x="236" y="1596"/>
                  </a:lnTo>
                  <a:lnTo>
                    <a:pt x="232" y="1594"/>
                  </a:lnTo>
                  <a:lnTo>
                    <a:pt x="226" y="1592"/>
                  </a:lnTo>
                  <a:lnTo>
                    <a:pt x="222" y="1590"/>
                  </a:lnTo>
                  <a:lnTo>
                    <a:pt x="218" y="1594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18" y="1604"/>
                  </a:lnTo>
                  <a:lnTo>
                    <a:pt x="214" y="1606"/>
                  </a:lnTo>
                  <a:lnTo>
                    <a:pt x="212" y="1606"/>
                  </a:lnTo>
                  <a:lnTo>
                    <a:pt x="216" y="1612"/>
                  </a:lnTo>
                  <a:lnTo>
                    <a:pt x="218" y="1616"/>
                  </a:lnTo>
                  <a:lnTo>
                    <a:pt x="212" y="1616"/>
                  </a:lnTo>
                  <a:lnTo>
                    <a:pt x="206" y="1614"/>
                  </a:lnTo>
                  <a:lnTo>
                    <a:pt x="206" y="1618"/>
                  </a:lnTo>
                  <a:lnTo>
                    <a:pt x="210" y="1622"/>
                  </a:lnTo>
                  <a:lnTo>
                    <a:pt x="210" y="1624"/>
                  </a:lnTo>
                  <a:lnTo>
                    <a:pt x="210" y="1626"/>
                  </a:lnTo>
                  <a:lnTo>
                    <a:pt x="208" y="1626"/>
                  </a:lnTo>
                  <a:lnTo>
                    <a:pt x="204" y="1626"/>
                  </a:lnTo>
                  <a:lnTo>
                    <a:pt x="202" y="1626"/>
                  </a:lnTo>
                  <a:lnTo>
                    <a:pt x="204" y="1628"/>
                  </a:lnTo>
                  <a:lnTo>
                    <a:pt x="206" y="1632"/>
                  </a:lnTo>
                  <a:lnTo>
                    <a:pt x="206" y="1636"/>
                  </a:lnTo>
                  <a:lnTo>
                    <a:pt x="206" y="1638"/>
                  </a:lnTo>
                  <a:lnTo>
                    <a:pt x="202" y="1638"/>
                  </a:lnTo>
                  <a:lnTo>
                    <a:pt x="190" y="1638"/>
                  </a:lnTo>
                  <a:lnTo>
                    <a:pt x="188" y="1640"/>
                  </a:lnTo>
                  <a:lnTo>
                    <a:pt x="188" y="1646"/>
                  </a:lnTo>
                  <a:lnTo>
                    <a:pt x="190" y="1650"/>
                  </a:lnTo>
                  <a:lnTo>
                    <a:pt x="190" y="1654"/>
                  </a:lnTo>
                  <a:lnTo>
                    <a:pt x="188" y="1660"/>
                  </a:lnTo>
                  <a:lnTo>
                    <a:pt x="188" y="1668"/>
                  </a:lnTo>
                  <a:lnTo>
                    <a:pt x="188" y="1672"/>
                  </a:lnTo>
                  <a:lnTo>
                    <a:pt x="190" y="1674"/>
                  </a:lnTo>
                  <a:lnTo>
                    <a:pt x="194" y="1674"/>
                  </a:lnTo>
                  <a:lnTo>
                    <a:pt x="196" y="1676"/>
                  </a:lnTo>
                  <a:lnTo>
                    <a:pt x="194" y="1682"/>
                  </a:lnTo>
                  <a:lnTo>
                    <a:pt x="192" y="1686"/>
                  </a:lnTo>
                  <a:lnTo>
                    <a:pt x="190" y="1690"/>
                  </a:lnTo>
                  <a:lnTo>
                    <a:pt x="188" y="1690"/>
                  </a:lnTo>
                  <a:lnTo>
                    <a:pt x="190" y="1692"/>
                  </a:lnTo>
                  <a:lnTo>
                    <a:pt x="190" y="1694"/>
                  </a:lnTo>
                  <a:lnTo>
                    <a:pt x="190" y="1696"/>
                  </a:lnTo>
                  <a:lnTo>
                    <a:pt x="186" y="1698"/>
                  </a:lnTo>
                  <a:lnTo>
                    <a:pt x="184" y="1700"/>
                  </a:lnTo>
                  <a:lnTo>
                    <a:pt x="188" y="1702"/>
                  </a:lnTo>
                  <a:lnTo>
                    <a:pt x="188" y="1704"/>
                  </a:lnTo>
                  <a:lnTo>
                    <a:pt x="186" y="1706"/>
                  </a:lnTo>
                  <a:lnTo>
                    <a:pt x="182" y="1708"/>
                  </a:lnTo>
                  <a:lnTo>
                    <a:pt x="178" y="1708"/>
                  </a:lnTo>
                  <a:lnTo>
                    <a:pt x="174" y="1708"/>
                  </a:lnTo>
                  <a:lnTo>
                    <a:pt x="172" y="1710"/>
                  </a:lnTo>
                  <a:lnTo>
                    <a:pt x="172" y="1712"/>
                  </a:lnTo>
                  <a:lnTo>
                    <a:pt x="174" y="1714"/>
                  </a:lnTo>
                  <a:lnTo>
                    <a:pt x="182" y="1714"/>
                  </a:lnTo>
                  <a:lnTo>
                    <a:pt x="190" y="1712"/>
                  </a:lnTo>
                  <a:lnTo>
                    <a:pt x="192" y="1714"/>
                  </a:lnTo>
                  <a:lnTo>
                    <a:pt x="184" y="1716"/>
                  </a:lnTo>
                  <a:lnTo>
                    <a:pt x="180" y="1718"/>
                  </a:lnTo>
                  <a:lnTo>
                    <a:pt x="180" y="1720"/>
                  </a:lnTo>
                  <a:lnTo>
                    <a:pt x="184" y="1722"/>
                  </a:lnTo>
                  <a:lnTo>
                    <a:pt x="188" y="1722"/>
                  </a:lnTo>
                  <a:lnTo>
                    <a:pt x="190" y="1722"/>
                  </a:lnTo>
                  <a:lnTo>
                    <a:pt x="192" y="1724"/>
                  </a:lnTo>
                  <a:lnTo>
                    <a:pt x="196" y="1724"/>
                  </a:lnTo>
                  <a:lnTo>
                    <a:pt x="200" y="1720"/>
                  </a:lnTo>
                  <a:lnTo>
                    <a:pt x="208" y="1714"/>
                  </a:lnTo>
                  <a:lnTo>
                    <a:pt x="206" y="1720"/>
                  </a:lnTo>
                  <a:lnTo>
                    <a:pt x="202" y="1726"/>
                  </a:lnTo>
                  <a:lnTo>
                    <a:pt x="202" y="1730"/>
                  </a:lnTo>
                  <a:lnTo>
                    <a:pt x="202" y="1734"/>
                  </a:lnTo>
                  <a:lnTo>
                    <a:pt x="198" y="1738"/>
                  </a:lnTo>
                  <a:lnTo>
                    <a:pt x="196" y="1740"/>
                  </a:lnTo>
                  <a:lnTo>
                    <a:pt x="196" y="1744"/>
                  </a:lnTo>
                  <a:lnTo>
                    <a:pt x="198" y="1748"/>
                  </a:lnTo>
                  <a:lnTo>
                    <a:pt x="194" y="1754"/>
                  </a:lnTo>
                  <a:lnTo>
                    <a:pt x="192" y="1758"/>
                  </a:lnTo>
                  <a:lnTo>
                    <a:pt x="192" y="1762"/>
                  </a:lnTo>
                  <a:lnTo>
                    <a:pt x="194" y="1764"/>
                  </a:lnTo>
                  <a:lnTo>
                    <a:pt x="194" y="1768"/>
                  </a:lnTo>
                  <a:lnTo>
                    <a:pt x="194" y="1772"/>
                  </a:lnTo>
                  <a:lnTo>
                    <a:pt x="194" y="1774"/>
                  </a:lnTo>
                  <a:lnTo>
                    <a:pt x="200" y="1770"/>
                  </a:lnTo>
                  <a:lnTo>
                    <a:pt x="198" y="1774"/>
                  </a:lnTo>
                  <a:lnTo>
                    <a:pt x="194" y="1784"/>
                  </a:lnTo>
                  <a:lnTo>
                    <a:pt x="188" y="1794"/>
                  </a:lnTo>
                  <a:lnTo>
                    <a:pt x="188" y="1800"/>
                  </a:lnTo>
                  <a:lnTo>
                    <a:pt x="192" y="1802"/>
                  </a:lnTo>
                  <a:lnTo>
                    <a:pt x="194" y="1802"/>
                  </a:lnTo>
                  <a:lnTo>
                    <a:pt x="196" y="1800"/>
                  </a:lnTo>
                  <a:lnTo>
                    <a:pt x="198" y="1792"/>
                  </a:lnTo>
                  <a:lnTo>
                    <a:pt x="202" y="1780"/>
                  </a:lnTo>
                  <a:lnTo>
                    <a:pt x="204" y="1776"/>
                  </a:lnTo>
                  <a:lnTo>
                    <a:pt x="206" y="1772"/>
                  </a:lnTo>
                  <a:lnTo>
                    <a:pt x="208" y="1770"/>
                  </a:lnTo>
                  <a:lnTo>
                    <a:pt x="208" y="1768"/>
                  </a:lnTo>
                  <a:lnTo>
                    <a:pt x="204" y="1764"/>
                  </a:lnTo>
                  <a:lnTo>
                    <a:pt x="202" y="1760"/>
                  </a:lnTo>
                  <a:lnTo>
                    <a:pt x="204" y="1758"/>
                  </a:lnTo>
                  <a:lnTo>
                    <a:pt x="206" y="1756"/>
                  </a:lnTo>
                  <a:lnTo>
                    <a:pt x="210" y="1754"/>
                  </a:lnTo>
                  <a:lnTo>
                    <a:pt x="208" y="1756"/>
                  </a:lnTo>
                  <a:lnTo>
                    <a:pt x="208" y="1762"/>
                  </a:lnTo>
                  <a:lnTo>
                    <a:pt x="208" y="1764"/>
                  </a:lnTo>
                  <a:lnTo>
                    <a:pt x="210" y="1766"/>
                  </a:lnTo>
                  <a:lnTo>
                    <a:pt x="214" y="1766"/>
                  </a:lnTo>
                  <a:lnTo>
                    <a:pt x="216" y="1764"/>
                  </a:lnTo>
                  <a:lnTo>
                    <a:pt x="216" y="1762"/>
                  </a:lnTo>
                  <a:lnTo>
                    <a:pt x="220" y="1764"/>
                  </a:lnTo>
                  <a:lnTo>
                    <a:pt x="222" y="1764"/>
                  </a:lnTo>
                  <a:lnTo>
                    <a:pt x="224" y="1758"/>
                  </a:lnTo>
                  <a:lnTo>
                    <a:pt x="224" y="1756"/>
                  </a:lnTo>
                  <a:lnTo>
                    <a:pt x="228" y="1756"/>
                  </a:lnTo>
                  <a:lnTo>
                    <a:pt x="232" y="1758"/>
                  </a:lnTo>
                  <a:lnTo>
                    <a:pt x="238" y="1762"/>
                  </a:lnTo>
                  <a:lnTo>
                    <a:pt x="230" y="1764"/>
                  </a:lnTo>
                  <a:lnTo>
                    <a:pt x="224" y="1766"/>
                  </a:lnTo>
                  <a:lnTo>
                    <a:pt x="224" y="1768"/>
                  </a:lnTo>
                  <a:lnTo>
                    <a:pt x="224" y="1772"/>
                  </a:lnTo>
                  <a:lnTo>
                    <a:pt x="230" y="1780"/>
                  </a:lnTo>
                  <a:lnTo>
                    <a:pt x="234" y="1786"/>
                  </a:lnTo>
                  <a:lnTo>
                    <a:pt x="234" y="1790"/>
                  </a:lnTo>
                  <a:lnTo>
                    <a:pt x="234" y="1794"/>
                  </a:lnTo>
                  <a:lnTo>
                    <a:pt x="230" y="1798"/>
                  </a:lnTo>
                  <a:lnTo>
                    <a:pt x="224" y="1806"/>
                  </a:lnTo>
                  <a:lnTo>
                    <a:pt x="222" y="1810"/>
                  </a:lnTo>
                  <a:lnTo>
                    <a:pt x="220" y="1816"/>
                  </a:lnTo>
                  <a:lnTo>
                    <a:pt x="222" y="1822"/>
                  </a:lnTo>
                  <a:lnTo>
                    <a:pt x="220" y="1822"/>
                  </a:lnTo>
                  <a:lnTo>
                    <a:pt x="216" y="1818"/>
                  </a:lnTo>
                  <a:lnTo>
                    <a:pt x="214" y="1820"/>
                  </a:lnTo>
                  <a:lnTo>
                    <a:pt x="214" y="1822"/>
                  </a:lnTo>
                  <a:lnTo>
                    <a:pt x="214" y="1826"/>
                  </a:lnTo>
                  <a:lnTo>
                    <a:pt x="220" y="1834"/>
                  </a:lnTo>
                  <a:lnTo>
                    <a:pt x="224" y="1840"/>
                  </a:lnTo>
                  <a:lnTo>
                    <a:pt x="224" y="1838"/>
                  </a:lnTo>
                  <a:lnTo>
                    <a:pt x="224" y="1836"/>
                  </a:lnTo>
                  <a:lnTo>
                    <a:pt x="222" y="1830"/>
                  </a:lnTo>
                  <a:lnTo>
                    <a:pt x="224" y="1828"/>
                  </a:lnTo>
                  <a:lnTo>
                    <a:pt x="228" y="1828"/>
                  </a:lnTo>
                  <a:lnTo>
                    <a:pt x="234" y="1832"/>
                  </a:lnTo>
                  <a:lnTo>
                    <a:pt x="240" y="1838"/>
                  </a:lnTo>
                  <a:lnTo>
                    <a:pt x="244" y="1840"/>
                  </a:lnTo>
                  <a:lnTo>
                    <a:pt x="246" y="1838"/>
                  </a:lnTo>
                  <a:lnTo>
                    <a:pt x="246" y="1834"/>
                  </a:lnTo>
                  <a:lnTo>
                    <a:pt x="246" y="1828"/>
                  </a:lnTo>
                  <a:lnTo>
                    <a:pt x="246" y="1826"/>
                  </a:lnTo>
                  <a:lnTo>
                    <a:pt x="246" y="1828"/>
                  </a:lnTo>
                  <a:lnTo>
                    <a:pt x="252" y="1830"/>
                  </a:lnTo>
                  <a:lnTo>
                    <a:pt x="260" y="1834"/>
                  </a:lnTo>
                  <a:lnTo>
                    <a:pt x="264" y="1834"/>
                  </a:lnTo>
                  <a:lnTo>
                    <a:pt x="266" y="1830"/>
                  </a:lnTo>
                  <a:lnTo>
                    <a:pt x="270" y="1826"/>
                  </a:lnTo>
                  <a:lnTo>
                    <a:pt x="274" y="1826"/>
                  </a:lnTo>
                  <a:lnTo>
                    <a:pt x="276" y="1828"/>
                  </a:lnTo>
                  <a:lnTo>
                    <a:pt x="278" y="1824"/>
                  </a:lnTo>
                  <a:lnTo>
                    <a:pt x="282" y="1822"/>
                  </a:lnTo>
                  <a:lnTo>
                    <a:pt x="286" y="1820"/>
                  </a:lnTo>
                  <a:lnTo>
                    <a:pt x="292" y="1820"/>
                  </a:lnTo>
                  <a:lnTo>
                    <a:pt x="292" y="1822"/>
                  </a:lnTo>
                  <a:lnTo>
                    <a:pt x="288" y="1826"/>
                  </a:lnTo>
                  <a:lnTo>
                    <a:pt x="280" y="1838"/>
                  </a:lnTo>
                  <a:lnTo>
                    <a:pt x="276" y="1844"/>
                  </a:lnTo>
                  <a:lnTo>
                    <a:pt x="276" y="1850"/>
                  </a:lnTo>
                  <a:lnTo>
                    <a:pt x="276" y="1854"/>
                  </a:lnTo>
                  <a:lnTo>
                    <a:pt x="278" y="1858"/>
                  </a:lnTo>
                  <a:lnTo>
                    <a:pt x="286" y="1866"/>
                  </a:lnTo>
                  <a:lnTo>
                    <a:pt x="292" y="1872"/>
                  </a:lnTo>
                  <a:lnTo>
                    <a:pt x="294" y="1876"/>
                  </a:lnTo>
                  <a:lnTo>
                    <a:pt x="296" y="1874"/>
                  </a:lnTo>
                  <a:lnTo>
                    <a:pt x="300" y="1872"/>
                  </a:lnTo>
                  <a:lnTo>
                    <a:pt x="302" y="1870"/>
                  </a:lnTo>
                  <a:lnTo>
                    <a:pt x="304" y="1870"/>
                  </a:lnTo>
                  <a:lnTo>
                    <a:pt x="308" y="1870"/>
                  </a:lnTo>
                  <a:lnTo>
                    <a:pt x="308" y="1872"/>
                  </a:lnTo>
                  <a:lnTo>
                    <a:pt x="308" y="1874"/>
                  </a:lnTo>
                  <a:lnTo>
                    <a:pt x="306" y="1878"/>
                  </a:lnTo>
                  <a:lnTo>
                    <a:pt x="306" y="1880"/>
                  </a:lnTo>
                  <a:lnTo>
                    <a:pt x="306" y="1882"/>
                  </a:lnTo>
                  <a:lnTo>
                    <a:pt x="308" y="1882"/>
                  </a:lnTo>
                  <a:lnTo>
                    <a:pt x="306" y="1884"/>
                  </a:lnTo>
                  <a:lnTo>
                    <a:pt x="300" y="1888"/>
                  </a:lnTo>
                  <a:lnTo>
                    <a:pt x="298" y="1890"/>
                  </a:lnTo>
                  <a:lnTo>
                    <a:pt x="298" y="1892"/>
                  </a:lnTo>
                  <a:lnTo>
                    <a:pt x="298" y="1894"/>
                  </a:lnTo>
                  <a:lnTo>
                    <a:pt x="302" y="1896"/>
                  </a:lnTo>
                  <a:lnTo>
                    <a:pt x="304" y="1898"/>
                  </a:lnTo>
                  <a:lnTo>
                    <a:pt x="302" y="1900"/>
                  </a:lnTo>
                  <a:lnTo>
                    <a:pt x="300" y="1902"/>
                  </a:lnTo>
                  <a:lnTo>
                    <a:pt x="300" y="1906"/>
                  </a:lnTo>
                  <a:lnTo>
                    <a:pt x="300" y="1910"/>
                  </a:lnTo>
                  <a:lnTo>
                    <a:pt x="302" y="1916"/>
                  </a:lnTo>
                  <a:lnTo>
                    <a:pt x="308" y="1924"/>
                  </a:lnTo>
                  <a:lnTo>
                    <a:pt x="304" y="1922"/>
                  </a:lnTo>
                  <a:lnTo>
                    <a:pt x="300" y="1918"/>
                  </a:lnTo>
                  <a:lnTo>
                    <a:pt x="296" y="1916"/>
                  </a:lnTo>
                  <a:lnTo>
                    <a:pt x="294" y="1918"/>
                  </a:lnTo>
                  <a:lnTo>
                    <a:pt x="296" y="1922"/>
                  </a:lnTo>
                  <a:lnTo>
                    <a:pt x="298" y="1926"/>
                  </a:lnTo>
                  <a:lnTo>
                    <a:pt x="294" y="1924"/>
                  </a:lnTo>
                  <a:lnTo>
                    <a:pt x="290" y="1922"/>
                  </a:lnTo>
                  <a:lnTo>
                    <a:pt x="286" y="1922"/>
                  </a:lnTo>
                  <a:lnTo>
                    <a:pt x="282" y="1922"/>
                  </a:lnTo>
                  <a:lnTo>
                    <a:pt x="276" y="1924"/>
                  </a:lnTo>
                  <a:lnTo>
                    <a:pt x="272" y="1924"/>
                  </a:lnTo>
                  <a:lnTo>
                    <a:pt x="270" y="1922"/>
                  </a:lnTo>
                  <a:lnTo>
                    <a:pt x="266" y="1924"/>
                  </a:lnTo>
                  <a:lnTo>
                    <a:pt x="264" y="1926"/>
                  </a:lnTo>
                  <a:lnTo>
                    <a:pt x="260" y="1926"/>
                  </a:lnTo>
                  <a:lnTo>
                    <a:pt x="256" y="1928"/>
                  </a:lnTo>
                  <a:lnTo>
                    <a:pt x="252" y="1932"/>
                  </a:lnTo>
                  <a:lnTo>
                    <a:pt x="246" y="1940"/>
                  </a:lnTo>
                  <a:lnTo>
                    <a:pt x="240" y="1944"/>
                  </a:lnTo>
                  <a:lnTo>
                    <a:pt x="236" y="1946"/>
                  </a:lnTo>
                  <a:lnTo>
                    <a:pt x="232" y="1950"/>
                  </a:lnTo>
                  <a:lnTo>
                    <a:pt x="230" y="1956"/>
                  </a:lnTo>
                  <a:lnTo>
                    <a:pt x="234" y="1954"/>
                  </a:lnTo>
                  <a:lnTo>
                    <a:pt x="238" y="1954"/>
                  </a:lnTo>
                  <a:lnTo>
                    <a:pt x="240" y="1954"/>
                  </a:lnTo>
                  <a:lnTo>
                    <a:pt x="244" y="1952"/>
                  </a:lnTo>
                  <a:lnTo>
                    <a:pt x="252" y="1948"/>
                  </a:lnTo>
                  <a:lnTo>
                    <a:pt x="256" y="1946"/>
                  </a:lnTo>
                  <a:lnTo>
                    <a:pt x="258" y="1946"/>
                  </a:lnTo>
                  <a:lnTo>
                    <a:pt x="256" y="1948"/>
                  </a:lnTo>
                  <a:lnTo>
                    <a:pt x="256" y="1954"/>
                  </a:lnTo>
                  <a:lnTo>
                    <a:pt x="258" y="1954"/>
                  </a:lnTo>
                  <a:lnTo>
                    <a:pt x="260" y="1956"/>
                  </a:lnTo>
                  <a:lnTo>
                    <a:pt x="258" y="1960"/>
                  </a:lnTo>
                  <a:lnTo>
                    <a:pt x="256" y="1964"/>
                  </a:lnTo>
                  <a:lnTo>
                    <a:pt x="256" y="1968"/>
                  </a:lnTo>
                  <a:lnTo>
                    <a:pt x="258" y="1974"/>
                  </a:lnTo>
                  <a:lnTo>
                    <a:pt x="258" y="1978"/>
                  </a:lnTo>
                  <a:lnTo>
                    <a:pt x="256" y="1982"/>
                  </a:lnTo>
                  <a:lnTo>
                    <a:pt x="252" y="1986"/>
                  </a:lnTo>
                  <a:lnTo>
                    <a:pt x="246" y="1990"/>
                  </a:lnTo>
                  <a:lnTo>
                    <a:pt x="232" y="1998"/>
                  </a:lnTo>
                  <a:lnTo>
                    <a:pt x="222" y="2000"/>
                  </a:lnTo>
                  <a:lnTo>
                    <a:pt x="216" y="2000"/>
                  </a:lnTo>
                  <a:lnTo>
                    <a:pt x="210" y="2006"/>
                  </a:lnTo>
                  <a:lnTo>
                    <a:pt x="208" y="2008"/>
                  </a:lnTo>
                  <a:lnTo>
                    <a:pt x="208" y="2010"/>
                  </a:lnTo>
                  <a:lnTo>
                    <a:pt x="212" y="2012"/>
                  </a:lnTo>
                  <a:lnTo>
                    <a:pt x="216" y="2012"/>
                  </a:lnTo>
                  <a:lnTo>
                    <a:pt x="216" y="2014"/>
                  </a:lnTo>
                  <a:lnTo>
                    <a:pt x="214" y="2016"/>
                  </a:lnTo>
                  <a:lnTo>
                    <a:pt x="214" y="2020"/>
                  </a:lnTo>
                  <a:lnTo>
                    <a:pt x="216" y="2024"/>
                  </a:lnTo>
                  <a:lnTo>
                    <a:pt x="224" y="2024"/>
                  </a:lnTo>
                  <a:lnTo>
                    <a:pt x="232" y="2022"/>
                  </a:lnTo>
                  <a:lnTo>
                    <a:pt x="240" y="2018"/>
                  </a:lnTo>
                  <a:lnTo>
                    <a:pt x="246" y="2018"/>
                  </a:lnTo>
                  <a:lnTo>
                    <a:pt x="250" y="2022"/>
                  </a:lnTo>
                  <a:lnTo>
                    <a:pt x="250" y="2026"/>
                  </a:lnTo>
                  <a:lnTo>
                    <a:pt x="248" y="2028"/>
                  </a:lnTo>
                  <a:lnTo>
                    <a:pt x="250" y="2030"/>
                  </a:lnTo>
                  <a:lnTo>
                    <a:pt x="256" y="2028"/>
                  </a:lnTo>
                  <a:lnTo>
                    <a:pt x="260" y="2028"/>
                  </a:lnTo>
                  <a:lnTo>
                    <a:pt x="264" y="2028"/>
                  </a:lnTo>
                  <a:lnTo>
                    <a:pt x="270" y="2030"/>
                  </a:lnTo>
                  <a:lnTo>
                    <a:pt x="274" y="2034"/>
                  </a:lnTo>
                  <a:lnTo>
                    <a:pt x="280" y="2038"/>
                  </a:lnTo>
                  <a:lnTo>
                    <a:pt x="284" y="2040"/>
                  </a:lnTo>
                  <a:lnTo>
                    <a:pt x="288" y="2040"/>
                  </a:lnTo>
                  <a:lnTo>
                    <a:pt x="292" y="2038"/>
                  </a:lnTo>
                  <a:lnTo>
                    <a:pt x="298" y="2032"/>
                  </a:lnTo>
                  <a:lnTo>
                    <a:pt x="302" y="2030"/>
                  </a:lnTo>
                  <a:lnTo>
                    <a:pt x="304" y="2028"/>
                  </a:lnTo>
                  <a:lnTo>
                    <a:pt x="310" y="2026"/>
                  </a:lnTo>
                  <a:lnTo>
                    <a:pt x="314" y="2024"/>
                  </a:lnTo>
                  <a:lnTo>
                    <a:pt x="320" y="2020"/>
                  </a:lnTo>
                  <a:lnTo>
                    <a:pt x="326" y="2016"/>
                  </a:lnTo>
                  <a:lnTo>
                    <a:pt x="322" y="2022"/>
                  </a:lnTo>
                  <a:lnTo>
                    <a:pt x="318" y="2026"/>
                  </a:lnTo>
                  <a:lnTo>
                    <a:pt x="312" y="2032"/>
                  </a:lnTo>
                  <a:lnTo>
                    <a:pt x="306" y="2036"/>
                  </a:lnTo>
                  <a:lnTo>
                    <a:pt x="304" y="2044"/>
                  </a:lnTo>
                  <a:lnTo>
                    <a:pt x="302" y="2048"/>
                  </a:lnTo>
                  <a:lnTo>
                    <a:pt x="294" y="2050"/>
                  </a:lnTo>
                  <a:lnTo>
                    <a:pt x="284" y="2050"/>
                  </a:lnTo>
                  <a:lnTo>
                    <a:pt x="280" y="2050"/>
                  </a:lnTo>
                  <a:lnTo>
                    <a:pt x="274" y="2048"/>
                  </a:lnTo>
                  <a:lnTo>
                    <a:pt x="262" y="2048"/>
                  </a:lnTo>
                  <a:lnTo>
                    <a:pt x="256" y="2048"/>
                  </a:lnTo>
                  <a:lnTo>
                    <a:pt x="252" y="2050"/>
                  </a:lnTo>
                  <a:lnTo>
                    <a:pt x="252" y="2052"/>
                  </a:lnTo>
                  <a:lnTo>
                    <a:pt x="252" y="2054"/>
                  </a:lnTo>
                  <a:lnTo>
                    <a:pt x="252" y="2058"/>
                  </a:lnTo>
                  <a:lnTo>
                    <a:pt x="250" y="2058"/>
                  </a:lnTo>
                  <a:lnTo>
                    <a:pt x="246" y="2060"/>
                  </a:lnTo>
                  <a:lnTo>
                    <a:pt x="242" y="2060"/>
                  </a:lnTo>
                  <a:lnTo>
                    <a:pt x="238" y="2062"/>
                  </a:lnTo>
                  <a:lnTo>
                    <a:pt x="238" y="2066"/>
                  </a:lnTo>
                  <a:lnTo>
                    <a:pt x="238" y="2070"/>
                  </a:lnTo>
                  <a:lnTo>
                    <a:pt x="238" y="2074"/>
                  </a:lnTo>
                  <a:lnTo>
                    <a:pt x="236" y="2076"/>
                  </a:lnTo>
                  <a:lnTo>
                    <a:pt x="232" y="2078"/>
                  </a:lnTo>
                  <a:lnTo>
                    <a:pt x="230" y="2082"/>
                  </a:lnTo>
                  <a:lnTo>
                    <a:pt x="230" y="2084"/>
                  </a:lnTo>
                  <a:lnTo>
                    <a:pt x="226" y="2086"/>
                  </a:lnTo>
                  <a:lnTo>
                    <a:pt x="220" y="2092"/>
                  </a:lnTo>
                  <a:lnTo>
                    <a:pt x="214" y="2100"/>
                  </a:lnTo>
                  <a:lnTo>
                    <a:pt x="210" y="2106"/>
                  </a:lnTo>
                  <a:lnTo>
                    <a:pt x="206" y="2106"/>
                  </a:lnTo>
                  <a:lnTo>
                    <a:pt x="202" y="2108"/>
                  </a:lnTo>
                  <a:lnTo>
                    <a:pt x="198" y="2108"/>
                  </a:lnTo>
                  <a:lnTo>
                    <a:pt x="194" y="2108"/>
                  </a:lnTo>
                  <a:lnTo>
                    <a:pt x="192" y="2112"/>
                  </a:lnTo>
                  <a:lnTo>
                    <a:pt x="192" y="2114"/>
                  </a:lnTo>
                  <a:lnTo>
                    <a:pt x="192" y="2118"/>
                  </a:lnTo>
                  <a:lnTo>
                    <a:pt x="194" y="2118"/>
                  </a:lnTo>
                  <a:lnTo>
                    <a:pt x="196" y="2118"/>
                  </a:lnTo>
                  <a:lnTo>
                    <a:pt x="200" y="2116"/>
                  </a:lnTo>
                  <a:lnTo>
                    <a:pt x="202" y="2116"/>
                  </a:lnTo>
                  <a:lnTo>
                    <a:pt x="206" y="2118"/>
                  </a:lnTo>
                  <a:lnTo>
                    <a:pt x="210" y="2122"/>
                  </a:lnTo>
                  <a:lnTo>
                    <a:pt x="212" y="2122"/>
                  </a:lnTo>
                  <a:lnTo>
                    <a:pt x="214" y="2122"/>
                  </a:lnTo>
                  <a:lnTo>
                    <a:pt x="216" y="2120"/>
                  </a:lnTo>
                  <a:lnTo>
                    <a:pt x="216" y="2118"/>
                  </a:lnTo>
                  <a:lnTo>
                    <a:pt x="218" y="2116"/>
                  </a:lnTo>
                  <a:lnTo>
                    <a:pt x="222" y="2112"/>
                  </a:lnTo>
                  <a:lnTo>
                    <a:pt x="226" y="2110"/>
                  </a:lnTo>
                  <a:lnTo>
                    <a:pt x="230" y="2106"/>
                  </a:lnTo>
                  <a:lnTo>
                    <a:pt x="234" y="2102"/>
                  </a:lnTo>
                  <a:lnTo>
                    <a:pt x="244" y="2100"/>
                  </a:lnTo>
                  <a:lnTo>
                    <a:pt x="252" y="2100"/>
                  </a:lnTo>
                  <a:lnTo>
                    <a:pt x="258" y="2102"/>
                  </a:lnTo>
                  <a:lnTo>
                    <a:pt x="270" y="2108"/>
                  </a:lnTo>
                  <a:lnTo>
                    <a:pt x="274" y="2110"/>
                  </a:lnTo>
                  <a:lnTo>
                    <a:pt x="276" y="2108"/>
                  </a:lnTo>
                  <a:lnTo>
                    <a:pt x="280" y="2098"/>
                  </a:lnTo>
                  <a:lnTo>
                    <a:pt x="282" y="2088"/>
                  </a:lnTo>
                  <a:lnTo>
                    <a:pt x="284" y="2086"/>
                  </a:lnTo>
                  <a:lnTo>
                    <a:pt x="286" y="2084"/>
                  </a:lnTo>
                  <a:lnTo>
                    <a:pt x="288" y="2086"/>
                  </a:lnTo>
                  <a:lnTo>
                    <a:pt x="290" y="2084"/>
                  </a:lnTo>
                  <a:lnTo>
                    <a:pt x="298" y="2080"/>
                  </a:lnTo>
                  <a:lnTo>
                    <a:pt x="302" y="2078"/>
                  </a:lnTo>
                  <a:lnTo>
                    <a:pt x="306" y="2078"/>
                  </a:lnTo>
                  <a:lnTo>
                    <a:pt x="312" y="2080"/>
                  </a:lnTo>
                  <a:lnTo>
                    <a:pt x="316" y="2084"/>
                  </a:lnTo>
                  <a:lnTo>
                    <a:pt x="322" y="2088"/>
                  </a:lnTo>
                  <a:lnTo>
                    <a:pt x="324" y="2088"/>
                  </a:lnTo>
                  <a:lnTo>
                    <a:pt x="328" y="2086"/>
                  </a:lnTo>
                  <a:lnTo>
                    <a:pt x="330" y="2086"/>
                  </a:lnTo>
                  <a:lnTo>
                    <a:pt x="334" y="2086"/>
                  </a:lnTo>
                  <a:lnTo>
                    <a:pt x="342" y="2086"/>
                  </a:lnTo>
                  <a:lnTo>
                    <a:pt x="344" y="2084"/>
                  </a:lnTo>
                  <a:lnTo>
                    <a:pt x="346" y="2082"/>
                  </a:lnTo>
                  <a:lnTo>
                    <a:pt x="356" y="2078"/>
                  </a:lnTo>
                  <a:lnTo>
                    <a:pt x="366" y="2076"/>
                  </a:lnTo>
                  <a:lnTo>
                    <a:pt x="368" y="2074"/>
                  </a:lnTo>
                  <a:lnTo>
                    <a:pt x="368" y="2072"/>
                  </a:lnTo>
                  <a:lnTo>
                    <a:pt x="374" y="2074"/>
                  </a:lnTo>
                  <a:lnTo>
                    <a:pt x="380" y="2076"/>
                  </a:lnTo>
                  <a:lnTo>
                    <a:pt x="382" y="2076"/>
                  </a:lnTo>
                  <a:lnTo>
                    <a:pt x="384" y="2074"/>
                  </a:lnTo>
                  <a:lnTo>
                    <a:pt x="386" y="2076"/>
                  </a:lnTo>
                  <a:lnTo>
                    <a:pt x="388" y="2078"/>
                  </a:lnTo>
                  <a:lnTo>
                    <a:pt x="392" y="2078"/>
                  </a:lnTo>
                  <a:lnTo>
                    <a:pt x="400" y="2074"/>
                  </a:lnTo>
                  <a:lnTo>
                    <a:pt x="410" y="2072"/>
                  </a:lnTo>
                  <a:lnTo>
                    <a:pt x="416" y="2074"/>
                  </a:lnTo>
                  <a:lnTo>
                    <a:pt x="422" y="2074"/>
                  </a:lnTo>
                  <a:lnTo>
                    <a:pt x="428" y="2076"/>
                  </a:lnTo>
                  <a:lnTo>
                    <a:pt x="432" y="2076"/>
                  </a:lnTo>
                  <a:lnTo>
                    <a:pt x="440" y="2074"/>
                  </a:lnTo>
                  <a:lnTo>
                    <a:pt x="448" y="2070"/>
                  </a:lnTo>
                  <a:lnTo>
                    <a:pt x="456" y="2068"/>
                  </a:lnTo>
                  <a:lnTo>
                    <a:pt x="460" y="2068"/>
                  </a:lnTo>
                  <a:lnTo>
                    <a:pt x="462" y="2064"/>
                  </a:lnTo>
                  <a:lnTo>
                    <a:pt x="464" y="2060"/>
                  </a:lnTo>
                  <a:lnTo>
                    <a:pt x="470" y="2056"/>
                  </a:lnTo>
                  <a:lnTo>
                    <a:pt x="478" y="2052"/>
                  </a:lnTo>
                  <a:lnTo>
                    <a:pt x="480" y="2048"/>
                  </a:lnTo>
                  <a:lnTo>
                    <a:pt x="480" y="2044"/>
                  </a:lnTo>
                  <a:lnTo>
                    <a:pt x="480" y="2040"/>
                  </a:lnTo>
                  <a:lnTo>
                    <a:pt x="480" y="2038"/>
                  </a:lnTo>
                  <a:lnTo>
                    <a:pt x="478" y="2038"/>
                  </a:lnTo>
                  <a:lnTo>
                    <a:pt x="472" y="2038"/>
                  </a:lnTo>
                  <a:lnTo>
                    <a:pt x="462" y="2040"/>
                  </a:lnTo>
                  <a:lnTo>
                    <a:pt x="456" y="2040"/>
                  </a:lnTo>
                  <a:lnTo>
                    <a:pt x="450" y="2038"/>
                  </a:lnTo>
                  <a:lnTo>
                    <a:pt x="448" y="2036"/>
                  </a:lnTo>
                  <a:lnTo>
                    <a:pt x="450" y="2036"/>
                  </a:lnTo>
                  <a:lnTo>
                    <a:pt x="446" y="2034"/>
                  </a:lnTo>
                  <a:lnTo>
                    <a:pt x="444" y="2032"/>
                  </a:lnTo>
                  <a:lnTo>
                    <a:pt x="448" y="2030"/>
                  </a:lnTo>
                  <a:lnTo>
                    <a:pt x="456" y="2030"/>
                  </a:lnTo>
                  <a:lnTo>
                    <a:pt x="458" y="2028"/>
                  </a:lnTo>
                  <a:lnTo>
                    <a:pt x="460" y="2026"/>
                  </a:lnTo>
                  <a:lnTo>
                    <a:pt x="460" y="2020"/>
                  </a:lnTo>
                  <a:lnTo>
                    <a:pt x="458" y="2020"/>
                  </a:lnTo>
                  <a:lnTo>
                    <a:pt x="456" y="2020"/>
                  </a:lnTo>
                  <a:lnTo>
                    <a:pt x="458" y="2016"/>
                  </a:lnTo>
                  <a:lnTo>
                    <a:pt x="462" y="2014"/>
                  </a:lnTo>
                  <a:lnTo>
                    <a:pt x="464" y="2014"/>
                  </a:lnTo>
                  <a:lnTo>
                    <a:pt x="472" y="2014"/>
                  </a:lnTo>
                  <a:lnTo>
                    <a:pt x="476" y="2014"/>
                  </a:lnTo>
                  <a:lnTo>
                    <a:pt x="476" y="2012"/>
                  </a:lnTo>
                  <a:lnTo>
                    <a:pt x="474" y="2010"/>
                  </a:lnTo>
                  <a:lnTo>
                    <a:pt x="474" y="2008"/>
                  </a:lnTo>
                  <a:lnTo>
                    <a:pt x="474" y="2006"/>
                  </a:lnTo>
                  <a:lnTo>
                    <a:pt x="482" y="2000"/>
                  </a:lnTo>
                  <a:lnTo>
                    <a:pt x="486" y="1996"/>
                  </a:lnTo>
                  <a:lnTo>
                    <a:pt x="490" y="1990"/>
                  </a:lnTo>
                  <a:lnTo>
                    <a:pt x="494" y="1982"/>
                  </a:lnTo>
                  <a:lnTo>
                    <a:pt x="494" y="1970"/>
                  </a:lnTo>
                  <a:close/>
                  <a:moveTo>
                    <a:pt x="662" y="1344"/>
                  </a:moveTo>
                  <a:lnTo>
                    <a:pt x="662" y="1344"/>
                  </a:lnTo>
                  <a:lnTo>
                    <a:pt x="660" y="1344"/>
                  </a:lnTo>
                  <a:lnTo>
                    <a:pt x="656" y="1346"/>
                  </a:lnTo>
                  <a:lnTo>
                    <a:pt x="656" y="1350"/>
                  </a:lnTo>
                  <a:lnTo>
                    <a:pt x="656" y="1354"/>
                  </a:lnTo>
                  <a:lnTo>
                    <a:pt x="660" y="1354"/>
                  </a:lnTo>
                  <a:lnTo>
                    <a:pt x="662" y="1352"/>
                  </a:lnTo>
                  <a:lnTo>
                    <a:pt x="664" y="1348"/>
                  </a:lnTo>
                  <a:lnTo>
                    <a:pt x="664" y="1346"/>
                  </a:lnTo>
                  <a:lnTo>
                    <a:pt x="662" y="1344"/>
                  </a:lnTo>
                  <a:close/>
                  <a:moveTo>
                    <a:pt x="652" y="1354"/>
                  </a:moveTo>
                  <a:lnTo>
                    <a:pt x="652" y="1354"/>
                  </a:lnTo>
                  <a:lnTo>
                    <a:pt x="650" y="1352"/>
                  </a:lnTo>
                  <a:lnTo>
                    <a:pt x="648" y="1352"/>
                  </a:lnTo>
                  <a:lnTo>
                    <a:pt x="646" y="1352"/>
                  </a:lnTo>
                  <a:lnTo>
                    <a:pt x="644" y="1356"/>
                  </a:lnTo>
                  <a:lnTo>
                    <a:pt x="646" y="1358"/>
                  </a:lnTo>
                  <a:lnTo>
                    <a:pt x="648" y="1358"/>
                  </a:lnTo>
                  <a:lnTo>
                    <a:pt x="652" y="1356"/>
                  </a:lnTo>
                  <a:lnTo>
                    <a:pt x="652" y="1354"/>
                  </a:lnTo>
                  <a:close/>
                  <a:moveTo>
                    <a:pt x="150" y="1398"/>
                  </a:moveTo>
                  <a:lnTo>
                    <a:pt x="150" y="1398"/>
                  </a:lnTo>
                  <a:lnTo>
                    <a:pt x="148" y="1396"/>
                  </a:lnTo>
                  <a:lnTo>
                    <a:pt x="146" y="1394"/>
                  </a:lnTo>
                  <a:lnTo>
                    <a:pt x="146" y="1396"/>
                  </a:lnTo>
                  <a:lnTo>
                    <a:pt x="144" y="1398"/>
                  </a:lnTo>
                  <a:lnTo>
                    <a:pt x="146" y="1402"/>
                  </a:lnTo>
                  <a:lnTo>
                    <a:pt x="152" y="1410"/>
                  </a:lnTo>
                  <a:lnTo>
                    <a:pt x="154" y="1412"/>
                  </a:lnTo>
                  <a:lnTo>
                    <a:pt x="156" y="1412"/>
                  </a:lnTo>
                  <a:lnTo>
                    <a:pt x="158" y="1412"/>
                  </a:lnTo>
                  <a:lnTo>
                    <a:pt x="156" y="1410"/>
                  </a:lnTo>
                  <a:lnTo>
                    <a:pt x="154" y="1404"/>
                  </a:lnTo>
                  <a:lnTo>
                    <a:pt x="154" y="1400"/>
                  </a:lnTo>
                  <a:lnTo>
                    <a:pt x="150" y="1398"/>
                  </a:lnTo>
                  <a:close/>
                  <a:moveTo>
                    <a:pt x="732" y="1304"/>
                  </a:moveTo>
                  <a:lnTo>
                    <a:pt x="732" y="1304"/>
                  </a:lnTo>
                  <a:lnTo>
                    <a:pt x="734" y="1302"/>
                  </a:lnTo>
                  <a:lnTo>
                    <a:pt x="732" y="1300"/>
                  </a:lnTo>
                  <a:lnTo>
                    <a:pt x="730" y="1298"/>
                  </a:lnTo>
                  <a:lnTo>
                    <a:pt x="728" y="1300"/>
                  </a:lnTo>
                  <a:lnTo>
                    <a:pt x="726" y="1302"/>
                  </a:lnTo>
                  <a:lnTo>
                    <a:pt x="724" y="1302"/>
                  </a:lnTo>
                  <a:lnTo>
                    <a:pt x="722" y="1300"/>
                  </a:lnTo>
                  <a:lnTo>
                    <a:pt x="720" y="1302"/>
                  </a:lnTo>
                  <a:lnTo>
                    <a:pt x="720" y="1304"/>
                  </a:lnTo>
                  <a:lnTo>
                    <a:pt x="724" y="1306"/>
                  </a:lnTo>
                  <a:lnTo>
                    <a:pt x="732" y="1304"/>
                  </a:lnTo>
                  <a:close/>
                  <a:moveTo>
                    <a:pt x="618" y="1384"/>
                  </a:moveTo>
                  <a:lnTo>
                    <a:pt x="618" y="1384"/>
                  </a:lnTo>
                  <a:lnTo>
                    <a:pt x="622" y="1384"/>
                  </a:lnTo>
                  <a:lnTo>
                    <a:pt x="626" y="1382"/>
                  </a:lnTo>
                  <a:lnTo>
                    <a:pt x="628" y="1380"/>
                  </a:lnTo>
                  <a:lnTo>
                    <a:pt x="628" y="1378"/>
                  </a:lnTo>
                  <a:lnTo>
                    <a:pt x="622" y="1378"/>
                  </a:lnTo>
                  <a:lnTo>
                    <a:pt x="618" y="1378"/>
                  </a:lnTo>
                  <a:lnTo>
                    <a:pt x="616" y="1380"/>
                  </a:lnTo>
                  <a:lnTo>
                    <a:pt x="618" y="1384"/>
                  </a:lnTo>
                  <a:close/>
                  <a:moveTo>
                    <a:pt x="620" y="1456"/>
                  </a:moveTo>
                  <a:lnTo>
                    <a:pt x="620" y="1456"/>
                  </a:lnTo>
                  <a:lnTo>
                    <a:pt x="616" y="1454"/>
                  </a:lnTo>
                  <a:lnTo>
                    <a:pt x="618" y="1456"/>
                  </a:lnTo>
                  <a:lnTo>
                    <a:pt x="622" y="1462"/>
                  </a:lnTo>
                  <a:lnTo>
                    <a:pt x="624" y="1462"/>
                  </a:lnTo>
                  <a:lnTo>
                    <a:pt x="626" y="1464"/>
                  </a:lnTo>
                  <a:lnTo>
                    <a:pt x="624" y="1462"/>
                  </a:lnTo>
                  <a:lnTo>
                    <a:pt x="622" y="1458"/>
                  </a:lnTo>
                  <a:lnTo>
                    <a:pt x="620" y="1456"/>
                  </a:lnTo>
                  <a:close/>
                  <a:moveTo>
                    <a:pt x="630" y="1474"/>
                  </a:moveTo>
                  <a:lnTo>
                    <a:pt x="630" y="1474"/>
                  </a:lnTo>
                  <a:lnTo>
                    <a:pt x="626" y="1468"/>
                  </a:lnTo>
                  <a:lnTo>
                    <a:pt x="622" y="1466"/>
                  </a:lnTo>
                  <a:lnTo>
                    <a:pt x="622" y="1468"/>
                  </a:lnTo>
                  <a:lnTo>
                    <a:pt x="626" y="1474"/>
                  </a:lnTo>
                  <a:lnTo>
                    <a:pt x="628" y="1476"/>
                  </a:lnTo>
                  <a:lnTo>
                    <a:pt x="630" y="1474"/>
                  </a:lnTo>
                  <a:close/>
                  <a:moveTo>
                    <a:pt x="624" y="1490"/>
                  </a:moveTo>
                  <a:lnTo>
                    <a:pt x="624" y="1490"/>
                  </a:lnTo>
                  <a:lnTo>
                    <a:pt x="626" y="1490"/>
                  </a:lnTo>
                  <a:lnTo>
                    <a:pt x="626" y="1486"/>
                  </a:lnTo>
                  <a:lnTo>
                    <a:pt x="624" y="1476"/>
                  </a:lnTo>
                  <a:lnTo>
                    <a:pt x="622" y="1474"/>
                  </a:lnTo>
                  <a:lnTo>
                    <a:pt x="622" y="1476"/>
                  </a:lnTo>
                  <a:lnTo>
                    <a:pt x="622" y="1480"/>
                  </a:lnTo>
                  <a:lnTo>
                    <a:pt x="622" y="1486"/>
                  </a:lnTo>
                  <a:lnTo>
                    <a:pt x="622" y="1490"/>
                  </a:lnTo>
                  <a:lnTo>
                    <a:pt x="624" y="1490"/>
                  </a:lnTo>
                  <a:close/>
                  <a:moveTo>
                    <a:pt x="302" y="1578"/>
                  </a:moveTo>
                  <a:lnTo>
                    <a:pt x="302" y="1578"/>
                  </a:lnTo>
                  <a:lnTo>
                    <a:pt x="300" y="1580"/>
                  </a:lnTo>
                  <a:lnTo>
                    <a:pt x="300" y="1582"/>
                  </a:lnTo>
                  <a:lnTo>
                    <a:pt x="302" y="1582"/>
                  </a:lnTo>
                  <a:lnTo>
                    <a:pt x="304" y="1584"/>
                  </a:lnTo>
                  <a:lnTo>
                    <a:pt x="306" y="1582"/>
                  </a:lnTo>
                  <a:lnTo>
                    <a:pt x="306" y="1580"/>
                  </a:lnTo>
                  <a:lnTo>
                    <a:pt x="304" y="1578"/>
                  </a:lnTo>
                  <a:lnTo>
                    <a:pt x="302" y="1578"/>
                  </a:lnTo>
                  <a:close/>
                  <a:moveTo>
                    <a:pt x="160" y="1386"/>
                  </a:moveTo>
                  <a:lnTo>
                    <a:pt x="160" y="1386"/>
                  </a:lnTo>
                  <a:lnTo>
                    <a:pt x="158" y="1382"/>
                  </a:lnTo>
                  <a:lnTo>
                    <a:pt x="154" y="1378"/>
                  </a:lnTo>
                  <a:lnTo>
                    <a:pt x="150" y="1378"/>
                  </a:lnTo>
                  <a:lnTo>
                    <a:pt x="148" y="1378"/>
                  </a:lnTo>
                  <a:lnTo>
                    <a:pt x="148" y="1380"/>
                  </a:lnTo>
                  <a:lnTo>
                    <a:pt x="148" y="1382"/>
                  </a:lnTo>
                  <a:lnTo>
                    <a:pt x="152" y="1384"/>
                  </a:lnTo>
                  <a:lnTo>
                    <a:pt x="156" y="1386"/>
                  </a:lnTo>
                  <a:lnTo>
                    <a:pt x="160" y="1386"/>
                  </a:lnTo>
                  <a:close/>
                  <a:moveTo>
                    <a:pt x="320" y="1546"/>
                  </a:moveTo>
                  <a:lnTo>
                    <a:pt x="320" y="1546"/>
                  </a:lnTo>
                  <a:lnTo>
                    <a:pt x="318" y="1546"/>
                  </a:lnTo>
                  <a:lnTo>
                    <a:pt x="316" y="1546"/>
                  </a:lnTo>
                  <a:lnTo>
                    <a:pt x="314" y="1548"/>
                  </a:lnTo>
                  <a:lnTo>
                    <a:pt x="312" y="1552"/>
                  </a:lnTo>
                  <a:lnTo>
                    <a:pt x="314" y="1552"/>
                  </a:lnTo>
                  <a:lnTo>
                    <a:pt x="318" y="1552"/>
                  </a:lnTo>
                  <a:lnTo>
                    <a:pt x="318" y="1550"/>
                  </a:lnTo>
                  <a:lnTo>
                    <a:pt x="320" y="1548"/>
                  </a:lnTo>
                  <a:lnTo>
                    <a:pt x="322" y="1546"/>
                  </a:lnTo>
                  <a:lnTo>
                    <a:pt x="320" y="1546"/>
                  </a:lnTo>
                  <a:close/>
                  <a:moveTo>
                    <a:pt x="354" y="1486"/>
                  </a:moveTo>
                  <a:lnTo>
                    <a:pt x="354" y="1486"/>
                  </a:lnTo>
                  <a:lnTo>
                    <a:pt x="356" y="1488"/>
                  </a:lnTo>
                  <a:lnTo>
                    <a:pt x="356" y="1490"/>
                  </a:lnTo>
                  <a:lnTo>
                    <a:pt x="358" y="1488"/>
                  </a:lnTo>
                  <a:lnTo>
                    <a:pt x="362" y="1490"/>
                  </a:lnTo>
                  <a:lnTo>
                    <a:pt x="364" y="1492"/>
                  </a:lnTo>
                  <a:lnTo>
                    <a:pt x="364" y="1490"/>
                  </a:lnTo>
                  <a:lnTo>
                    <a:pt x="366" y="1488"/>
                  </a:lnTo>
                  <a:lnTo>
                    <a:pt x="370" y="1490"/>
                  </a:lnTo>
                  <a:lnTo>
                    <a:pt x="372" y="1492"/>
                  </a:lnTo>
                  <a:lnTo>
                    <a:pt x="372" y="1494"/>
                  </a:lnTo>
                  <a:lnTo>
                    <a:pt x="370" y="1500"/>
                  </a:lnTo>
                  <a:lnTo>
                    <a:pt x="368" y="1506"/>
                  </a:lnTo>
                  <a:lnTo>
                    <a:pt x="368" y="1508"/>
                  </a:lnTo>
                  <a:lnTo>
                    <a:pt x="370" y="1512"/>
                  </a:lnTo>
                  <a:lnTo>
                    <a:pt x="372" y="1512"/>
                  </a:lnTo>
                  <a:lnTo>
                    <a:pt x="372" y="1510"/>
                  </a:lnTo>
                  <a:lnTo>
                    <a:pt x="374" y="1502"/>
                  </a:lnTo>
                  <a:lnTo>
                    <a:pt x="376" y="1496"/>
                  </a:lnTo>
                  <a:lnTo>
                    <a:pt x="374" y="1490"/>
                  </a:lnTo>
                  <a:lnTo>
                    <a:pt x="374" y="1488"/>
                  </a:lnTo>
                  <a:lnTo>
                    <a:pt x="376" y="1484"/>
                  </a:lnTo>
                  <a:lnTo>
                    <a:pt x="380" y="1476"/>
                  </a:lnTo>
                  <a:lnTo>
                    <a:pt x="380" y="1472"/>
                  </a:lnTo>
                  <a:lnTo>
                    <a:pt x="378" y="1474"/>
                  </a:lnTo>
                  <a:lnTo>
                    <a:pt x="376" y="1476"/>
                  </a:lnTo>
                  <a:lnTo>
                    <a:pt x="376" y="1474"/>
                  </a:lnTo>
                  <a:lnTo>
                    <a:pt x="376" y="1472"/>
                  </a:lnTo>
                  <a:lnTo>
                    <a:pt x="374" y="1470"/>
                  </a:lnTo>
                  <a:lnTo>
                    <a:pt x="372" y="1470"/>
                  </a:lnTo>
                  <a:lnTo>
                    <a:pt x="372" y="1472"/>
                  </a:lnTo>
                  <a:lnTo>
                    <a:pt x="370" y="1474"/>
                  </a:lnTo>
                  <a:lnTo>
                    <a:pt x="370" y="1472"/>
                  </a:lnTo>
                  <a:lnTo>
                    <a:pt x="370" y="1462"/>
                  </a:lnTo>
                  <a:lnTo>
                    <a:pt x="370" y="1460"/>
                  </a:lnTo>
                  <a:lnTo>
                    <a:pt x="368" y="1460"/>
                  </a:lnTo>
                  <a:lnTo>
                    <a:pt x="364" y="1464"/>
                  </a:lnTo>
                  <a:lnTo>
                    <a:pt x="358" y="1468"/>
                  </a:lnTo>
                  <a:lnTo>
                    <a:pt x="358" y="1470"/>
                  </a:lnTo>
                  <a:lnTo>
                    <a:pt x="364" y="1474"/>
                  </a:lnTo>
                  <a:lnTo>
                    <a:pt x="368" y="1476"/>
                  </a:lnTo>
                  <a:lnTo>
                    <a:pt x="368" y="1480"/>
                  </a:lnTo>
                  <a:lnTo>
                    <a:pt x="366" y="1482"/>
                  </a:lnTo>
                  <a:lnTo>
                    <a:pt x="360" y="1482"/>
                  </a:lnTo>
                  <a:lnTo>
                    <a:pt x="356" y="1482"/>
                  </a:lnTo>
                  <a:lnTo>
                    <a:pt x="356" y="1484"/>
                  </a:lnTo>
                  <a:lnTo>
                    <a:pt x="354" y="1486"/>
                  </a:lnTo>
                  <a:close/>
                  <a:moveTo>
                    <a:pt x="312" y="1560"/>
                  </a:moveTo>
                  <a:lnTo>
                    <a:pt x="312" y="1560"/>
                  </a:lnTo>
                  <a:lnTo>
                    <a:pt x="312" y="1562"/>
                  </a:lnTo>
                  <a:lnTo>
                    <a:pt x="314" y="1562"/>
                  </a:lnTo>
                  <a:lnTo>
                    <a:pt x="318" y="1560"/>
                  </a:lnTo>
                  <a:lnTo>
                    <a:pt x="316" y="1558"/>
                  </a:lnTo>
                  <a:lnTo>
                    <a:pt x="314" y="1556"/>
                  </a:lnTo>
                  <a:lnTo>
                    <a:pt x="312" y="1560"/>
                  </a:lnTo>
                  <a:close/>
                  <a:moveTo>
                    <a:pt x="744" y="1294"/>
                  </a:moveTo>
                  <a:lnTo>
                    <a:pt x="744" y="1294"/>
                  </a:lnTo>
                  <a:lnTo>
                    <a:pt x="746" y="1296"/>
                  </a:lnTo>
                  <a:lnTo>
                    <a:pt x="748" y="1296"/>
                  </a:lnTo>
                  <a:lnTo>
                    <a:pt x="750" y="1294"/>
                  </a:lnTo>
                  <a:lnTo>
                    <a:pt x="752" y="1292"/>
                  </a:lnTo>
                  <a:lnTo>
                    <a:pt x="748" y="1288"/>
                  </a:lnTo>
                  <a:lnTo>
                    <a:pt x="746" y="1288"/>
                  </a:lnTo>
                  <a:lnTo>
                    <a:pt x="744" y="1290"/>
                  </a:lnTo>
                  <a:lnTo>
                    <a:pt x="744" y="1294"/>
                  </a:lnTo>
                  <a:close/>
                  <a:moveTo>
                    <a:pt x="380" y="1462"/>
                  </a:moveTo>
                  <a:lnTo>
                    <a:pt x="380" y="1462"/>
                  </a:lnTo>
                  <a:lnTo>
                    <a:pt x="382" y="1460"/>
                  </a:lnTo>
                  <a:lnTo>
                    <a:pt x="382" y="1456"/>
                  </a:lnTo>
                  <a:lnTo>
                    <a:pt x="382" y="1454"/>
                  </a:lnTo>
                  <a:lnTo>
                    <a:pt x="380" y="1454"/>
                  </a:lnTo>
                  <a:lnTo>
                    <a:pt x="378" y="1454"/>
                  </a:lnTo>
                  <a:lnTo>
                    <a:pt x="378" y="1456"/>
                  </a:lnTo>
                  <a:lnTo>
                    <a:pt x="376" y="1460"/>
                  </a:lnTo>
                  <a:lnTo>
                    <a:pt x="374" y="1462"/>
                  </a:lnTo>
                  <a:lnTo>
                    <a:pt x="376" y="1468"/>
                  </a:lnTo>
                  <a:lnTo>
                    <a:pt x="378" y="1468"/>
                  </a:lnTo>
                  <a:lnTo>
                    <a:pt x="378" y="1466"/>
                  </a:lnTo>
                  <a:lnTo>
                    <a:pt x="380" y="1464"/>
                  </a:lnTo>
                  <a:lnTo>
                    <a:pt x="380" y="1462"/>
                  </a:lnTo>
                  <a:close/>
                  <a:moveTo>
                    <a:pt x="134" y="1090"/>
                  </a:moveTo>
                  <a:lnTo>
                    <a:pt x="134" y="1090"/>
                  </a:lnTo>
                  <a:lnTo>
                    <a:pt x="148" y="1086"/>
                  </a:lnTo>
                  <a:lnTo>
                    <a:pt x="158" y="1086"/>
                  </a:lnTo>
                  <a:lnTo>
                    <a:pt x="190" y="1088"/>
                  </a:lnTo>
                  <a:lnTo>
                    <a:pt x="200" y="1088"/>
                  </a:lnTo>
                  <a:lnTo>
                    <a:pt x="202" y="1090"/>
                  </a:lnTo>
                  <a:lnTo>
                    <a:pt x="202" y="1092"/>
                  </a:lnTo>
                  <a:lnTo>
                    <a:pt x="198" y="1094"/>
                  </a:lnTo>
                  <a:lnTo>
                    <a:pt x="186" y="1100"/>
                  </a:lnTo>
                  <a:lnTo>
                    <a:pt x="182" y="1104"/>
                  </a:lnTo>
                  <a:lnTo>
                    <a:pt x="180" y="1108"/>
                  </a:lnTo>
                  <a:lnTo>
                    <a:pt x="182" y="1110"/>
                  </a:lnTo>
                  <a:lnTo>
                    <a:pt x="186" y="1112"/>
                  </a:lnTo>
                  <a:lnTo>
                    <a:pt x="196" y="1112"/>
                  </a:lnTo>
                  <a:lnTo>
                    <a:pt x="204" y="1114"/>
                  </a:lnTo>
                  <a:lnTo>
                    <a:pt x="198" y="1118"/>
                  </a:lnTo>
                  <a:lnTo>
                    <a:pt x="190" y="1120"/>
                  </a:lnTo>
                  <a:lnTo>
                    <a:pt x="182" y="1120"/>
                  </a:lnTo>
                  <a:lnTo>
                    <a:pt x="174" y="1118"/>
                  </a:lnTo>
                  <a:lnTo>
                    <a:pt x="166" y="1116"/>
                  </a:lnTo>
                  <a:lnTo>
                    <a:pt x="162" y="1116"/>
                  </a:lnTo>
                  <a:lnTo>
                    <a:pt x="156" y="1120"/>
                  </a:lnTo>
                  <a:lnTo>
                    <a:pt x="150" y="1122"/>
                  </a:lnTo>
                  <a:lnTo>
                    <a:pt x="144" y="1124"/>
                  </a:lnTo>
                  <a:lnTo>
                    <a:pt x="132" y="1124"/>
                  </a:lnTo>
                  <a:lnTo>
                    <a:pt x="122" y="1126"/>
                  </a:lnTo>
                  <a:lnTo>
                    <a:pt x="120" y="1130"/>
                  </a:lnTo>
                  <a:lnTo>
                    <a:pt x="120" y="1132"/>
                  </a:lnTo>
                  <a:lnTo>
                    <a:pt x="122" y="1136"/>
                  </a:lnTo>
                  <a:lnTo>
                    <a:pt x="124" y="1138"/>
                  </a:lnTo>
                  <a:lnTo>
                    <a:pt x="134" y="1136"/>
                  </a:lnTo>
                  <a:lnTo>
                    <a:pt x="152" y="1134"/>
                  </a:lnTo>
                  <a:lnTo>
                    <a:pt x="162" y="1134"/>
                  </a:lnTo>
                  <a:lnTo>
                    <a:pt x="174" y="1136"/>
                  </a:lnTo>
                  <a:lnTo>
                    <a:pt x="180" y="1138"/>
                  </a:lnTo>
                  <a:lnTo>
                    <a:pt x="184" y="1140"/>
                  </a:lnTo>
                  <a:lnTo>
                    <a:pt x="186" y="1142"/>
                  </a:lnTo>
                  <a:lnTo>
                    <a:pt x="186" y="1146"/>
                  </a:lnTo>
                  <a:lnTo>
                    <a:pt x="186" y="1152"/>
                  </a:lnTo>
                  <a:lnTo>
                    <a:pt x="188" y="1154"/>
                  </a:lnTo>
                  <a:lnTo>
                    <a:pt x="190" y="1156"/>
                  </a:lnTo>
                  <a:lnTo>
                    <a:pt x="198" y="1160"/>
                  </a:lnTo>
                  <a:lnTo>
                    <a:pt x="202" y="1166"/>
                  </a:lnTo>
                  <a:lnTo>
                    <a:pt x="202" y="1174"/>
                  </a:lnTo>
                  <a:lnTo>
                    <a:pt x="198" y="1184"/>
                  </a:lnTo>
                  <a:lnTo>
                    <a:pt x="196" y="1186"/>
                  </a:lnTo>
                  <a:lnTo>
                    <a:pt x="190" y="1186"/>
                  </a:lnTo>
                  <a:lnTo>
                    <a:pt x="180" y="1184"/>
                  </a:lnTo>
                  <a:lnTo>
                    <a:pt x="172" y="1184"/>
                  </a:lnTo>
                  <a:lnTo>
                    <a:pt x="170" y="1186"/>
                  </a:lnTo>
                  <a:lnTo>
                    <a:pt x="170" y="1190"/>
                  </a:lnTo>
                  <a:lnTo>
                    <a:pt x="172" y="1196"/>
                  </a:lnTo>
                  <a:lnTo>
                    <a:pt x="174" y="1198"/>
                  </a:lnTo>
                  <a:lnTo>
                    <a:pt x="176" y="1200"/>
                  </a:lnTo>
                  <a:lnTo>
                    <a:pt x="182" y="1202"/>
                  </a:lnTo>
                  <a:lnTo>
                    <a:pt x="196" y="1202"/>
                  </a:lnTo>
                  <a:lnTo>
                    <a:pt x="220" y="1200"/>
                  </a:lnTo>
                  <a:lnTo>
                    <a:pt x="232" y="1200"/>
                  </a:lnTo>
                  <a:lnTo>
                    <a:pt x="242" y="1202"/>
                  </a:lnTo>
                  <a:lnTo>
                    <a:pt x="252" y="1206"/>
                  </a:lnTo>
                  <a:lnTo>
                    <a:pt x="260" y="1208"/>
                  </a:lnTo>
                  <a:lnTo>
                    <a:pt x="274" y="1216"/>
                  </a:lnTo>
                  <a:lnTo>
                    <a:pt x="282" y="1218"/>
                  </a:lnTo>
                  <a:lnTo>
                    <a:pt x="292" y="1220"/>
                  </a:lnTo>
                  <a:lnTo>
                    <a:pt x="300" y="1220"/>
                  </a:lnTo>
                  <a:lnTo>
                    <a:pt x="308" y="1224"/>
                  </a:lnTo>
                  <a:lnTo>
                    <a:pt x="318" y="1228"/>
                  </a:lnTo>
                  <a:lnTo>
                    <a:pt x="322" y="1230"/>
                  </a:lnTo>
                  <a:lnTo>
                    <a:pt x="328" y="1232"/>
                  </a:lnTo>
                  <a:lnTo>
                    <a:pt x="336" y="1232"/>
                  </a:lnTo>
                  <a:lnTo>
                    <a:pt x="346" y="1230"/>
                  </a:lnTo>
                  <a:lnTo>
                    <a:pt x="356" y="1226"/>
                  </a:lnTo>
                  <a:lnTo>
                    <a:pt x="362" y="1222"/>
                  </a:lnTo>
                  <a:lnTo>
                    <a:pt x="368" y="1214"/>
                  </a:lnTo>
                  <a:lnTo>
                    <a:pt x="370" y="1210"/>
                  </a:lnTo>
                  <a:lnTo>
                    <a:pt x="374" y="1206"/>
                  </a:lnTo>
                  <a:lnTo>
                    <a:pt x="380" y="1206"/>
                  </a:lnTo>
                  <a:lnTo>
                    <a:pt x="388" y="1206"/>
                  </a:lnTo>
                  <a:lnTo>
                    <a:pt x="396" y="1204"/>
                  </a:lnTo>
                  <a:lnTo>
                    <a:pt x="404" y="1204"/>
                  </a:lnTo>
                  <a:lnTo>
                    <a:pt x="418" y="1198"/>
                  </a:lnTo>
                  <a:lnTo>
                    <a:pt x="452" y="1176"/>
                  </a:lnTo>
                  <a:lnTo>
                    <a:pt x="462" y="1172"/>
                  </a:lnTo>
                  <a:lnTo>
                    <a:pt x="470" y="1170"/>
                  </a:lnTo>
                  <a:lnTo>
                    <a:pt x="484" y="1168"/>
                  </a:lnTo>
                  <a:lnTo>
                    <a:pt x="488" y="1166"/>
                  </a:lnTo>
                  <a:lnTo>
                    <a:pt x="494" y="1164"/>
                  </a:lnTo>
                  <a:lnTo>
                    <a:pt x="500" y="1160"/>
                  </a:lnTo>
                  <a:lnTo>
                    <a:pt x="504" y="1154"/>
                  </a:lnTo>
                  <a:lnTo>
                    <a:pt x="514" y="1142"/>
                  </a:lnTo>
                  <a:lnTo>
                    <a:pt x="522" y="1136"/>
                  </a:lnTo>
                  <a:lnTo>
                    <a:pt x="528" y="1134"/>
                  </a:lnTo>
                  <a:lnTo>
                    <a:pt x="534" y="1126"/>
                  </a:lnTo>
                  <a:lnTo>
                    <a:pt x="540" y="1112"/>
                  </a:lnTo>
                  <a:lnTo>
                    <a:pt x="542" y="1104"/>
                  </a:lnTo>
                  <a:lnTo>
                    <a:pt x="542" y="1098"/>
                  </a:lnTo>
                  <a:lnTo>
                    <a:pt x="542" y="1090"/>
                  </a:lnTo>
                  <a:lnTo>
                    <a:pt x="538" y="1086"/>
                  </a:lnTo>
                  <a:lnTo>
                    <a:pt x="532" y="1082"/>
                  </a:lnTo>
                  <a:lnTo>
                    <a:pt x="526" y="1080"/>
                  </a:lnTo>
                  <a:lnTo>
                    <a:pt x="518" y="1078"/>
                  </a:lnTo>
                  <a:lnTo>
                    <a:pt x="514" y="1076"/>
                  </a:lnTo>
                  <a:lnTo>
                    <a:pt x="510" y="1072"/>
                  </a:lnTo>
                  <a:lnTo>
                    <a:pt x="506" y="1068"/>
                  </a:lnTo>
                  <a:lnTo>
                    <a:pt x="502" y="1066"/>
                  </a:lnTo>
                  <a:lnTo>
                    <a:pt x="496" y="1068"/>
                  </a:lnTo>
                  <a:lnTo>
                    <a:pt x="494" y="1066"/>
                  </a:lnTo>
                  <a:lnTo>
                    <a:pt x="492" y="1064"/>
                  </a:lnTo>
                  <a:lnTo>
                    <a:pt x="496" y="1058"/>
                  </a:lnTo>
                  <a:lnTo>
                    <a:pt x="500" y="1052"/>
                  </a:lnTo>
                  <a:lnTo>
                    <a:pt x="500" y="1048"/>
                  </a:lnTo>
                  <a:lnTo>
                    <a:pt x="496" y="1046"/>
                  </a:lnTo>
                  <a:lnTo>
                    <a:pt x="492" y="1046"/>
                  </a:lnTo>
                  <a:lnTo>
                    <a:pt x="486" y="1044"/>
                  </a:lnTo>
                  <a:lnTo>
                    <a:pt x="484" y="1044"/>
                  </a:lnTo>
                  <a:lnTo>
                    <a:pt x="484" y="1040"/>
                  </a:lnTo>
                  <a:lnTo>
                    <a:pt x="488" y="1036"/>
                  </a:lnTo>
                  <a:lnTo>
                    <a:pt x="500" y="1028"/>
                  </a:lnTo>
                  <a:lnTo>
                    <a:pt x="500" y="1024"/>
                  </a:lnTo>
                  <a:lnTo>
                    <a:pt x="500" y="1022"/>
                  </a:lnTo>
                  <a:lnTo>
                    <a:pt x="494" y="1022"/>
                  </a:lnTo>
                  <a:lnTo>
                    <a:pt x="484" y="1026"/>
                  </a:lnTo>
                  <a:lnTo>
                    <a:pt x="474" y="1032"/>
                  </a:lnTo>
                  <a:lnTo>
                    <a:pt x="466" y="1036"/>
                  </a:lnTo>
                  <a:lnTo>
                    <a:pt x="462" y="1036"/>
                  </a:lnTo>
                  <a:lnTo>
                    <a:pt x="460" y="1034"/>
                  </a:lnTo>
                  <a:lnTo>
                    <a:pt x="456" y="1028"/>
                  </a:lnTo>
                  <a:lnTo>
                    <a:pt x="450" y="1020"/>
                  </a:lnTo>
                  <a:lnTo>
                    <a:pt x="446" y="1016"/>
                  </a:lnTo>
                  <a:lnTo>
                    <a:pt x="442" y="1012"/>
                  </a:lnTo>
                  <a:lnTo>
                    <a:pt x="436" y="1012"/>
                  </a:lnTo>
                  <a:lnTo>
                    <a:pt x="430" y="1012"/>
                  </a:lnTo>
                  <a:lnTo>
                    <a:pt x="424" y="1014"/>
                  </a:lnTo>
                  <a:lnTo>
                    <a:pt x="420" y="1018"/>
                  </a:lnTo>
                  <a:lnTo>
                    <a:pt x="418" y="1022"/>
                  </a:lnTo>
                  <a:lnTo>
                    <a:pt x="420" y="1026"/>
                  </a:lnTo>
                  <a:lnTo>
                    <a:pt x="424" y="1034"/>
                  </a:lnTo>
                  <a:lnTo>
                    <a:pt x="424" y="1038"/>
                  </a:lnTo>
                  <a:lnTo>
                    <a:pt x="424" y="1040"/>
                  </a:lnTo>
                  <a:lnTo>
                    <a:pt x="420" y="1042"/>
                  </a:lnTo>
                  <a:lnTo>
                    <a:pt x="418" y="1042"/>
                  </a:lnTo>
                  <a:lnTo>
                    <a:pt x="406" y="1038"/>
                  </a:lnTo>
                  <a:lnTo>
                    <a:pt x="402" y="1036"/>
                  </a:lnTo>
                  <a:lnTo>
                    <a:pt x="396" y="1038"/>
                  </a:lnTo>
                  <a:lnTo>
                    <a:pt x="390" y="1046"/>
                  </a:lnTo>
                  <a:lnTo>
                    <a:pt x="386" y="1050"/>
                  </a:lnTo>
                  <a:lnTo>
                    <a:pt x="382" y="1052"/>
                  </a:lnTo>
                  <a:lnTo>
                    <a:pt x="378" y="1052"/>
                  </a:lnTo>
                  <a:lnTo>
                    <a:pt x="374" y="1048"/>
                  </a:lnTo>
                  <a:lnTo>
                    <a:pt x="362" y="1038"/>
                  </a:lnTo>
                  <a:lnTo>
                    <a:pt x="358" y="1038"/>
                  </a:lnTo>
                  <a:lnTo>
                    <a:pt x="356" y="1038"/>
                  </a:lnTo>
                  <a:lnTo>
                    <a:pt x="354" y="1038"/>
                  </a:lnTo>
                  <a:lnTo>
                    <a:pt x="352" y="1042"/>
                  </a:lnTo>
                  <a:lnTo>
                    <a:pt x="352" y="1052"/>
                  </a:lnTo>
                  <a:lnTo>
                    <a:pt x="352" y="1056"/>
                  </a:lnTo>
                  <a:lnTo>
                    <a:pt x="350" y="1058"/>
                  </a:lnTo>
                  <a:lnTo>
                    <a:pt x="350" y="1060"/>
                  </a:lnTo>
                  <a:lnTo>
                    <a:pt x="346" y="1058"/>
                  </a:lnTo>
                  <a:lnTo>
                    <a:pt x="342" y="1052"/>
                  </a:lnTo>
                  <a:lnTo>
                    <a:pt x="338" y="1042"/>
                  </a:lnTo>
                  <a:lnTo>
                    <a:pt x="336" y="1038"/>
                  </a:lnTo>
                  <a:lnTo>
                    <a:pt x="330" y="1036"/>
                  </a:lnTo>
                  <a:lnTo>
                    <a:pt x="326" y="1036"/>
                  </a:lnTo>
                  <a:lnTo>
                    <a:pt x="320" y="1038"/>
                  </a:lnTo>
                  <a:lnTo>
                    <a:pt x="314" y="1042"/>
                  </a:lnTo>
                  <a:lnTo>
                    <a:pt x="308" y="1048"/>
                  </a:lnTo>
                  <a:lnTo>
                    <a:pt x="306" y="1054"/>
                  </a:lnTo>
                  <a:lnTo>
                    <a:pt x="306" y="1060"/>
                  </a:lnTo>
                  <a:lnTo>
                    <a:pt x="304" y="1070"/>
                  </a:lnTo>
                  <a:lnTo>
                    <a:pt x="304" y="1072"/>
                  </a:lnTo>
                  <a:lnTo>
                    <a:pt x="302" y="1072"/>
                  </a:lnTo>
                  <a:lnTo>
                    <a:pt x="294" y="1066"/>
                  </a:lnTo>
                  <a:lnTo>
                    <a:pt x="286" y="1052"/>
                  </a:lnTo>
                  <a:lnTo>
                    <a:pt x="280" y="1044"/>
                  </a:lnTo>
                  <a:lnTo>
                    <a:pt x="276" y="1042"/>
                  </a:lnTo>
                  <a:lnTo>
                    <a:pt x="272" y="1040"/>
                  </a:lnTo>
                  <a:lnTo>
                    <a:pt x="268" y="1042"/>
                  </a:lnTo>
                  <a:lnTo>
                    <a:pt x="266" y="1046"/>
                  </a:lnTo>
                  <a:lnTo>
                    <a:pt x="266" y="1052"/>
                  </a:lnTo>
                  <a:lnTo>
                    <a:pt x="266" y="1056"/>
                  </a:lnTo>
                  <a:lnTo>
                    <a:pt x="268" y="1062"/>
                  </a:lnTo>
                  <a:lnTo>
                    <a:pt x="270" y="1074"/>
                  </a:lnTo>
                  <a:lnTo>
                    <a:pt x="270" y="1078"/>
                  </a:lnTo>
                  <a:lnTo>
                    <a:pt x="270" y="1080"/>
                  </a:lnTo>
                  <a:lnTo>
                    <a:pt x="266" y="1082"/>
                  </a:lnTo>
                  <a:lnTo>
                    <a:pt x="264" y="1082"/>
                  </a:lnTo>
                  <a:lnTo>
                    <a:pt x="260" y="1080"/>
                  </a:lnTo>
                  <a:lnTo>
                    <a:pt x="256" y="1074"/>
                  </a:lnTo>
                  <a:lnTo>
                    <a:pt x="252" y="1070"/>
                  </a:lnTo>
                  <a:lnTo>
                    <a:pt x="248" y="1072"/>
                  </a:lnTo>
                  <a:lnTo>
                    <a:pt x="246" y="1076"/>
                  </a:lnTo>
                  <a:lnTo>
                    <a:pt x="242" y="1082"/>
                  </a:lnTo>
                  <a:lnTo>
                    <a:pt x="240" y="1088"/>
                  </a:lnTo>
                  <a:lnTo>
                    <a:pt x="236" y="1090"/>
                  </a:lnTo>
                  <a:lnTo>
                    <a:pt x="234" y="1092"/>
                  </a:lnTo>
                  <a:lnTo>
                    <a:pt x="232" y="1090"/>
                  </a:lnTo>
                  <a:lnTo>
                    <a:pt x="228" y="1084"/>
                  </a:lnTo>
                  <a:lnTo>
                    <a:pt x="226" y="1076"/>
                  </a:lnTo>
                  <a:lnTo>
                    <a:pt x="226" y="1070"/>
                  </a:lnTo>
                  <a:lnTo>
                    <a:pt x="228" y="1060"/>
                  </a:lnTo>
                  <a:lnTo>
                    <a:pt x="228" y="1058"/>
                  </a:lnTo>
                  <a:lnTo>
                    <a:pt x="228" y="1054"/>
                  </a:lnTo>
                  <a:lnTo>
                    <a:pt x="224" y="1050"/>
                  </a:lnTo>
                  <a:lnTo>
                    <a:pt x="216" y="1046"/>
                  </a:lnTo>
                  <a:lnTo>
                    <a:pt x="204" y="1036"/>
                  </a:lnTo>
                  <a:lnTo>
                    <a:pt x="200" y="1030"/>
                  </a:lnTo>
                  <a:lnTo>
                    <a:pt x="194" y="1026"/>
                  </a:lnTo>
                  <a:lnTo>
                    <a:pt x="184" y="1020"/>
                  </a:lnTo>
                  <a:lnTo>
                    <a:pt x="174" y="1018"/>
                  </a:lnTo>
                  <a:lnTo>
                    <a:pt x="168" y="1018"/>
                  </a:lnTo>
                  <a:lnTo>
                    <a:pt x="162" y="1018"/>
                  </a:lnTo>
                  <a:lnTo>
                    <a:pt x="158" y="1020"/>
                  </a:lnTo>
                  <a:lnTo>
                    <a:pt x="154" y="1024"/>
                  </a:lnTo>
                  <a:lnTo>
                    <a:pt x="152" y="1026"/>
                  </a:lnTo>
                  <a:lnTo>
                    <a:pt x="152" y="1030"/>
                  </a:lnTo>
                  <a:lnTo>
                    <a:pt x="154" y="1032"/>
                  </a:lnTo>
                  <a:lnTo>
                    <a:pt x="162" y="1038"/>
                  </a:lnTo>
                  <a:lnTo>
                    <a:pt x="170" y="1042"/>
                  </a:lnTo>
                  <a:lnTo>
                    <a:pt x="180" y="1048"/>
                  </a:lnTo>
                  <a:lnTo>
                    <a:pt x="186" y="1054"/>
                  </a:lnTo>
                  <a:lnTo>
                    <a:pt x="188" y="1058"/>
                  </a:lnTo>
                  <a:lnTo>
                    <a:pt x="186" y="1058"/>
                  </a:lnTo>
                  <a:lnTo>
                    <a:pt x="178" y="1056"/>
                  </a:lnTo>
                  <a:lnTo>
                    <a:pt x="166" y="1048"/>
                  </a:lnTo>
                  <a:lnTo>
                    <a:pt x="154" y="1040"/>
                  </a:lnTo>
                  <a:lnTo>
                    <a:pt x="148" y="1038"/>
                  </a:lnTo>
                  <a:lnTo>
                    <a:pt x="144" y="1036"/>
                  </a:lnTo>
                  <a:lnTo>
                    <a:pt x="140" y="1038"/>
                  </a:lnTo>
                  <a:lnTo>
                    <a:pt x="136" y="1040"/>
                  </a:lnTo>
                  <a:lnTo>
                    <a:pt x="130" y="1048"/>
                  </a:lnTo>
                  <a:lnTo>
                    <a:pt x="128" y="1058"/>
                  </a:lnTo>
                  <a:lnTo>
                    <a:pt x="128" y="1064"/>
                  </a:lnTo>
                  <a:lnTo>
                    <a:pt x="126" y="1066"/>
                  </a:lnTo>
                  <a:lnTo>
                    <a:pt x="122" y="1068"/>
                  </a:lnTo>
                  <a:lnTo>
                    <a:pt x="118" y="1068"/>
                  </a:lnTo>
                  <a:lnTo>
                    <a:pt x="116" y="1070"/>
                  </a:lnTo>
                  <a:lnTo>
                    <a:pt x="116" y="1074"/>
                  </a:lnTo>
                  <a:lnTo>
                    <a:pt x="114" y="1080"/>
                  </a:lnTo>
                  <a:lnTo>
                    <a:pt x="112" y="1080"/>
                  </a:lnTo>
                  <a:lnTo>
                    <a:pt x="106" y="1078"/>
                  </a:lnTo>
                  <a:lnTo>
                    <a:pt x="102" y="1078"/>
                  </a:lnTo>
                  <a:lnTo>
                    <a:pt x="98" y="1080"/>
                  </a:lnTo>
                  <a:lnTo>
                    <a:pt x="96" y="1082"/>
                  </a:lnTo>
                  <a:lnTo>
                    <a:pt x="96" y="1084"/>
                  </a:lnTo>
                  <a:lnTo>
                    <a:pt x="100" y="1086"/>
                  </a:lnTo>
                  <a:lnTo>
                    <a:pt x="104" y="1090"/>
                  </a:lnTo>
                  <a:lnTo>
                    <a:pt x="118" y="1092"/>
                  </a:lnTo>
                  <a:lnTo>
                    <a:pt x="126" y="1092"/>
                  </a:lnTo>
                  <a:lnTo>
                    <a:pt x="134" y="1090"/>
                  </a:lnTo>
                  <a:close/>
                  <a:moveTo>
                    <a:pt x="306" y="1550"/>
                  </a:moveTo>
                  <a:lnTo>
                    <a:pt x="306" y="1550"/>
                  </a:lnTo>
                  <a:lnTo>
                    <a:pt x="304" y="1546"/>
                  </a:lnTo>
                  <a:lnTo>
                    <a:pt x="302" y="1544"/>
                  </a:lnTo>
                  <a:lnTo>
                    <a:pt x="300" y="1544"/>
                  </a:lnTo>
                  <a:lnTo>
                    <a:pt x="300" y="1546"/>
                  </a:lnTo>
                  <a:lnTo>
                    <a:pt x="302" y="1548"/>
                  </a:lnTo>
                  <a:lnTo>
                    <a:pt x="306" y="1550"/>
                  </a:lnTo>
                  <a:close/>
                  <a:moveTo>
                    <a:pt x="294" y="1582"/>
                  </a:moveTo>
                  <a:lnTo>
                    <a:pt x="294" y="1582"/>
                  </a:lnTo>
                  <a:lnTo>
                    <a:pt x="296" y="1580"/>
                  </a:lnTo>
                  <a:lnTo>
                    <a:pt x="294" y="1576"/>
                  </a:lnTo>
                  <a:lnTo>
                    <a:pt x="290" y="1572"/>
                  </a:lnTo>
                  <a:lnTo>
                    <a:pt x="288" y="1572"/>
                  </a:lnTo>
                  <a:lnTo>
                    <a:pt x="286" y="1574"/>
                  </a:lnTo>
                  <a:lnTo>
                    <a:pt x="286" y="1576"/>
                  </a:lnTo>
                  <a:lnTo>
                    <a:pt x="290" y="1580"/>
                  </a:lnTo>
                  <a:lnTo>
                    <a:pt x="294" y="1582"/>
                  </a:lnTo>
                  <a:close/>
                  <a:moveTo>
                    <a:pt x="134" y="1350"/>
                  </a:moveTo>
                  <a:lnTo>
                    <a:pt x="134" y="1350"/>
                  </a:lnTo>
                  <a:lnTo>
                    <a:pt x="134" y="1354"/>
                  </a:lnTo>
                  <a:lnTo>
                    <a:pt x="134" y="1356"/>
                  </a:lnTo>
                  <a:lnTo>
                    <a:pt x="138" y="1360"/>
                  </a:lnTo>
                  <a:lnTo>
                    <a:pt x="140" y="1362"/>
                  </a:lnTo>
                  <a:lnTo>
                    <a:pt x="144" y="1364"/>
                  </a:lnTo>
                  <a:lnTo>
                    <a:pt x="150" y="1372"/>
                  </a:lnTo>
                  <a:lnTo>
                    <a:pt x="154" y="1374"/>
                  </a:lnTo>
                  <a:lnTo>
                    <a:pt x="154" y="1370"/>
                  </a:lnTo>
                  <a:lnTo>
                    <a:pt x="152" y="1364"/>
                  </a:lnTo>
                  <a:lnTo>
                    <a:pt x="148" y="1360"/>
                  </a:lnTo>
                  <a:lnTo>
                    <a:pt x="146" y="1358"/>
                  </a:lnTo>
                  <a:lnTo>
                    <a:pt x="144" y="1358"/>
                  </a:lnTo>
                  <a:lnTo>
                    <a:pt x="142" y="1354"/>
                  </a:lnTo>
                  <a:lnTo>
                    <a:pt x="140" y="1350"/>
                  </a:lnTo>
                  <a:lnTo>
                    <a:pt x="136" y="1348"/>
                  </a:lnTo>
                  <a:lnTo>
                    <a:pt x="134" y="1348"/>
                  </a:lnTo>
                  <a:lnTo>
                    <a:pt x="134" y="1350"/>
                  </a:lnTo>
                  <a:close/>
                  <a:moveTo>
                    <a:pt x="138" y="1658"/>
                  </a:moveTo>
                  <a:lnTo>
                    <a:pt x="138" y="1658"/>
                  </a:lnTo>
                  <a:lnTo>
                    <a:pt x="140" y="1652"/>
                  </a:lnTo>
                  <a:lnTo>
                    <a:pt x="138" y="1650"/>
                  </a:lnTo>
                  <a:lnTo>
                    <a:pt x="136" y="1650"/>
                  </a:lnTo>
                  <a:lnTo>
                    <a:pt x="132" y="1652"/>
                  </a:lnTo>
                  <a:lnTo>
                    <a:pt x="128" y="1652"/>
                  </a:lnTo>
                  <a:lnTo>
                    <a:pt x="124" y="1652"/>
                  </a:lnTo>
                  <a:lnTo>
                    <a:pt x="122" y="1654"/>
                  </a:lnTo>
                  <a:lnTo>
                    <a:pt x="120" y="1656"/>
                  </a:lnTo>
                  <a:lnTo>
                    <a:pt x="122" y="1656"/>
                  </a:lnTo>
                  <a:lnTo>
                    <a:pt x="126" y="1660"/>
                  </a:lnTo>
                  <a:lnTo>
                    <a:pt x="134" y="1660"/>
                  </a:lnTo>
                  <a:lnTo>
                    <a:pt x="136" y="1660"/>
                  </a:lnTo>
                  <a:lnTo>
                    <a:pt x="138" y="1658"/>
                  </a:lnTo>
                  <a:close/>
                  <a:moveTo>
                    <a:pt x="124" y="1360"/>
                  </a:moveTo>
                  <a:lnTo>
                    <a:pt x="124" y="1360"/>
                  </a:lnTo>
                  <a:lnTo>
                    <a:pt x="122" y="1360"/>
                  </a:lnTo>
                  <a:lnTo>
                    <a:pt x="124" y="1362"/>
                  </a:lnTo>
                  <a:lnTo>
                    <a:pt x="132" y="1368"/>
                  </a:lnTo>
                  <a:lnTo>
                    <a:pt x="134" y="1370"/>
                  </a:lnTo>
                  <a:lnTo>
                    <a:pt x="138" y="1368"/>
                  </a:lnTo>
                  <a:lnTo>
                    <a:pt x="138" y="1366"/>
                  </a:lnTo>
                  <a:lnTo>
                    <a:pt x="136" y="1362"/>
                  </a:lnTo>
                  <a:lnTo>
                    <a:pt x="132" y="1358"/>
                  </a:lnTo>
                  <a:lnTo>
                    <a:pt x="130" y="1358"/>
                  </a:lnTo>
                  <a:lnTo>
                    <a:pt x="124" y="1360"/>
                  </a:lnTo>
                  <a:close/>
                  <a:moveTo>
                    <a:pt x="162" y="1352"/>
                  </a:moveTo>
                  <a:lnTo>
                    <a:pt x="162" y="1352"/>
                  </a:lnTo>
                  <a:lnTo>
                    <a:pt x="162" y="1348"/>
                  </a:lnTo>
                  <a:lnTo>
                    <a:pt x="160" y="1344"/>
                  </a:lnTo>
                  <a:lnTo>
                    <a:pt x="160" y="1350"/>
                  </a:lnTo>
                  <a:lnTo>
                    <a:pt x="160" y="1352"/>
                  </a:lnTo>
                  <a:lnTo>
                    <a:pt x="162" y="1352"/>
                  </a:lnTo>
                  <a:close/>
                  <a:moveTo>
                    <a:pt x="128" y="1670"/>
                  </a:moveTo>
                  <a:lnTo>
                    <a:pt x="128" y="1670"/>
                  </a:lnTo>
                  <a:lnTo>
                    <a:pt x="126" y="1670"/>
                  </a:lnTo>
                  <a:lnTo>
                    <a:pt x="124" y="1672"/>
                  </a:lnTo>
                  <a:lnTo>
                    <a:pt x="122" y="1678"/>
                  </a:lnTo>
                  <a:lnTo>
                    <a:pt x="124" y="1686"/>
                  </a:lnTo>
                  <a:lnTo>
                    <a:pt x="126" y="1688"/>
                  </a:lnTo>
                  <a:lnTo>
                    <a:pt x="128" y="1688"/>
                  </a:lnTo>
                  <a:lnTo>
                    <a:pt x="130" y="1688"/>
                  </a:lnTo>
                  <a:lnTo>
                    <a:pt x="130" y="1684"/>
                  </a:lnTo>
                  <a:lnTo>
                    <a:pt x="128" y="1682"/>
                  </a:lnTo>
                  <a:lnTo>
                    <a:pt x="128" y="1680"/>
                  </a:lnTo>
                  <a:lnTo>
                    <a:pt x="130" y="1678"/>
                  </a:lnTo>
                  <a:lnTo>
                    <a:pt x="132" y="1674"/>
                  </a:lnTo>
                  <a:lnTo>
                    <a:pt x="130" y="1672"/>
                  </a:lnTo>
                  <a:lnTo>
                    <a:pt x="128" y="1670"/>
                  </a:lnTo>
                  <a:close/>
                  <a:moveTo>
                    <a:pt x="238" y="1920"/>
                  </a:moveTo>
                  <a:lnTo>
                    <a:pt x="238" y="1920"/>
                  </a:lnTo>
                  <a:lnTo>
                    <a:pt x="236" y="1924"/>
                  </a:lnTo>
                  <a:lnTo>
                    <a:pt x="238" y="1926"/>
                  </a:lnTo>
                  <a:lnTo>
                    <a:pt x="240" y="1930"/>
                  </a:lnTo>
                  <a:lnTo>
                    <a:pt x="246" y="1930"/>
                  </a:lnTo>
                  <a:lnTo>
                    <a:pt x="248" y="1930"/>
                  </a:lnTo>
                  <a:lnTo>
                    <a:pt x="252" y="1926"/>
                  </a:lnTo>
                  <a:lnTo>
                    <a:pt x="252" y="1924"/>
                  </a:lnTo>
                  <a:lnTo>
                    <a:pt x="254" y="1920"/>
                  </a:lnTo>
                  <a:lnTo>
                    <a:pt x="252" y="1918"/>
                  </a:lnTo>
                  <a:lnTo>
                    <a:pt x="250" y="1916"/>
                  </a:lnTo>
                  <a:lnTo>
                    <a:pt x="248" y="1914"/>
                  </a:lnTo>
                  <a:lnTo>
                    <a:pt x="244" y="1916"/>
                  </a:lnTo>
                  <a:lnTo>
                    <a:pt x="240" y="1916"/>
                  </a:lnTo>
                  <a:lnTo>
                    <a:pt x="238" y="1920"/>
                  </a:lnTo>
                  <a:close/>
                  <a:moveTo>
                    <a:pt x="232" y="1878"/>
                  </a:moveTo>
                  <a:lnTo>
                    <a:pt x="232" y="1878"/>
                  </a:lnTo>
                  <a:lnTo>
                    <a:pt x="236" y="1878"/>
                  </a:lnTo>
                  <a:lnTo>
                    <a:pt x="240" y="1876"/>
                  </a:lnTo>
                  <a:lnTo>
                    <a:pt x="246" y="1870"/>
                  </a:lnTo>
                  <a:lnTo>
                    <a:pt x="248" y="1862"/>
                  </a:lnTo>
                  <a:lnTo>
                    <a:pt x="246" y="1858"/>
                  </a:lnTo>
                  <a:lnTo>
                    <a:pt x="244" y="1856"/>
                  </a:lnTo>
                  <a:lnTo>
                    <a:pt x="240" y="1858"/>
                  </a:lnTo>
                  <a:lnTo>
                    <a:pt x="234" y="1866"/>
                  </a:lnTo>
                  <a:lnTo>
                    <a:pt x="230" y="1874"/>
                  </a:lnTo>
                  <a:lnTo>
                    <a:pt x="230" y="1876"/>
                  </a:lnTo>
                  <a:lnTo>
                    <a:pt x="232" y="1878"/>
                  </a:lnTo>
                  <a:close/>
                  <a:moveTo>
                    <a:pt x="290" y="1568"/>
                  </a:moveTo>
                  <a:lnTo>
                    <a:pt x="290" y="1568"/>
                  </a:lnTo>
                  <a:lnTo>
                    <a:pt x="294" y="1572"/>
                  </a:lnTo>
                  <a:lnTo>
                    <a:pt x="298" y="1572"/>
                  </a:lnTo>
                  <a:lnTo>
                    <a:pt x="302" y="1572"/>
                  </a:lnTo>
                  <a:lnTo>
                    <a:pt x="304" y="1572"/>
                  </a:lnTo>
                  <a:lnTo>
                    <a:pt x="306" y="1574"/>
                  </a:lnTo>
                  <a:lnTo>
                    <a:pt x="310" y="1574"/>
                  </a:lnTo>
                  <a:lnTo>
                    <a:pt x="312" y="1572"/>
                  </a:lnTo>
                  <a:lnTo>
                    <a:pt x="312" y="1570"/>
                  </a:lnTo>
                  <a:lnTo>
                    <a:pt x="310" y="1568"/>
                  </a:lnTo>
                  <a:lnTo>
                    <a:pt x="310" y="1570"/>
                  </a:lnTo>
                  <a:lnTo>
                    <a:pt x="308" y="1570"/>
                  </a:lnTo>
                  <a:lnTo>
                    <a:pt x="308" y="1568"/>
                  </a:lnTo>
                  <a:lnTo>
                    <a:pt x="304" y="1566"/>
                  </a:lnTo>
                  <a:lnTo>
                    <a:pt x="302" y="1566"/>
                  </a:lnTo>
                  <a:lnTo>
                    <a:pt x="300" y="1566"/>
                  </a:lnTo>
                  <a:lnTo>
                    <a:pt x="300" y="1564"/>
                  </a:lnTo>
                  <a:lnTo>
                    <a:pt x="302" y="1560"/>
                  </a:lnTo>
                  <a:lnTo>
                    <a:pt x="300" y="1560"/>
                  </a:lnTo>
                  <a:lnTo>
                    <a:pt x="296" y="1556"/>
                  </a:lnTo>
                  <a:lnTo>
                    <a:pt x="292" y="1556"/>
                  </a:lnTo>
                  <a:lnTo>
                    <a:pt x="290" y="1560"/>
                  </a:lnTo>
                  <a:lnTo>
                    <a:pt x="288" y="1564"/>
                  </a:lnTo>
                  <a:lnTo>
                    <a:pt x="290" y="1568"/>
                  </a:lnTo>
                  <a:close/>
                  <a:moveTo>
                    <a:pt x="208" y="1778"/>
                  </a:moveTo>
                  <a:lnTo>
                    <a:pt x="208" y="1778"/>
                  </a:lnTo>
                  <a:lnTo>
                    <a:pt x="206" y="1784"/>
                  </a:lnTo>
                  <a:lnTo>
                    <a:pt x="206" y="1788"/>
                  </a:lnTo>
                  <a:lnTo>
                    <a:pt x="210" y="1792"/>
                  </a:lnTo>
                  <a:lnTo>
                    <a:pt x="214" y="1792"/>
                  </a:lnTo>
                  <a:lnTo>
                    <a:pt x="216" y="1792"/>
                  </a:lnTo>
                  <a:lnTo>
                    <a:pt x="218" y="1788"/>
                  </a:lnTo>
                  <a:lnTo>
                    <a:pt x="216" y="1782"/>
                  </a:lnTo>
                  <a:lnTo>
                    <a:pt x="212" y="1776"/>
                  </a:lnTo>
                  <a:lnTo>
                    <a:pt x="210" y="1776"/>
                  </a:lnTo>
                  <a:lnTo>
                    <a:pt x="208" y="1778"/>
                  </a:lnTo>
                  <a:close/>
                  <a:moveTo>
                    <a:pt x="618" y="1434"/>
                  </a:moveTo>
                  <a:lnTo>
                    <a:pt x="618" y="1434"/>
                  </a:lnTo>
                  <a:lnTo>
                    <a:pt x="620" y="1434"/>
                  </a:lnTo>
                  <a:lnTo>
                    <a:pt x="622" y="1430"/>
                  </a:lnTo>
                  <a:lnTo>
                    <a:pt x="622" y="1428"/>
                  </a:lnTo>
                  <a:lnTo>
                    <a:pt x="620" y="1426"/>
                  </a:lnTo>
                  <a:lnTo>
                    <a:pt x="616" y="1430"/>
                  </a:lnTo>
                  <a:lnTo>
                    <a:pt x="616" y="1432"/>
                  </a:lnTo>
                  <a:lnTo>
                    <a:pt x="618" y="1434"/>
                  </a:lnTo>
                  <a:close/>
                  <a:moveTo>
                    <a:pt x="882" y="1770"/>
                  </a:moveTo>
                  <a:lnTo>
                    <a:pt x="882" y="1770"/>
                  </a:lnTo>
                  <a:lnTo>
                    <a:pt x="876" y="1774"/>
                  </a:lnTo>
                  <a:lnTo>
                    <a:pt x="870" y="1774"/>
                  </a:lnTo>
                  <a:lnTo>
                    <a:pt x="866" y="1772"/>
                  </a:lnTo>
                  <a:lnTo>
                    <a:pt x="860" y="1774"/>
                  </a:lnTo>
                  <a:lnTo>
                    <a:pt x="860" y="1776"/>
                  </a:lnTo>
                  <a:lnTo>
                    <a:pt x="864" y="1778"/>
                  </a:lnTo>
                  <a:lnTo>
                    <a:pt x="870" y="1782"/>
                  </a:lnTo>
                  <a:lnTo>
                    <a:pt x="870" y="1784"/>
                  </a:lnTo>
                  <a:lnTo>
                    <a:pt x="870" y="1786"/>
                  </a:lnTo>
                  <a:lnTo>
                    <a:pt x="870" y="1788"/>
                  </a:lnTo>
                  <a:lnTo>
                    <a:pt x="872" y="1790"/>
                  </a:lnTo>
                  <a:lnTo>
                    <a:pt x="874" y="1792"/>
                  </a:lnTo>
                  <a:lnTo>
                    <a:pt x="872" y="1796"/>
                  </a:lnTo>
                  <a:lnTo>
                    <a:pt x="870" y="1798"/>
                  </a:lnTo>
                  <a:lnTo>
                    <a:pt x="872" y="1800"/>
                  </a:lnTo>
                  <a:lnTo>
                    <a:pt x="874" y="1800"/>
                  </a:lnTo>
                  <a:lnTo>
                    <a:pt x="876" y="1804"/>
                  </a:lnTo>
                  <a:lnTo>
                    <a:pt x="876" y="1806"/>
                  </a:lnTo>
                  <a:lnTo>
                    <a:pt x="878" y="1806"/>
                  </a:lnTo>
                  <a:lnTo>
                    <a:pt x="882" y="1806"/>
                  </a:lnTo>
                  <a:lnTo>
                    <a:pt x="886" y="1806"/>
                  </a:lnTo>
                  <a:lnTo>
                    <a:pt x="888" y="1808"/>
                  </a:lnTo>
                  <a:lnTo>
                    <a:pt x="892" y="1806"/>
                  </a:lnTo>
                  <a:lnTo>
                    <a:pt x="894" y="1808"/>
                  </a:lnTo>
                  <a:lnTo>
                    <a:pt x="896" y="1810"/>
                  </a:lnTo>
                  <a:lnTo>
                    <a:pt x="896" y="1814"/>
                  </a:lnTo>
                  <a:lnTo>
                    <a:pt x="894" y="1814"/>
                  </a:lnTo>
                  <a:lnTo>
                    <a:pt x="892" y="1814"/>
                  </a:lnTo>
                  <a:lnTo>
                    <a:pt x="890" y="1816"/>
                  </a:lnTo>
                  <a:lnTo>
                    <a:pt x="892" y="1816"/>
                  </a:lnTo>
                  <a:lnTo>
                    <a:pt x="894" y="1818"/>
                  </a:lnTo>
                  <a:lnTo>
                    <a:pt x="898" y="1820"/>
                  </a:lnTo>
                  <a:lnTo>
                    <a:pt x="898" y="1822"/>
                  </a:lnTo>
                  <a:lnTo>
                    <a:pt x="896" y="1824"/>
                  </a:lnTo>
                  <a:lnTo>
                    <a:pt x="896" y="1826"/>
                  </a:lnTo>
                  <a:lnTo>
                    <a:pt x="900" y="1832"/>
                  </a:lnTo>
                  <a:lnTo>
                    <a:pt x="902" y="1836"/>
                  </a:lnTo>
                  <a:lnTo>
                    <a:pt x="904" y="1840"/>
                  </a:lnTo>
                  <a:lnTo>
                    <a:pt x="904" y="1844"/>
                  </a:lnTo>
                  <a:lnTo>
                    <a:pt x="906" y="1846"/>
                  </a:lnTo>
                  <a:lnTo>
                    <a:pt x="906" y="1848"/>
                  </a:lnTo>
                  <a:lnTo>
                    <a:pt x="908" y="1848"/>
                  </a:lnTo>
                  <a:lnTo>
                    <a:pt x="908" y="1844"/>
                  </a:lnTo>
                  <a:lnTo>
                    <a:pt x="908" y="1838"/>
                  </a:lnTo>
                  <a:lnTo>
                    <a:pt x="910" y="1834"/>
                  </a:lnTo>
                  <a:lnTo>
                    <a:pt x="912" y="1832"/>
                  </a:lnTo>
                  <a:lnTo>
                    <a:pt x="912" y="1828"/>
                  </a:lnTo>
                  <a:lnTo>
                    <a:pt x="908" y="1824"/>
                  </a:lnTo>
                  <a:lnTo>
                    <a:pt x="902" y="1822"/>
                  </a:lnTo>
                  <a:lnTo>
                    <a:pt x="904" y="1822"/>
                  </a:lnTo>
                  <a:lnTo>
                    <a:pt x="906" y="1820"/>
                  </a:lnTo>
                  <a:lnTo>
                    <a:pt x="910" y="1820"/>
                  </a:lnTo>
                  <a:lnTo>
                    <a:pt x="912" y="1818"/>
                  </a:lnTo>
                  <a:lnTo>
                    <a:pt x="912" y="1816"/>
                  </a:lnTo>
                  <a:lnTo>
                    <a:pt x="912" y="1812"/>
                  </a:lnTo>
                  <a:lnTo>
                    <a:pt x="912" y="1810"/>
                  </a:lnTo>
                  <a:lnTo>
                    <a:pt x="912" y="1808"/>
                  </a:lnTo>
                  <a:lnTo>
                    <a:pt x="918" y="1804"/>
                  </a:lnTo>
                  <a:lnTo>
                    <a:pt x="924" y="1802"/>
                  </a:lnTo>
                  <a:lnTo>
                    <a:pt x="926" y="1800"/>
                  </a:lnTo>
                  <a:lnTo>
                    <a:pt x="924" y="1798"/>
                  </a:lnTo>
                  <a:lnTo>
                    <a:pt x="918" y="1794"/>
                  </a:lnTo>
                  <a:lnTo>
                    <a:pt x="914" y="1790"/>
                  </a:lnTo>
                  <a:lnTo>
                    <a:pt x="914" y="1788"/>
                  </a:lnTo>
                  <a:lnTo>
                    <a:pt x="916" y="1784"/>
                  </a:lnTo>
                  <a:lnTo>
                    <a:pt x="922" y="1782"/>
                  </a:lnTo>
                  <a:lnTo>
                    <a:pt x="926" y="1782"/>
                  </a:lnTo>
                  <a:lnTo>
                    <a:pt x="928" y="1778"/>
                  </a:lnTo>
                  <a:lnTo>
                    <a:pt x="928" y="1772"/>
                  </a:lnTo>
                  <a:lnTo>
                    <a:pt x="928" y="1764"/>
                  </a:lnTo>
                  <a:lnTo>
                    <a:pt x="930" y="1758"/>
                  </a:lnTo>
                  <a:lnTo>
                    <a:pt x="932" y="1754"/>
                  </a:lnTo>
                  <a:lnTo>
                    <a:pt x="930" y="1752"/>
                  </a:lnTo>
                  <a:lnTo>
                    <a:pt x="920" y="1750"/>
                  </a:lnTo>
                  <a:lnTo>
                    <a:pt x="914" y="1750"/>
                  </a:lnTo>
                  <a:lnTo>
                    <a:pt x="908" y="1752"/>
                  </a:lnTo>
                  <a:lnTo>
                    <a:pt x="904" y="1756"/>
                  </a:lnTo>
                  <a:lnTo>
                    <a:pt x="902" y="1760"/>
                  </a:lnTo>
                  <a:lnTo>
                    <a:pt x="904" y="1762"/>
                  </a:lnTo>
                  <a:lnTo>
                    <a:pt x="904" y="1764"/>
                  </a:lnTo>
                  <a:lnTo>
                    <a:pt x="900" y="1772"/>
                  </a:lnTo>
                  <a:lnTo>
                    <a:pt x="898" y="1776"/>
                  </a:lnTo>
                  <a:lnTo>
                    <a:pt x="896" y="1774"/>
                  </a:lnTo>
                  <a:lnTo>
                    <a:pt x="896" y="1770"/>
                  </a:lnTo>
                  <a:lnTo>
                    <a:pt x="898" y="1762"/>
                  </a:lnTo>
                  <a:lnTo>
                    <a:pt x="896" y="1760"/>
                  </a:lnTo>
                  <a:lnTo>
                    <a:pt x="894" y="1760"/>
                  </a:lnTo>
                  <a:lnTo>
                    <a:pt x="890" y="1760"/>
                  </a:lnTo>
                  <a:lnTo>
                    <a:pt x="884" y="1758"/>
                  </a:lnTo>
                  <a:lnTo>
                    <a:pt x="880" y="1758"/>
                  </a:lnTo>
                  <a:lnTo>
                    <a:pt x="876" y="1758"/>
                  </a:lnTo>
                  <a:lnTo>
                    <a:pt x="878" y="1760"/>
                  </a:lnTo>
                  <a:lnTo>
                    <a:pt x="882" y="1762"/>
                  </a:lnTo>
                  <a:lnTo>
                    <a:pt x="886" y="1764"/>
                  </a:lnTo>
                  <a:lnTo>
                    <a:pt x="884" y="1768"/>
                  </a:lnTo>
                  <a:lnTo>
                    <a:pt x="882" y="1770"/>
                  </a:lnTo>
                  <a:close/>
                  <a:moveTo>
                    <a:pt x="850" y="1762"/>
                  </a:moveTo>
                  <a:lnTo>
                    <a:pt x="850" y="1762"/>
                  </a:lnTo>
                  <a:lnTo>
                    <a:pt x="848" y="1760"/>
                  </a:lnTo>
                  <a:lnTo>
                    <a:pt x="846" y="1764"/>
                  </a:lnTo>
                  <a:lnTo>
                    <a:pt x="848" y="1768"/>
                  </a:lnTo>
                  <a:lnTo>
                    <a:pt x="848" y="1772"/>
                  </a:lnTo>
                  <a:lnTo>
                    <a:pt x="850" y="1772"/>
                  </a:lnTo>
                  <a:lnTo>
                    <a:pt x="850" y="1770"/>
                  </a:lnTo>
                  <a:lnTo>
                    <a:pt x="852" y="1766"/>
                  </a:lnTo>
                  <a:lnTo>
                    <a:pt x="850" y="1762"/>
                  </a:lnTo>
                  <a:close/>
                  <a:moveTo>
                    <a:pt x="834" y="1814"/>
                  </a:moveTo>
                  <a:lnTo>
                    <a:pt x="834" y="1814"/>
                  </a:lnTo>
                  <a:lnTo>
                    <a:pt x="846" y="1816"/>
                  </a:lnTo>
                  <a:lnTo>
                    <a:pt x="852" y="1814"/>
                  </a:lnTo>
                  <a:lnTo>
                    <a:pt x="856" y="1812"/>
                  </a:lnTo>
                  <a:lnTo>
                    <a:pt x="858" y="1808"/>
                  </a:lnTo>
                  <a:lnTo>
                    <a:pt x="858" y="1806"/>
                  </a:lnTo>
                  <a:lnTo>
                    <a:pt x="858" y="1800"/>
                  </a:lnTo>
                  <a:lnTo>
                    <a:pt x="856" y="1794"/>
                  </a:lnTo>
                  <a:lnTo>
                    <a:pt x="856" y="1790"/>
                  </a:lnTo>
                  <a:lnTo>
                    <a:pt x="856" y="1788"/>
                  </a:lnTo>
                  <a:lnTo>
                    <a:pt x="852" y="1784"/>
                  </a:lnTo>
                  <a:lnTo>
                    <a:pt x="850" y="1782"/>
                  </a:lnTo>
                  <a:lnTo>
                    <a:pt x="850" y="1784"/>
                  </a:lnTo>
                  <a:lnTo>
                    <a:pt x="848" y="1786"/>
                  </a:lnTo>
                  <a:lnTo>
                    <a:pt x="840" y="1782"/>
                  </a:lnTo>
                  <a:lnTo>
                    <a:pt x="836" y="1782"/>
                  </a:lnTo>
                  <a:lnTo>
                    <a:pt x="830" y="1784"/>
                  </a:lnTo>
                  <a:lnTo>
                    <a:pt x="824" y="1786"/>
                  </a:lnTo>
                  <a:lnTo>
                    <a:pt x="818" y="1786"/>
                  </a:lnTo>
                  <a:lnTo>
                    <a:pt x="816" y="1786"/>
                  </a:lnTo>
                  <a:lnTo>
                    <a:pt x="814" y="1788"/>
                  </a:lnTo>
                  <a:lnTo>
                    <a:pt x="814" y="1790"/>
                  </a:lnTo>
                  <a:lnTo>
                    <a:pt x="816" y="1792"/>
                  </a:lnTo>
                  <a:lnTo>
                    <a:pt x="820" y="1798"/>
                  </a:lnTo>
                  <a:lnTo>
                    <a:pt x="824" y="1806"/>
                  </a:lnTo>
                  <a:lnTo>
                    <a:pt x="824" y="1810"/>
                  </a:lnTo>
                  <a:lnTo>
                    <a:pt x="826" y="1808"/>
                  </a:lnTo>
                  <a:lnTo>
                    <a:pt x="828" y="1808"/>
                  </a:lnTo>
                  <a:lnTo>
                    <a:pt x="830" y="1808"/>
                  </a:lnTo>
                  <a:lnTo>
                    <a:pt x="830" y="1810"/>
                  </a:lnTo>
                  <a:lnTo>
                    <a:pt x="830" y="1812"/>
                  </a:lnTo>
                  <a:lnTo>
                    <a:pt x="830" y="1814"/>
                  </a:lnTo>
                  <a:lnTo>
                    <a:pt x="834" y="1814"/>
                  </a:lnTo>
                  <a:close/>
                  <a:moveTo>
                    <a:pt x="898" y="1832"/>
                  </a:moveTo>
                  <a:lnTo>
                    <a:pt x="898" y="1832"/>
                  </a:lnTo>
                  <a:lnTo>
                    <a:pt x="894" y="1826"/>
                  </a:lnTo>
                  <a:lnTo>
                    <a:pt x="892" y="1826"/>
                  </a:lnTo>
                  <a:lnTo>
                    <a:pt x="890" y="1828"/>
                  </a:lnTo>
                  <a:lnTo>
                    <a:pt x="890" y="1830"/>
                  </a:lnTo>
                  <a:lnTo>
                    <a:pt x="888" y="1830"/>
                  </a:lnTo>
                  <a:lnTo>
                    <a:pt x="878" y="1824"/>
                  </a:lnTo>
                  <a:lnTo>
                    <a:pt x="872" y="1822"/>
                  </a:lnTo>
                  <a:lnTo>
                    <a:pt x="868" y="1822"/>
                  </a:lnTo>
                  <a:lnTo>
                    <a:pt x="866" y="1826"/>
                  </a:lnTo>
                  <a:lnTo>
                    <a:pt x="866" y="1830"/>
                  </a:lnTo>
                  <a:lnTo>
                    <a:pt x="870" y="1834"/>
                  </a:lnTo>
                  <a:lnTo>
                    <a:pt x="876" y="1838"/>
                  </a:lnTo>
                  <a:lnTo>
                    <a:pt x="886" y="1840"/>
                  </a:lnTo>
                  <a:lnTo>
                    <a:pt x="894" y="1842"/>
                  </a:lnTo>
                  <a:lnTo>
                    <a:pt x="898" y="1842"/>
                  </a:lnTo>
                  <a:lnTo>
                    <a:pt x="900" y="1840"/>
                  </a:lnTo>
                  <a:lnTo>
                    <a:pt x="898" y="1832"/>
                  </a:lnTo>
                  <a:close/>
                  <a:moveTo>
                    <a:pt x="914" y="1822"/>
                  </a:moveTo>
                  <a:lnTo>
                    <a:pt x="914" y="1822"/>
                  </a:lnTo>
                  <a:lnTo>
                    <a:pt x="912" y="1824"/>
                  </a:lnTo>
                  <a:lnTo>
                    <a:pt x="914" y="1826"/>
                  </a:lnTo>
                  <a:lnTo>
                    <a:pt x="918" y="1824"/>
                  </a:lnTo>
                  <a:lnTo>
                    <a:pt x="924" y="1820"/>
                  </a:lnTo>
                  <a:lnTo>
                    <a:pt x="926" y="1820"/>
                  </a:lnTo>
                  <a:lnTo>
                    <a:pt x="926" y="1818"/>
                  </a:lnTo>
                  <a:lnTo>
                    <a:pt x="922" y="1816"/>
                  </a:lnTo>
                  <a:lnTo>
                    <a:pt x="918" y="1816"/>
                  </a:lnTo>
                  <a:lnTo>
                    <a:pt x="914" y="1822"/>
                  </a:lnTo>
                  <a:close/>
                  <a:moveTo>
                    <a:pt x="868" y="1848"/>
                  </a:moveTo>
                  <a:lnTo>
                    <a:pt x="868" y="1848"/>
                  </a:lnTo>
                  <a:lnTo>
                    <a:pt x="866" y="1850"/>
                  </a:lnTo>
                  <a:lnTo>
                    <a:pt x="868" y="1852"/>
                  </a:lnTo>
                  <a:lnTo>
                    <a:pt x="872" y="1854"/>
                  </a:lnTo>
                  <a:lnTo>
                    <a:pt x="876" y="1854"/>
                  </a:lnTo>
                  <a:lnTo>
                    <a:pt x="880" y="1854"/>
                  </a:lnTo>
                  <a:lnTo>
                    <a:pt x="878" y="1852"/>
                  </a:lnTo>
                  <a:lnTo>
                    <a:pt x="876" y="1848"/>
                  </a:lnTo>
                  <a:lnTo>
                    <a:pt x="872" y="1848"/>
                  </a:lnTo>
                  <a:lnTo>
                    <a:pt x="868" y="1848"/>
                  </a:lnTo>
                  <a:close/>
                  <a:moveTo>
                    <a:pt x="1030" y="1820"/>
                  </a:moveTo>
                  <a:lnTo>
                    <a:pt x="1030" y="1820"/>
                  </a:lnTo>
                  <a:lnTo>
                    <a:pt x="1032" y="1818"/>
                  </a:lnTo>
                  <a:lnTo>
                    <a:pt x="1034" y="1814"/>
                  </a:lnTo>
                  <a:lnTo>
                    <a:pt x="1032" y="1810"/>
                  </a:lnTo>
                  <a:lnTo>
                    <a:pt x="1030" y="1808"/>
                  </a:lnTo>
                  <a:lnTo>
                    <a:pt x="1022" y="1802"/>
                  </a:lnTo>
                  <a:lnTo>
                    <a:pt x="1018" y="1800"/>
                  </a:lnTo>
                  <a:lnTo>
                    <a:pt x="1016" y="1802"/>
                  </a:lnTo>
                  <a:lnTo>
                    <a:pt x="1014" y="1806"/>
                  </a:lnTo>
                  <a:lnTo>
                    <a:pt x="1016" y="1812"/>
                  </a:lnTo>
                  <a:lnTo>
                    <a:pt x="1022" y="1818"/>
                  </a:lnTo>
                  <a:lnTo>
                    <a:pt x="1026" y="1820"/>
                  </a:lnTo>
                  <a:lnTo>
                    <a:pt x="1030" y="1820"/>
                  </a:lnTo>
                  <a:close/>
                  <a:moveTo>
                    <a:pt x="952" y="1846"/>
                  </a:moveTo>
                  <a:lnTo>
                    <a:pt x="952" y="1846"/>
                  </a:lnTo>
                  <a:lnTo>
                    <a:pt x="952" y="1848"/>
                  </a:lnTo>
                  <a:lnTo>
                    <a:pt x="954" y="1850"/>
                  </a:lnTo>
                  <a:lnTo>
                    <a:pt x="954" y="1854"/>
                  </a:lnTo>
                  <a:lnTo>
                    <a:pt x="954" y="1856"/>
                  </a:lnTo>
                  <a:lnTo>
                    <a:pt x="952" y="1858"/>
                  </a:lnTo>
                  <a:lnTo>
                    <a:pt x="952" y="1860"/>
                  </a:lnTo>
                  <a:lnTo>
                    <a:pt x="960" y="1866"/>
                  </a:lnTo>
                  <a:lnTo>
                    <a:pt x="962" y="1866"/>
                  </a:lnTo>
                  <a:lnTo>
                    <a:pt x="964" y="1866"/>
                  </a:lnTo>
                  <a:lnTo>
                    <a:pt x="964" y="1864"/>
                  </a:lnTo>
                  <a:lnTo>
                    <a:pt x="964" y="1862"/>
                  </a:lnTo>
                  <a:lnTo>
                    <a:pt x="966" y="1860"/>
                  </a:lnTo>
                  <a:lnTo>
                    <a:pt x="968" y="1858"/>
                  </a:lnTo>
                  <a:lnTo>
                    <a:pt x="972" y="1862"/>
                  </a:lnTo>
                  <a:lnTo>
                    <a:pt x="976" y="1864"/>
                  </a:lnTo>
                  <a:lnTo>
                    <a:pt x="976" y="1862"/>
                  </a:lnTo>
                  <a:lnTo>
                    <a:pt x="976" y="1860"/>
                  </a:lnTo>
                  <a:lnTo>
                    <a:pt x="972" y="1858"/>
                  </a:lnTo>
                  <a:lnTo>
                    <a:pt x="972" y="1856"/>
                  </a:lnTo>
                  <a:lnTo>
                    <a:pt x="972" y="1854"/>
                  </a:lnTo>
                  <a:lnTo>
                    <a:pt x="974" y="1850"/>
                  </a:lnTo>
                  <a:lnTo>
                    <a:pt x="974" y="1846"/>
                  </a:lnTo>
                  <a:lnTo>
                    <a:pt x="972" y="1846"/>
                  </a:lnTo>
                  <a:lnTo>
                    <a:pt x="970" y="1844"/>
                  </a:lnTo>
                  <a:lnTo>
                    <a:pt x="966" y="1842"/>
                  </a:lnTo>
                  <a:lnTo>
                    <a:pt x="964" y="1840"/>
                  </a:lnTo>
                  <a:lnTo>
                    <a:pt x="960" y="1838"/>
                  </a:lnTo>
                  <a:lnTo>
                    <a:pt x="956" y="1840"/>
                  </a:lnTo>
                  <a:lnTo>
                    <a:pt x="954" y="1842"/>
                  </a:lnTo>
                  <a:lnTo>
                    <a:pt x="958" y="1844"/>
                  </a:lnTo>
                  <a:lnTo>
                    <a:pt x="964" y="1846"/>
                  </a:lnTo>
                  <a:lnTo>
                    <a:pt x="966" y="1848"/>
                  </a:lnTo>
                  <a:lnTo>
                    <a:pt x="964" y="1850"/>
                  </a:lnTo>
                  <a:lnTo>
                    <a:pt x="960" y="1850"/>
                  </a:lnTo>
                  <a:lnTo>
                    <a:pt x="952" y="1846"/>
                  </a:lnTo>
                  <a:close/>
                  <a:moveTo>
                    <a:pt x="862" y="1678"/>
                  </a:moveTo>
                  <a:lnTo>
                    <a:pt x="862" y="1678"/>
                  </a:lnTo>
                  <a:lnTo>
                    <a:pt x="864" y="1678"/>
                  </a:lnTo>
                  <a:lnTo>
                    <a:pt x="868" y="1678"/>
                  </a:lnTo>
                  <a:lnTo>
                    <a:pt x="872" y="1674"/>
                  </a:lnTo>
                  <a:lnTo>
                    <a:pt x="872" y="1672"/>
                  </a:lnTo>
                  <a:lnTo>
                    <a:pt x="868" y="1672"/>
                  </a:lnTo>
                  <a:lnTo>
                    <a:pt x="864" y="1674"/>
                  </a:lnTo>
                  <a:lnTo>
                    <a:pt x="862" y="1678"/>
                  </a:lnTo>
                  <a:close/>
                  <a:moveTo>
                    <a:pt x="860" y="1816"/>
                  </a:moveTo>
                  <a:lnTo>
                    <a:pt x="860" y="1816"/>
                  </a:lnTo>
                  <a:lnTo>
                    <a:pt x="860" y="1814"/>
                  </a:lnTo>
                  <a:lnTo>
                    <a:pt x="860" y="1812"/>
                  </a:lnTo>
                  <a:lnTo>
                    <a:pt x="858" y="1814"/>
                  </a:lnTo>
                  <a:lnTo>
                    <a:pt x="856" y="1818"/>
                  </a:lnTo>
                  <a:lnTo>
                    <a:pt x="850" y="1826"/>
                  </a:lnTo>
                  <a:lnTo>
                    <a:pt x="848" y="1830"/>
                  </a:lnTo>
                  <a:lnTo>
                    <a:pt x="848" y="1834"/>
                  </a:lnTo>
                  <a:lnTo>
                    <a:pt x="850" y="1836"/>
                  </a:lnTo>
                  <a:lnTo>
                    <a:pt x="852" y="1836"/>
                  </a:lnTo>
                  <a:lnTo>
                    <a:pt x="854" y="1830"/>
                  </a:lnTo>
                  <a:lnTo>
                    <a:pt x="860" y="1816"/>
                  </a:lnTo>
                  <a:close/>
                  <a:moveTo>
                    <a:pt x="1100" y="2508"/>
                  </a:moveTo>
                  <a:lnTo>
                    <a:pt x="1100" y="2508"/>
                  </a:lnTo>
                  <a:lnTo>
                    <a:pt x="1102" y="2508"/>
                  </a:lnTo>
                  <a:lnTo>
                    <a:pt x="1100" y="2506"/>
                  </a:lnTo>
                  <a:lnTo>
                    <a:pt x="1094" y="2504"/>
                  </a:lnTo>
                  <a:lnTo>
                    <a:pt x="1086" y="2504"/>
                  </a:lnTo>
                  <a:lnTo>
                    <a:pt x="1084" y="2504"/>
                  </a:lnTo>
                  <a:lnTo>
                    <a:pt x="1084" y="2506"/>
                  </a:lnTo>
                  <a:lnTo>
                    <a:pt x="1086" y="2508"/>
                  </a:lnTo>
                  <a:lnTo>
                    <a:pt x="1092" y="2510"/>
                  </a:lnTo>
                  <a:lnTo>
                    <a:pt x="1096" y="2510"/>
                  </a:lnTo>
                  <a:lnTo>
                    <a:pt x="1100" y="2508"/>
                  </a:lnTo>
                  <a:close/>
                  <a:moveTo>
                    <a:pt x="1092" y="2518"/>
                  </a:moveTo>
                  <a:lnTo>
                    <a:pt x="1092" y="2518"/>
                  </a:lnTo>
                  <a:lnTo>
                    <a:pt x="1108" y="2520"/>
                  </a:lnTo>
                  <a:lnTo>
                    <a:pt x="1110" y="2518"/>
                  </a:lnTo>
                  <a:lnTo>
                    <a:pt x="1108" y="2516"/>
                  </a:lnTo>
                  <a:lnTo>
                    <a:pt x="1100" y="2514"/>
                  </a:lnTo>
                  <a:lnTo>
                    <a:pt x="1086" y="2514"/>
                  </a:lnTo>
                  <a:lnTo>
                    <a:pt x="1084" y="2514"/>
                  </a:lnTo>
                  <a:lnTo>
                    <a:pt x="1082" y="2516"/>
                  </a:lnTo>
                  <a:lnTo>
                    <a:pt x="1092" y="2518"/>
                  </a:lnTo>
                  <a:close/>
                  <a:moveTo>
                    <a:pt x="1108" y="1672"/>
                  </a:moveTo>
                  <a:lnTo>
                    <a:pt x="1108" y="1672"/>
                  </a:lnTo>
                  <a:lnTo>
                    <a:pt x="1106" y="1672"/>
                  </a:lnTo>
                  <a:lnTo>
                    <a:pt x="1104" y="1674"/>
                  </a:lnTo>
                  <a:lnTo>
                    <a:pt x="1102" y="1682"/>
                  </a:lnTo>
                  <a:lnTo>
                    <a:pt x="1100" y="1692"/>
                  </a:lnTo>
                  <a:lnTo>
                    <a:pt x="1094" y="1700"/>
                  </a:lnTo>
                  <a:lnTo>
                    <a:pt x="1090" y="1710"/>
                  </a:lnTo>
                  <a:lnTo>
                    <a:pt x="1086" y="1722"/>
                  </a:lnTo>
                  <a:lnTo>
                    <a:pt x="1084" y="1734"/>
                  </a:lnTo>
                  <a:lnTo>
                    <a:pt x="1084" y="1740"/>
                  </a:lnTo>
                  <a:lnTo>
                    <a:pt x="1086" y="1744"/>
                  </a:lnTo>
                  <a:lnTo>
                    <a:pt x="1090" y="1734"/>
                  </a:lnTo>
                  <a:lnTo>
                    <a:pt x="1100" y="1708"/>
                  </a:lnTo>
                  <a:lnTo>
                    <a:pt x="1108" y="1684"/>
                  </a:lnTo>
                  <a:lnTo>
                    <a:pt x="1110" y="1676"/>
                  </a:lnTo>
                  <a:lnTo>
                    <a:pt x="1110" y="1674"/>
                  </a:lnTo>
                  <a:lnTo>
                    <a:pt x="1108" y="1672"/>
                  </a:lnTo>
                  <a:close/>
                  <a:moveTo>
                    <a:pt x="1804" y="2938"/>
                  </a:moveTo>
                  <a:lnTo>
                    <a:pt x="1804" y="2938"/>
                  </a:lnTo>
                  <a:lnTo>
                    <a:pt x="1810" y="2932"/>
                  </a:lnTo>
                  <a:lnTo>
                    <a:pt x="1812" y="2928"/>
                  </a:lnTo>
                  <a:lnTo>
                    <a:pt x="1808" y="2930"/>
                  </a:lnTo>
                  <a:lnTo>
                    <a:pt x="1800" y="2934"/>
                  </a:lnTo>
                  <a:lnTo>
                    <a:pt x="1790" y="2940"/>
                  </a:lnTo>
                  <a:lnTo>
                    <a:pt x="1776" y="2946"/>
                  </a:lnTo>
                  <a:lnTo>
                    <a:pt x="1768" y="2946"/>
                  </a:lnTo>
                  <a:lnTo>
                    <a:pt x="1760" y="2944"/>
                  </a:lnTo>
                  <a:lnTo>
                    <a:pt x="1754" y="2944"/>
                  </a:lnTo>
                  <a:lnTo>
                    <a:pt x="1750" y="2944"/>
                  </a:lnTo>
                  <a:lnTo>
                    <a:pt x="1748" y="2946"/>
                  </a:lnTo>
                  <a:lnTo>
                    <a:pt x="1748" y="2948"/>
                  </a:lnTo>
                  <a:lnTo>
                    <a:pt x="1748" y="2954"/>
                  </a:lnTo>
                  <a:lnTo>
                    <a:pt x="1746" y="2954"/>
                  </a:lnTo>
                  <a:lnTo>
                    <a:pt x="1742" y="2954"/>
                  </a:lnTo>
                  <a:lnTo>
                    <a:pt x="1736" y="2954"/>
                  </a:lnTo>
                  <a:lnTo>
                    <a:pt x="1732" y="2958"/>
                  </a:lnTo>
                  <a:lnTo>
                    <a:pt x="1730" y="2960"/>
                  </a:lnTo>
                  <a:lnTo>
                    <a:pt x="1726" y="2960"/>
                  </a:lnTo>
                  <a:lnTo>
                    <a:pt x="1722" y="2960"/>
                  </a:lnTo>
                  <a:lnTo>
                    <a:pt x="1722" y="2962"/>
                  </a:lnTo>
                  <a:lnTo>
                    <a:pt x="1726" y="2974"/>
                  </a:lnTo>
                  <a:lnTo>
                    <a:pt x="1728" y="2978"/>
                  </a:lnTo>
                  <a:lnTo>
                    <a:pt x="1732" y="2980"/>
                  </a:lnTo>
                  <a:lnTo>
                    <a:pt x="1736" y="2982"/>
                  </a:lnTo>
                  <a:lnTo>
                    <a:pt x="1742" y="2982"/>
                  </a:lnTo>
                  <a:lnTo>
                    <a:pt x="1748" y="2982"/>
                  </a:lnTo>
                  <a:lnTo>
                    <a:pt x="1750" y="2984"/>
                  </a:lnTo>
                  <a:lnTo>
                    <a:pt x="1752" y="2986"/>
                  </a:lnTo>
                  <a:lnTo>
                    <a:pt x="1754" y="2984"/>
                  </a:lnTo>
                  <a:lnTo>
                    <a:pt x="1754" y="2982"/>
                  </a:lnTo>
                  <a:lnTo>
                    <a:pt x="1756" y="2980"/>
                  </a:lnTo>
                  <a:lnTo>
                    <a:pt x="1764" y="2978"/>
                  </a:lnTo>
                  <a:lnTo>
                    <a:pt x="1770" y="2976"/>
                  </a:lnTo>
                  <a:lnTo>
                    <a:pt x="1774" y="2974"/>
                  </a:lnTo>
                  <a:lnTo>
                    <a:pt x="1776" y="2970"/>
                  </a:lnTo>
                  <a:lnTo>
                    <a:pt x="1780" y="2966"/>
                  </a:lnTo>
                  <a:lnTo>
                    <a:pt x="1782" y="2964"/>
                  </a:lnTo>
                  <a:lnTo>
                    <a:pt x="1790" y="2964"/>
                  </a:lnTo>
                  <a:lnTo>
                    <a:pt x="1794" y="2964"/>
                  </a:lnTo>
                  <a:lnTo>
                    <a:pt x="1796" y="2962"/>
                  </a:lnTo>
                  <a:lnTo>
                    <a:pt x="1794" y="2960"/>
                  </a:lnTo>
                  <a:lnTo>
                    <a:pt x="1790" y="2954"/>
                  </a:lnTo>
                  <a:lnTo>
                    <a:pt x="1790" y="2950"/>
                  </a:lnTo>
                  <a:lnTo>
                    <a:pt x="1796" y="2944"/>
                  </a:lnTo>
                  <a:lnTo>
                    <a:pt x="1804" y="2938"/>
                  </a:lnTo>
                  <a:close/>
                  <a:moveTo>
                    <a:pt x="1538" y="2902"/>
                  </a:moveTo>
                  <a:lnTo>
                    <a:pt x="1538" y="2902"/>
                  </a:lnTo>
                  <a:lnTo>
                    <a:pt x="1540" y="2906"/>
                  </a:lnTo>
                  <a:lnTo>
                    <a:pt x="1538" y="2910"/>
                  </a:lnTo>
                  <a:lnTo>
                    <a:pt x="1538" y="2914"/>
                  </a:lnTo>
                  <a:lnTo>
                    <a:pt x="1542" y="2918"/>
                  </a:lnTo>
                  <a:lnTo>
                    <a:pt x="1544" y="2918"/>
                  </a:lnTo>
                  <a:lnTo>
                    <a:pt x="1548" y="2914"/>
                  </a:lnTo>
                  <a:lnTo>
                    <a:pt x="1554" y="2904"/>
                  </a:lnTo>
                  <a:lnTo>
                    <a:pt x="1558" y="2894"/>
                  </a:lnTo>
                  <a:lnTo>
                    <a:pt x="1560" y="2888"/>
                  </a:lnTo>
                  <a:lnTo>
                    <a:pt x="1560" y="2886"/>
                  </a:lnTo>
                  <a:lnTo>
                    <a:pt x="1558" y="2886"/>
                  </a:lnTo>
                  <a:lnTo>
                    <a:pt x="1554" y="2886"/>
                  </a:lnTo>
                  <a:lnTo>
                    <a:pt x="1546" y="2892"/>
                  </a:lnTo>
                  <a:lnTo>
                    <a:pt x="1540" y="2898"/>
                  </a:lnTo>
                  <a:lnTo>
                    <a:pt x="1538" y="2900"/>
                  </a:lnTo>
                  <a:lnTo>
                    <a:pt x="1538" y="2902"/>
                  </a:lnTo>
                  <a:close/>
                  <a:moveTo>
                    <a:pt x="644" y="1508"/>
                  </a:moveTo>
                  <a:lnTo>
                    <a:pt x="644" y="1508"/>
                  </a:lnTo>
                  <a:lnTo>
                    <a:pt x="646" y="1510"/>
                  </a:lnTo>
                  <a:lnTo>
                    <a:pt x="648" y="1508"/>
                  </a:lnTo>
                  <a:lnTo>
                    <a:pt x="650" y="1500"/>
                  </a:lnTo>
                  <a:lnTo>
                    <a:pt x="650" y="1498"/>
                  </a:lnTo>
                  <a:lnTo>
                    <a:pt x="646" y="1498"/>
                  </a:lnTo>
                  <a:lnTo>
                    <a:pt x="640" y="1500"/>
                  </a:lnTo>
                  <a:lnTo>
                    <a:pt x="636" y="1504"/>
                  </a:lnTo>
                  <a:lnTo>
                    <a:pt x="634" y="1510"/>
                  </a:lnTo>
                  <a:lnTo>
                    <a:pt x="636" y="1514"/>
                  </a:lnTo>
                  <a:lnTo>
                    <a:pt x="638" y="1516"/>
                  </a:lnTo>
                  <a:lnTo>
                    <a:pt x="642" y="1518"/>
                  </a:lnTo>
                  <a:lnTo>
                    <a:pt x="644" y="1516"/>
                  </a:lnTo>
                  <a:lnTo>
                    <a:pt x="644" y="1514"/>
                  </a:lnTo>
                  <a:lnTo>
                    <a:pt x="642" y="1508"/>
                  </a:lnTo>
                  <a:lnTo>
                    <a:pt x="640" y="1506"/>
                  </a:lnTo>
                  <a:lnTo>
                    <a:pt x="644" y="1508"/>
                  </a:lnTo>
                  <a:close/>
                  <a:moveTo>
                    <a:pt x="632" y="1558"/>
                  </a:moveTo>
                  <a:lnTo>
                    <a:pt x="632" y="1558"/>
                  </a:lnTo>
                  <a:lnTo>
                    <a:pt x="634" y="1556"/>
                  </a:lnTo>
                  <a:lnTo>
                    <a:pt x="634" y="1554"/>
                  </a:lnTo>
                  <a:lnTo>
                    <a:pt x="634" y="1548"/>
                  </a:lnTo>
                  <a:lnTo>
                    <a:pt x="630" y="1544"/>
                  </a:lnTo>
                  <a:lnTo>
                    <a:pt x="630" y="1546"/>
                  </a:lnTo>
                  <a:lnTo>
                    <a:pt x="630" y="1554"/>
                  </a:lnTo>
                  <a:lnTo>
                    <a:pt x="630" y="1558"/>
                  </a:lnTo>
                  <a:lnTo>
                    <a:pt x="632" y="1558"/>
                  </a:lnTo>
                  <a:close/>
                  <a:moveTo>
                    <a:pt x="628" y="1528"/>
                  </a:moveTo>
                  <a:lnTo>
                    <a:pt x="628" y="1528"/>
                  </a:lnTo>
                  <a:lnTo>
                    <a:pt x="630" y="1528"/>
                  </a:lnTo>
                  <a:lnTo>
                    <a:pt x="630" y="1526"/>
                  </a:lnTo>
                  <a:lnTo>
                    <a:pt x="632" y="1522"/>
                  </a:lnTo>
                  <a:lnTo>
                    <a:pt x="632" y="1520"/>
                  </a:lnTo>
                  <a:lnTo>
                    <a:pt x="634" y="1520"/>
                  </a:lnTo>
                  <a:lnTo>
                    <a:pt x="634" y="1522"/>
                  </a:lnTo>
                  <a:lnTo>
                    <a:pt x="636" y="1522"/>
                  </a:lnTo>
                  <a:lnTo>
                    <a:pt x="638" y="1522"/>
                  </a:lnTo>
                  <a:lnTo>
                    <a:pt x="638" y="1520"/>
                  </a:lnTo>
                  <a:lnTo>
                    <a:pt x="636" y="1518"/>
                  </a:lnTo>
                  <a:lnTo>
                    <a:pt x="632" y="1514"/>
                  </a:lnTo>
                  <a:lnTo>
                    <a:pt x="628" y="1512"/>
                  </a:lnTo>
                  <a:lnTo>
                    <a:pt x="628" y="1516"/>
                  </a:lnTo>
                  <a:lnTo>
                    <a:pt x="628" y="1528"/>
                  </a:lnTo>
                  <a:close/>
                  <a:moveTo>
                    <a:pt x="1186" y="1636"/>
                  </a:moveTo>
                  <a:lnTo>
                    <a:pt x="1186" y="1636"/>
                  </a:lnTo>
                  <a:lnTo>
                    <a:pt x="1180" y="1640"/>
                  </a:lnTo>
                  <a:lnTo>
                    <a:pt x="1176" y="1638"/>
                  </a:lnTo>
                  <a:lnTo>
                    <a:pt x="1174" y="1638"/>
                  </a:lnTo>
                  <a:lnTo>
                    <a:pt x="1164" y="1646"/>
                  </a:lnTo>
                  <a:lnTo>
                    <a:pt x="1156" y="1656"/>
                  </a:lnTo>
                  <a:lnTo>
                    <a:pt x="1150" y="1666"/>
                  </a:lnTo>
                  <a:lnTo>
                    <a:pt x="1150" y="1676"/>
                  </a:lnTo>
                  <a:lnTo>
                    <a:pt x="1154" y="1682"/>
                  </a:lnTo>
                  <a:lnTo>
                    <a:pt x="1154" y="1686"/>
                  </a:lnTo>
                  <a:lnTo>
                    <a:pt x="1154" y="1690"/>
                  </a:lnTo>
                  <a:lnTo>
                    <a:pt x="1154" y="1696"/>
                  </a:lnTo>
                  <a:lnTo>
                    <a:pt x="1154" y="1700"/>
                  </a:lnTo>
                  <a:lnTo>
                    <a:pt x="1158" y="1700"/>
                  </a:lnTo>
                  <a:lnTo>
                    <a:pt x="1162" y="1696"/>
                  </a:lnTo>
                  <a:lnTo>
                    <a:pt x="1166" y="1690"/>
                  </a:lnTo>
                  <a:lnTo>
                    <a:pt x="1170" y="1682"/>
                  </a:lnTo>
                  <a:lnTo>
                    <a:pt x="1178" y="1674"/>
                  </a:lnTo>
                  <a:lnTo>
                    <a:pt x="1182" y="1670"/>
                  </a:lnTo>
                  <a:lnTo>
                    <a:pt x="1184" y="1666"/>
                  </a:lnTo>
                  <a:lnTo>
                    <a:pt x="1182" y="1662"/>
                  </a:lnTo>
                  <a:lnTo>
                    <a:pt x="1180" y="1658"/>
                  </a:lnTo>
                  <a:lnTo>
                    <a:pt x="1180" y="1656"/>
                  </a:lnTo>
                  <a:lnTo>
                    <a:pt x="1182" y="1652"/>
                  </a:lnTo>
                  <a:lnTo>
                    <a:pt x="1186" y="1646"/>
                  </a:lnTo>
                  <a:lnTo>
                    <a:pt x="1194" y="1638"/>
                  </a:lnTo>
                  <a:lnTo>
                    <a:pt x="1198" y="1632"/>
                  </a:lnTo>
                  <a:lnTo>
                    <a:pt x="1196" y="1630"/>
                  </a:lnTo>
                  <a:lnTo>
                    <a:pt x="1194" y="1632"/>
                  </a:lnTo>
                  <a:lnTo>
                    <a:pt x="1186" y="1636"/>
                  </a:lnTo>
                  <a:close/>
                  <a:moveTo>
                    <a:pt x="1058" y="962"/>
                  </a:moveTo>
                  <a:lnTo>
                    <a:pt x="1058" y="962"/>
                  </a:lnTo>
                  <a:lnTo>
                    <a:pt x="1050" y="960"/>
                  </a:lnTo>
                  <a:lnTo>
                    <a:pt x="1048" y="962"/>
                  </a:lnTo>
                  <a:lnTo>
                    <a:pt x="1046" y="964"/>
                  </a:lnTo>
                  <a:lnTo>
                    <a:pt x="1048" y="964"/>
                  </a:lnTo>
                  <a:lnTo>
                    <a:pt x="1054" y="964"/>
                  </a:lnTo>
                  <a:lnTo>
                    <a:pt x="1058" y="962"/>
                  </a:lnTo>
                  <a:close/>
                  <a:moveTo>
                    <a:pt x="1366" y="1568"/>
                  </a:moveTo>
                  <a:lnTo>
                    <a:pt x="1366" y="1568"/>
                  </a:lnTo>
                  <a:lnTo>
                    <a:pt x="1364" y="1566"/>
                  </a:lnTo>
                  <a:lnTo>
                    <a:pt x="1360" y="1564"/>
                  </a:lnTo>
                  <a:lnTo>
                    <a:pt x="1356" y="1564"/>
                  </a:lnTo>
                  <a:lnTo>
                    <a:pt x="1354" y="1566"/>
                  </a:lnTo>
                  <a:lnTo>
                    <a:pt x="1356" y="1568"/>
                  </a:lnTo>
                  <a:lnTo>
                    <a:pt x="1360" y="1570"/>
                  </a:lnTo>
                  <a:lnTo>
                    <a:pt x="1364" y="1570"/>
                  </a:lnTo>
                  <a:lnTo>
                    <a:pt x="1366" y="1568"/>
                  </a:lnTo>
                  <a:close/>
                  <a:moveTo>
                    <a:pt x="1332" y="1588"/>
                  </a:moveTo>
                  <a:lnTo>
                    <a:pt x="1332" y="1588"/>
                  </a:lnTo>
                  <a:lnTo>
                    <a:pt x="1336" y="1586"/>
                  </a:lnTo>
                  <a:lnTo>
                    <a:pt x="1338" y="1584"/>
                  </a:lnTo>
                  <a:lnTo>
                    <a:pt x="1338" y="1582"/>
                  </a:lnTo>
                  <a:lnTo>
                    <a:pt x="1342" y="1580"/>
                  </a:lnTo>
                  <a:lnTo>
                    <a:pt x="1344" y="1582"/>
                  </a:lnTo>
                  <a:lnTo>
                    <a:pt x="1346" y="1580"/>
                  </a:lnTo>
                  <a:lnTo>
                    <a:pt x="1346" y="1578"/>
                  </a:lnTo>
                  <a:lnTo>
                    <a:pt x="1348" y="1578"/>
                  </a:lnTo>
                  <a:lnTo>
                    <a:pt x="1350" y="1578"/>
                  </a:lnTo>
                  <a:lnTo>
                    <a:pt x="1352" y="1576"/>
                  </a:lnTo>
                  <a:lnTo>
                    <a:pt x="1350" y="1574"/>
                  </a:lnTo>
                  <a:lnTo>
                    <a:pt x="1346" y="1570"/>
                  </a:lnTo>
                  <a:lnTo>
                    <a:pt x="1336" y="1562"/>
                  </a:lnTo>
                  <a:lnTo>
                    <a:pt x="1334" y="1562"/>
                  </a:lnTo>
                  <a:lnTo>
                    <a:pt x="1330" y="1566"/>
                  </a:lnTo>
                  <a:lnTo>
                    <a:pt x="1326" y="1568"/>
                  </a:lnTo>
                  <a:lnTo>
                    <a:pt x="1320" y="1570"/>
                  </a:lnTo>
                  <a:lnTo>
                    <a:pt x="1316" y="1570"/>
                  </a:lnTo>
                  <a:lnTo>
                    <a:pt x="1312" y="1570"/>
                  </a:lnTo>
                  <a:lnTo>
                    <a:pt x="1310" y="1572"/>
                  </a:lnTo>
                  <a:lnTo>
                    <a:pt x="1312" y="1574"/>
                  </a:lnTo>
                  <a:lnTo>
                    <a:pt x="1322" y="1574"/>
                  </a:lnTo>
                  <a:lnTo>
                    <a:pt x="1324" y="1574"/>
                  </a:lnTo>
                  <a:lnTo>
                    <a:pt x="1326" y="1576"/>
                  </a:lnTo>
                  <a:lnTo>
                    <a:pt x="1326" y="1580"/>
                  </a:lnTo>
                  <a:lnTo>
                    <a:pt x="1328" y="1584"/>
                  </a:lnTo>
                  <a:lnTo>
                    <a:pt x="1330" y="1586"/>
                  </a:lnTo>
                  <a:lnTo>
                    <a:pt x="1332" y="1588"/>
                  </a:lnTo>
                  <a:close/>
                  <a:moveTo>
                    <a:pt x="1306" y="1608"/>
                  </a:moveTo>
                  <a:lnTo>
                    <a:pt x="1306" y="1608"/>
                  </a:lnTo>
                  <a:lnTo>
                    <a:pt x="1304" y="1610"/>
                  </a:lnTo>
                  <a:lnTo>
                    <a:pt x="1302" y="1612"/>
                  </a:lnTo>
                  <a:lnTo>
                    <a:pt x="1304" y="1616"/>
                  </a:lnTo>
                  <a:lnTo>
                    <a:pt x="1310" y="1618"/>
                  </a:lnTo>
                  <a:lnTo>
                    <a:pt x="1316" y="1622"/>
                  </a:lnTo>
                  <a:lnTo>
                    <a:pt x="1316" y="1624"/>
                  </a:lnTo>
                  <a:lnTo>
                    <a:pt x="1312" y="1628"/>
                  </a:lnTo>
                  <a:lnTo>
                    <a:pt x="1308" y="1630"/>
                  </a:lnTo>
                  <a:lnTo>
                    <a:pt x="1308" y="1634"/>
                  </a:lnTo>
                  <a:lnTo>
                    <a:pt x="1308" y="1636"/>
                  </a:lnTo>
                  <a:lnTo>
                    <a:pt x="1314" y="1636"/>
                  </a:lnTo>
                  <a:lnTo>
                    <a:pt x="1316" y="1634"/>
                  </a:lnTo>
                  <a:lnTo>
                    <a:pt x="1318" y="1630"/>
                  </a:lnTo>
                  <a:lnTo>
                    <a:pt x="1322" y="1620"/>
                  </a:lnTo>
                  <a:lnTo>
                    <a:pt x="1326" y="1618"/>
                  </a:lnTo>
                  <a:lnTo>
                    <a:pt x="1328" y="1616"/>
                  </a:lnTo>
                  <a:lnTo>
                    <a:pt x="1330" y="1616"/>
                  </a:lnTo>
                  <a:lnTo>
                    <a:pt x="1334" y="1618"/>
                  </a:lnTo>
                  <a:lnTo>
                    <a:pt x="1340" y="1614"/>
                  </a:lnTo>
                  <a:lnTo>
                    <a:pt x="1348" y="1610"/>
                  </a:lnTo>
                  <a:lnTo>
                    <a:pt x="1352" y="1604"/>
                  </a:lnTo>
                  <a:lnTo>
                    <a:pt x="1356" y="1602"/>
                  </a:lnTo>
                  <a:lnTo>
                    <a:pt x="1358" y="1602"/>
                  </a:lnTo>
                  <a:lnTo>
                    <a:pt x="1358" y="1604"/>
                  </a:lnTo>
                  <a:lnTo>
                    <a:pt x="1362" y="1604"/>
                  </a:lnTo>
                  <a:lnTo>
                    <a:pt x="1364" y="1602"/>
                  </a:lnTo>
                  <a:lnTo>
                    <a:pt x="1362" y="1602"/>
                  </a:lnTo>
                  <a:lnTo>
                    <a:pt x="1354" y="1596"/>
                  </a:lnTo>
                  <a:lnTo>
                    <a:pt x="1348" y="1594"/>
                  </a:lnTo>
                  <a:lnTo>
                    <a:pt x="1342" y="1594"/>
                  </a:lnTo>
                  <a:lnTo>
                    <a:pt x="1338" y="1594"/>
                  </a:lnTo>
                  <a:lnTo>
                    <a:pt x="1334" y="1592"/>
                  </a:lnTo>
                  <a:lnTo>
                    <a:pt x="1330" y="1590"/>
                  </a:lnTo>
                  <a:lnTo>
                    <a:pt x="1324" y="1592"/>
                  </a:lnTo>
                  <a:lnTo>
                    <a:pt x="1318" y="1594"/>
                  </a:lnTo>
                  <a:lnTo>
                    <a:pt x="1314" y="1600"/>
                  </a:lnTo>
                  <a:lnTo>
                    <a:pt x="1312" y="1602"/>
                  </a:lnTo>
                  <a:lnTo>
                    <a:pt x="1310" y="1602"/>
                  </a:lnTo>
                  <a:lnTo>
                    <a:pt x="1308" y="1598"/>
                  </a:lnTo>
                  <a:lnTo>
                    <a:pt x="1304" y="1598"/>
                  </a:lnTo>
                  <a:lnTo>
                    <a:pt x="1304" y="1600"/>
                  </a:lnTo>
                  <a:lnTo>
                    <a:pt x="1306" y="1604"/>
                  </a:lnTo>
                  <a:lnTo>
                    <a:pt x="1308" y="1606"/>
                  </a:lnTo>
                  <a:lnTo>
                    <a:pt x="1308" y="1608"/>
                  </a:lnTo>
                  <a:lnTo>
                    <a:pt x="1306" y="1608"/>
                  </a:lnTo>
                  <a:close/>
                  <a:moveTo>
                    <a:pt x="1364" y="1596"/>
                  </a:moveTo>
                  <a:lnTo>
                    <a:pt x="1364" y="1596"/>
                  </a:lnTo>
                  <a:lnTo>
                    <a:pt x="1364" y="1592"/>
                  </a:lnTo>
                  <a:lnTo>
                    <a:pt x="1360" y="1590"/>
                  </a:lnTo>
                  <a:lnTo>
                    <a:pt x="1356" y="1588"/>
                  </a:lnTo>
                  <a:lnTo>
                    <a:pt x="1354" y="1588"/>
                  </a:lnTo>
                  <a:lnTo>
                    <a:pt x="1354" y="1592"/>
                  </a:lnTo>
                  <a:lnTo>
                    <a:pt x="1356" y="1596"/>
                  </a:lnTo>
                  <a:lnTo>
                    <a:pt x="1360" y="1598"/>
                  </a:lnTo>
                  <a:lnTo>
                    <a:pt x="1364" y="1596"/>
                  </a:lnTo>
                  <a:close/>
                  <a:moveTo>
                    <a:pt x="1102" y="2532"/>
                  </a:moveTo>
                  <a:lnTo>
                    <a:pt x="1102" y="2532"/>
                  </a:lnTo>
                  <a:lnTo>
                    <a:pt x="1110" y="2530"/>
                  </a:lnTo>
                  <a:lnTo>
                    <a:pt x="1112" y="2530"/>
                  </a:lnTo>
                  <a:lnTo>
                    <a:pt x="1110" y="2528"/>
                  </a:lnTo>
                  <a:lnTo>
                    <a:pt x="1098" y="2526"/>
                  </a:lnTo>
                  <a:lnTo>
                    <a:pt x="1092" y="2528"/>
                  </a:lnTo>
                  <a:lnTo>
                    <a:pt x="1094" y="2530"/>
                  </a:lnTo>
                  <a:lnTo>
                    <a:pt x="1096" y="2532"/>
                  </a:lnTo>
                  <a:lnTo>
                    <a:pt x="1102" y="2532"/>
                  </a:lnTo>
                  <a:close/>
                  <a:moveTo>
                    <a:pt x="470" y="2754"/>
                  </a:moveTo>
                  <a:lnTo>
                    <a:pt x="470" y="2754"/>
                  </a:lnTo>
                  <a:lnTo>
                    <a:pt x="472" y="2756"/>
                  </a:lnTo>
                  <a:lnTo>
                    <a:pt x="476" y="2756"/>
                  </a:lnTo>
                  <a:lnTo>
                    <a:pt x="482" y="2752"/>
                  </a:lnTo>
                  <a:lnTo>
                    <a:pt x="486" y="2746"/>
                  </a:lnTo>
                  <a:lnTo>
                    <a:pt x="486" y="2744"/>
                  </a:lnTo>
                  <a:lnTo>
                    <a:pt x="484" y="2740"/>
                  </a:lnTo>
                  <a:lnTo>
                    <a:pt x="482" y="2740"/>
                  </a:lnTo>
                  <a:lnTo>
                    <a:pt x="480" y="2740"/>
                  </a:lnTo>
                  <a:lnTo>
                    <a:pt x="474" y="2744"/>
                  </a:lnTo>
                  <a:lnTo>
                    <a:pt x="470" y="2750"/>
                  </a:lnTo>
                  <a:lnTo>
                    <a:pt x="470" y="2752"/>
                  </a:lnTo>
                  <a:lnTo>
                    <a:pt x="470" y="2754"/>
                  </a:lnTo>
                  <a:close/>
                  <a:moveTo>
                    <a:pt x="808" y="2632"/>
                  </a:moveTo>
                  <a:lnTo>
                    <a:pt x="808" y="2632"/>
                  </a:lnTo>
                  <a:lnTo>
                    <a:pt x="804" y="2628"/>
                  </a:lnTo>
                  <a:lnTo>
                    <a:pt x="802" y="2626"/>
                  </a:lnTo>
                  <a:lnTo>
                    <a:pt x="798" y="2624"/>
                  </a:lnTo>
                  <a:lnTo>
                    <a:pt x="794" y="2626"/>
                  </a:lnTo>
                  <a:lnTo>
                    <a:pt x="790" y="2628"/>
                  </a:lnTo>
                  <a:lnTo>
                    <a:pt x="776" y="2638"/>
                  </a:lnTo>
                  <a:lnTo>
                    <a:pt x="768" y="2644"/>
                  </a:lnTo>
                  <a:lnTo>
                    <a:pt x="762" y="2646"/>
                  </a:lnTo>
                  <a:lnTo>
                    <a:pt x="758" y="2644"/>
                  </a:lnTo>
                  <a:lnTo>
                    <a:pt x="756" y="2642"/>
                  </a:lnTo>
                  <a:lnTo>
                    <a:pt x="752" y="2640"/>
                  </a:lnTo>
                  <a:lnTo>
                    <a:pt x="750" y="2650"/>
                  </a:lnTo>
                  <a:lnTo>
                    <a:pt x="752" y="2654"/>
                  </a:lnTo>
                  <a:lnTo>
                    <a:pt x="752" y="2658"/>
                  </a:lnTo>
                  <a:lnTo>
                    <a:pt x="756" y="2664"/>
                  </a:lnTo>
                  <a:lnTo>
                    <a:pt x="760" y="2672"/>
                  </a:lnTo>
                  <a:lnTo>
                    <a:pt x="762" y="2678"/>
                  </a:lnTo>
                  <a:lnTo>
                    <a:pt x="762" y="2686"/>
                  </a:lnTo>
                  <a:lnTo>
                    <a:pt x="762" y="2694"/>
                  </a:lnTo>
                  <a:lnTo>
                    <a:pt x="764" y="2698"/>
                  </a:lnTo>
                  <a:lnTo>
                    <a:pt x="764" y="2702"/>
                  </a:lnTo>
                  <a:lnTo>
                    <a:pt x="762" y="2714"/>
                  </a:lnTo>
                  <a:lnTo>
                    <a:pt x="760" y="2728"/>
                  </a:lnTo>
                  <a:lnTo>
                    <a:pt x="764" y="2742"/>
                  </a:lnTo>
                  <a:lnTo>
                    <a:pt x="766" y="2746"/>
                  </a:lnTo>
                  <a:lnTo>
                    <a:pt x="770" y="2750"/>
                  </a:lnTo>
                  <a:lnTo>
                    <a:pt x="774" y="2752"/>
                  </a:lnTo>
                  <a:lnTo>
                    <a:pt x="778" y="2752"/>
                  </a:lnTo>
                  <a:lnTo>
                    <a:pt x="782" y="2752"/>
                  </a:lnTo>
                  <a:lnTo>
                    <a:pt x="784" y="2748"/>
                  </a:lnTo>
                  <a:lnTo>
                    <a:pt x="788" y="2742"/>
                  </a:lnTo>
                  <a:lnTo>
                    <a:pt x="790" y="2738"/>
                  </a:lnTo>
                  <a:lnTo>
                    <a:pt x="792" y="2736"/>
                  </a:lnTo>
                  <a:lnTo>
                    <a:pt x="796" y="2738"/>
                  </a:lnTo>
                  <a:lnTo>
                    <a:pt x="802" y="2740"/>
                  </a:lnTo>
                  <a:lnTo>
                    <a:pt x="806" y="2740"/>
                  </a:lnTo>
                  <a:lnTo>
                    <a:pt x="808" y="2736"/>
                  </a:lnTo>
                  <a:lnTo>
                    <a:pt x="810" y="2726"/>
                  </a:lnTo>
                  <a:lnTo>
                    <a:pt x="814" y="2708"/>
                  </a:lnTo>
                  <a:lnTo>
                    <a:pt x="816" y="2698"/>
                  </a:lnTo>
                  <a:lnTo>
                    <a:pt x="814" y="2690"/>
                  </a:lnTo>
                  <a:lnTo>
                    <a:pt x="812" y="2682"/>
                  </a:lnTo>
                  <a:lnTo>
                    <a:pt x="810" y="2678"/>
                  </a:lnTo>
                  <a:lnTo>
                    <a:pt x="814" y="2672"/>
                  </a:lnTo>
                  <a:lnTo>
                    <a:pt x="818" y="2668"/>
                  </a:lnTo>
                  <a:lnTo>
                    <a:pt x="818" y="2662"/>
                  </a:lnTo>
                  <a:lnTo>
                    <a:pt x="818" y="2652"/>
                  </a:lnTo>
                  <a:lnTo>
                    <a:pt x="814" y="2642"/>
                  </a:lnTo>
                  <a:lnTo>
                    <a:pt x="808" y="2632"/>
                  </a:lnTo>
                  <a:close/>
                  <a:moveTo>
                    <a:pt x="576" y="2694"/>
                  </a:moveTo>
                  <a:lnTo>
                    <a:pt x="576" y="2694"/>
                  </a:lnTo>
                  <a:lnTo>
                    <a:pt x="578" y="2696"/>
                  </a:lnTo>
                  <a:lnTo>
                    <a:pt x="580" y="2696"/>
                  </a:lnTo>
                  <a:lnTo>
                    <a:pt x="584" y="2696"/>
                  </a:lnTo>
                  <a:lnTo>
                    <a:pt x="588" y="2698"/>
                  </a:lnTo>
                  <a:lnTo>
                    <a:pt x="592" y="2702"/>
                  </a:lnTo>
                  <a:lnTo>
                    <a:pt x="594" y="2700"/>
                  </a:lnTo>
                  <a:lnTo>
                    <a:pt x="596" y="2698"/>
                  </a:lnTo>
                  <a:lnTo>
                    <a:pt x="594" y="2692"/>
                  </a:lnTo>
                  <a:lnTo>
                    <a:pt x="594" y="2690"/>
                  </a:lnTo>
                  <a:lnTo>
                    <a:pt x="590" y="2688"/>
                  </a:lnTo>
                  <a:lnTo>
                    <a:pt x="584" y="2686"/>
                  </a:lnTo>
                  <a:lnTo>
                    <a:pt x="578" y="2688"/>
                  </a:lnTo>
                  <a:lnTo>
                    <a:pt x="576" y="2690"/>
                  </a:lnTo>
                  <a:lnTo>
                    <a:pt x="576" y="2694"/>
                  </a:lnTo>
                  <a:close/>
                  <a:moveTo>
                    <a:pt x="1022" y="2792"/>
                  </a:moveTo>
                  <a:lnTo>
                    <a:pt x="1022" y="2792"/>
                  </a:lnTo>
                  <a:lnTo>
                    <a:pt x="1016" y="2792"/>
                  </a:lnTo>
                  <a:lnTo>
                    <a:pt x="1010" y="2794"/>
                  </a:lnTo>
                  <a:lnTo>
                    <a:pt x="998" y="2800"/>
                  </a:lnTo>
                  <a:lnTo>
                    <a:pt x="990" y="2802"/>
                  </a:lnTo>
                  <a:lnTo>
                    <a:pt x="982" y="2802"/>
                  </a:lnTo>
                  <a:lnTo>
                    <a:pt x="974" y="2800"/>
                  </a:lnTo>
                  <a:lnTo>
                    <a:pt x="966" y="2796"/>
                  </a:lnTo>
                  <a:lnTo>
                    <a:pt x="960" y="2790"/>
                  </a:lnTo>
                  <a:lnTo>
                    <a:pt x="954" y="2790"/>
                  </a:lnTo>
                  <a:lnTo>
                    <a:pt x="950" y="2792"/>
                  </a:lnTo>
                  <a:lnTo>
                    <a:pt x="948" y="2794"/>
                  </a:lnTo>
                  <a:lnTo>
                    <a:pt x="944" y="2800"/>
                  </a:lnTo>
                  <a:lnTo>
                    <a:pt x="942" y="2800"/>
                  </a:lnTo>
                  <a:lnTo>
                    <a:pt x="938" y="2794"/>
                  </a:lnTo>
                  <a:lnTo>
                    <a:pt x="936" y="2794"/>
                  </a:lnTo>
                  <a:lnTo>
                    <a:pt x="934" y="2792"/>
                  </a:lnTo>
                  <a:lnTo>
                    <a:pt x="930" y="2796"/>
                  </a:lnTo>
                  <a:lnTo>
                    <a:pt x="926" y="2802"/>
                  </a:lnTo>
                  <a:lnTo>
                    <a:pt x="924" y="2814"/>
                  </a:lnTo>
                  <a:lnTo>
                    <a:pt x="926" y="2820"/>
                  </a:lnTo>
                  <a:lnTo>
                    <a:pt x="930" y="2822"/>
                  </a:lnTo>
                  <a:lnTo>
                    <a:pt x="944" y="2828"/>
                  </a:lnTo>
                  <a:lnTo>
                    <a:pt x="954" y="2832"/>
                  </a:lnTo>
                  <a:lnTo>
                    <a:pt x="966" y="2840"/>
                  </a:lnTo>
                  <a:lnTo>
                    <a:pt x="976" y="2848"/>
                  </a:lnTo>
                  <a:lnTo>
                    <a:pt x="982" y="2850"/>
                  </a:lnTo>
                  <a:lnTo>
                    <a:pt x="986" y="2850"/>
                  </a:lnTo>
                  <a:lnTo>
                    <a:pt x="994" y="2852"/>
                  </a:lnTo>
                  <a:lnTo>
                    <a:pt x="1000" y="2858"/>
                  </a:lnTo>
                  <a:lnTo>
                    <a:pt x="1008" y="2864"/>
                  </a:lnTo>
                  <a:lnTo>
                    <a:pt x="1016" y="2870"/>
                  </a:lnTo>
                  <a:lnTo>
                    <a:pt x="1030" y="2874"/>
                  </a:lnTo>
                  <a:lnTo>
                    <a:pt x="1032" y="2874"/>
                  </a:lnTo>
                  <a:lnTo>
                    <a:pt x="1032" y="2870"/>
                  </a:lnTo>
                  <a:lnTo>
                    <a:pt x="1034" y="2862"/>
                  </a:lnTo>
                  <a:lnTo>
                    <a:pt x="1036" y="2852"/>
                  </a:lnTo>
                  <a:lnTo>
                    <a:pt x="1036" y="2844"/>
                  </a:lnTo>
                  <a:lnTo>
                    <a:pt x="1034" y="2840"/>
                  </a:lnTo>
                  <a:lnTo>
                    <a:pt x="1032" y="2838"/>
                  </a:lnTo>
                  <a:lnTo>
                    <a:pt x="1030" y="2834"/>
                  </a:lnTo>
                  <a:lnTo>
                    <a:pt x="1030" y="2828"/>
                  </a:lnTo>
                  <a:lnTo>
                    <a:pt x="1036" y="2814"/>
                  </a:lnTo>
                  <a:lnTo>
                    <a:pt x="1050" y="2788"/>
                  </a:lnTo>
                  <a:lnTo>
                    <a:pt x="1052" y="2786"/>
                  </a:lnTo>
                  <a:lnTo>
                    <a:pt x="1050" y="2784"/>
                  </a:lnTo>
                  <a:lnTo>
                    <a:pt x="1042" y="2788"/>
                  </a:lnTo>
                  <a:lnTo>
                    <a:pt x="1032" y="2792"/>
                  </a:lnTo>
                  <a:lnTo>
                    <a:pt x="1026" y="2792"/>
                  </a:lnTo>
                  <a:lnTo>
                    <a:pt x="1022" y="2792"/>
                  </a:lnTo>
                  <a:close/>
                  <a:moveTo>
                    <a:pt x="802" y="2526"/>
                  </a:moveTo>
                  <a:lnTo>
                    <a:pt x="802" y="2526"/>
                  </a:lnTo>
                  <a:lnTo>
                    <a:pt x="800" y="2524"/>
                  </a:lnTo>
                  <a:lnTo>
                    <a:pt x="800" y="2526"/>
                  </a:lnTo>
                  <a:lnTo>
                    <a:pt x="798" y="2534"/>
                  </a:lnTo>
                  <a:lnTo>
                    <a:pt x="798" y="2540"/>
                  </a:lnTo>
                  <a:lnTo>
                    <a:pt x="798" y="2542"/>
                  </a:lnTo>
                  <a:lnTo>
                    <a:pt x="794" y="2542"/>
                  </a:lnTo>
                  <a:lnTo>
                    <a:pt x="790" y="2542"/>
                  </a:lnTo>
                  <a:lnTo>
                    <a:pt x="788" y="2542"/>
                  </a:lnTo>
                  <a:lnTo>
                    <a:pt x="782" y="2546"/>
                  </a:lnTo>
                  <a:lnTo>
                    <a:pt x="778" y="2548"/>
                  </a:lnTo>
                  <a:lnTo>
                    <a:pt x="774" y="2550"/>
                  </a:lnTo>
                  <a:lnTo>
                    <a:pt x="772" y="2550"/>
                  </a:lnTo>
                  <a:lnTo>
                    <a:pt x="772" y="2554"/>
                  </a:lnTo>
                  <a:lnTo>
                    <a:pt x="770" y="2568"/>
                  </a:lnTo>
                  <a:lnTo>
                    <a:pt x="770" y="2580"/>
                  </a:lnTo>
                  <a:lnTo>
                    <a:pt x="770" y="2584"/>
                  </a:lnTo>
                  <a:lnTo>
                    <a:pt x="772" y="2586"/>
                  </a:lnTo>
                  <a:lnTo>
                    <a:pt x="776" y="2586"/>
                  </a:lnTo>
                  <a:lnTo>
                    <a:pt x="776" y="2588"/>
                  </a:lnTo>
                  <a:lnTo>
                    <a:pt x="774" y="2592"/>
                  </a:lnTo>
                  <a:lnTo>
                    <a:pt x="772" y="2594"/>
                  </a:lnTo>
                  <a:lnTo>
                    <a:pt x="772" y="2596"/>
                  </a:lnTo>
                  <a:lnTo>
                    <a:pt x="778" y="2596"/>
                  </a:lnTo>
                  <a:lnTo>
                    <a:pt x="780" y="2598"/>
                  </a:lnTo>
                  <a:lnTo>
                    <a:pt x="778" y="2602"/>
                  </a:lnTo>
                  <a:lnTo>
                    <a:pt x="776" y="2604"/>
                  </a:lnTo>
                  <a:lnTo>
                    <a:pt x="776" y="2606"/>
                  </a:lnTo>
                  <a:lnTo>
                    <a:pt x="778" y="2608"/>
                  </a:lnTo>
                  <a:lnTo>
                    <a:pt x="786" y="2612"/>
                  </a:lnTo>
                  <a:lnTo>
                    <a:pt x="788" y="2614"/>
                  </a:lnTo>
                  <a:lnTo>
                    <a:pt x="790" y="2616"/>
                  </a:lnTo>
                  <a:lnTo>
                    <a:pt x="792" y="2616"/>
                  </a:lnTo>
                  <a:lnTo>
                    <a:pt x="794" y="2616"/>
                  </a:lnTo>
                  <a:lnTo>
                    <a:pt x="794" y="2612"/>
                  </a:lnTo>
                  <a:lnTo>
                    <a:pt x="794" y="2610"/>
                  </a:lnTo>
                  <a:lnTo>
                    <a:pt x="796" y="2606"/>
                  </a:lnTo>
                  <a:lnTo>
                    <a:pt x="800" y="2604"/>
                  </a:lnTo>
                  <a:lnTo>
                    <a:pt x="800" y="2600"/>
                  </a:lnTo>
                  <a:lnTo>
                    <a:pt x="802" y="2588"/>
                  </a:lnTo>
                  <a:lnTo>
                    <a:pt x="802" y="2582"/>
                  </a:lnTo>
                  <a:lnTo>
                    <a:pt x="804" y="2578"/>
                  </a:lnTo>
                  <a:lnTo>
                    <a:pt x="808" y="2574"/>
                  </a:lnTo>
                  <a:lnTo>
                    <a:pt x="808" y="2562"/>
                  </a:lnTo>
                  <a:lnTo>
                    <a:pt x="806" y="2552"/>
                  </a:lnTo>
                  <a:lnTo>
                    <a:pt x="804" y="2546"/>
                  </a:lnTo>
                  <a:lnTo>
                    <a:pt x="804" y="2544"/>
                  </a:lnTo>
                  <a:lnTo>
                    <a:pt x="804" y="2540"/>
                  </a:lnTo>
                  <a:lnTo>
                    <a:pt x="804" y="2530"/>
                  </a:lnTo>
                  <a:lnTo>
                    <a:pt x="804" y="2528"/>
                  </a:lnTo>
                  <a:lnTo>
                    <a:pt x="802" y="2526"/>
                  </a:lnTo>
                  <a:close/>
                  <a:moveTo>
                    <a:pt x="550" y="2700"/>
                  </a:moveTo>
                  <a:lnTo>
                    <a:pt x="550" y="2700"/>
                  </a:lnTo>
                  <a:lnTo>
                    <a:pt x="548" y="2696"/>
                  </a:lnTo>
                  <a:lnTo>
                    <a:pt x="544" y="2696"/>
                  </a:lnTo>
                  <a:lnTo>
                    <a:pt x="538" y="2698"/>
                  </a:lnTo>
                  <a:lnTo>
                    <a:pt x="532" y="2702"/>
                  </a:lnTo>
                  <a:lnTo>
                    <a:pt x="520" y="2712"/>
                  </a:lnTo>
                  <a:lnTo>
                    <a:pt x="518" y="2716"/>
                  </a:lnTo>
                  <a:lnTo>
                    <a:pt x="520" y="2718"/>
                  </a:lnTo>
                  <a:lnTo>
                    <a:pt x="520" y="2720"/>
                  </a:lnTo>
                  <a:lnTo>
                    <a:pt x="526" y="2718"/>
                  </a:lnTo>
                  <a:lnTo>
                    <a:pt x="530" y="2718"/>
                  </a:lnTo>
                  <a:lnTo>
                    <a:pt x="532" y="2720"/>
                  </a:lnTo>
                  <a:lnTo>
                    <a:pt x="536" y="2726"/>
                  </a:lnTo>
                  <a:lnTo>
                    <a:pt x="542" y="2730"/>
                  </a:lnTo>
                  <a:lnTo>
                    <a:pt x="546" y="2732"/>
                  </a:lnTo>
                  <a:lnTo>
                    <a:pt x="548" y="2732"/>
                  </a:lnTo>
                  <a:lnTo>
                    <a:pt x="554" y="2726"/>
                  </a:lnTo>
                  <a:lnTo>
                    <a:pt x="562" y="2708"/>
                  </a:lnTo>
                  <a:lnTo>
                    <a:pt x="564" y="2706"/>
                  </a:lnTo>
                  <a:lnTo>
                    <a:pt x="564" y="2704"/>
                  </a:lnTo>
                  <a:lnTo>
                    <a:pt x="558" y="2704"/>
                  </a:lnTo>
                  <a:lnTo>
                    <a:pt x="552" y="2706"/>
                  </a:lnTo>
                  <a:lnTo>
                    <a:pt x="550" y="2704"/>
                  </a:lnTo>
                  <a:lnTo>
                    <a:pt x="550" y="2700"/>
                  </a:lnTo>
                  <a:close/>
                  <a:moveTo>
                    <a:pt x="1254" y="2806"/>
                  </a:moveTo>
                  <a:lnTo>
                    <a:pt x="1254" y="2806"/>
                  </a:lnTo>
                  <a:lnTo>
                    <a:pt x="1252" y="2810"/>
                  </a:lnTo>
                  <a:lnTo>
                    <a:pt x="1254" y="2814"/>
                  </a:lnTo>
                  <a:lnTo>
                    <a:pt x="1260" y="2818"/>
                  </a:lnTo>
                  <a:lnTo>
                    <a:pt x="1264" y="2820"/>
                  </a:lnTo>
                  <a:lnTo>
                    <a:pt x="1266" y="2818"/>
                  </a:lnTo>
                  <a:lnTo>
                    <a:pt x="1266" y="2816"/>
                  </a:lnTo>
                  <a:lnTo>
                    <a:pt x="1264" y="2812"/>
                  </a:lnTo>
                  <a:lnTo>
                    <a:pt x="1258" y="2808"/>
                  </a:lnTo>
                  <a:lnTo>
                    <a:pt x="1254" y="2806"/>
                  </a:lnTo>
                  <a:close/>
                  <a:moveTo>
                    <a:pt x="1410" y="2874"/>
                  </a:moveTo>
                  <a:lnTo>
                    <a:pt x="1410" y="2874"/>
                  </a:lnTo>
                  <a:lnTo>
                    <a:pt x="1412" y="2870"/>
                  </a:lnTo>
                  <a:lnTo>
                    <a:pt x="1410" y="2868"/>
                  </a:lnTo>
                  <a:lnTo>
                    <a:pt x="1408" y="2868"/>
                  </a:lnTo>
                  <a:lnTo>
                    <a:pt x="1402" y="2870"/>
                  </a:lnTo>
                  <a:lnTo>
                    <a:pt x="1402" y="2872"/>
                  </a:lnTo>
                  <a:lnTo>
                    <a:pt x="1400" y="2874"/>
                  </a:lnTo>
                  <a:lnTo>
                    <a:pt x="1402" y="2876"/>
                  </a:lnTo>
                  <a:lnTo>
                    <a:pt x="1406" y="2876"/>
                  </a:lnTo>
                  <a:lnTo>
                    <a:pt x="1410" y="2874"/>
                  </a:lnTo>
                  <a:close/>
                  <a:moveTo>
                    <a:pt x="1214" y="2706"/>
                  </a:moveTo>
                  <a:lnTo>
                    <a:pt x="1214" y="2706"/>
                  </a:lnTo>
                  <a:lnTo>
                    <a:pt x="1214" y="2712"/>
                  </a:lnTo>
                  <a:lnTo>
                    <a:pt x="1218" y="2718"/>
                  </a:lnTo>
                  <a:lnTo>
                    <a:pt x="1224" y="2722"/>
                  </a:lnTo>
                  <a:lnTo>
                    <a:pt x="1230" y="2726"/>
                  </a:lnTo>
                  <a:lnTo>
                    <a:pt x="1232" y="2726"/>
                  </a:lnTo>
                  <a:lnTo>
                    <a:pt x="1230" y="2724"/>
                  </a:lnTo>
                  <a:lnTo>
                    <a:pt x="1228" y="2720"/>
                  </a:lnTo>
                  <a:lnTo>
                    <a:pt x="1224" y="2714"/>
                  </a:lnTo>
                  <a:lnTo>
                    <a:pt x="1222" y="2708"/>
                  </a:lnTo>
                  <a:lnTo>
                    <a:pt x="1222" y="2704"/>
                  </a:lnTo>
                  <a:lnTo>
                    <a:pt x="1218" y="2702"/>
                  </a:lnTo>
                  <a:lnTo>
                    <a:pt x="1216" y="2702"/>
                  </a:lnTo>
                  <a:lnTo>
                    <a:pt x="1214" y="2706"/>
                  </a:lnTo>
                  <a:close/>
                  <a:moveTo>
                    <a:pt x="1468" y="2954"/>
                  </a:moveTo>
                  <a:lnTo>
                    <a:pt x="1468" y="2954"/>
                  </a:lnTo>
                  <a:lnTo>
                    <a:pt x="1464" y="2956"/>
                  </a:lnTo>
                  <a:lnTo>
                    <a:pt x="1462" y="2956"/>
                  </a:lnTo>
                  <a:lnTo>
                    <a:pt x="1460" y="2952"/>
                  </a:lnTo>
                  <a:lnTo>
                    <a:pt x="1460" y="2948"/>
                  </a:lnTo>
                  <a:lnTo>
                    <a:pt x="1456" y="2946"/>
                  </a:lnTo>
                  <a:lnTo>
                    <a:pt x="1452" y="2946"/>
                  </a:lnTo>
                  <a:lnTo>
                    <a:pt x="1446" y="2948"/>
                  </a:lnTo>
                  <a:lnTo>
                    <a:pt x="1442" y="2946"/>
                  </a:lnTo>
                  <a:lnTo>
                    <a:pt x="1434" y="2944"/>
                  </a:lnTo>
                  <a:lnTo>
                    <a:pt x="1424" y="2942"/>
                  </a:lnTo>
                  <a:lnTo>
                    <a:pt x="1418" y="2942"/>
                  </a:lnTo>
                  <a:lnTo>
                    <a:pt x="1410" y="2944"/>
                  </a:lnTo>
                  <a:lnTo>
                    <a:pt x="1406" y="2944"/>
                  </a:lnTo>
                  <a:lnTo>
                    <a:pt x="1402" y="2942"/>
                  </a:lnTo>
                  <a:lnTo>
                    <a:pt x="1398" y="2938"/>
                  </a:lnTo>
                  <a:lnTo>
                    <a:pt x="1396" y="2934"/>
                  </a:lnTo>
                  <a:lnTo>
                    <a:pt x="1394" y="2932"/>
                  </a:lnTo>
                  <a:lnTo>
                    <a:pt x="1392" y="2934"/>
                  </a:lnTo>
                  <a:lnTo>
                    <a:pt x="1390" y="2934"/>
                  </a:lnTo>
                  <a:lnTo>
                    <a:pt x="1386" y="2934"/>
                  </a:lnTo>
                  <a:lnTo>
                    <a:pt x="1382" y="2932"/>
                  </a:lnTo>
                  <a:lnTo>
                    <a:pt x="1380" y="2928"/>
                  </a:lnTo>
                  <a:lnTo>
                    <a:pt x="1378" y="2928"/>
                  </a:lnTo>
                  <a:lnTo>
                    <a:pt x="1378" y="2930"/>
                  </a:lnTo>
                  <a:lnTo>
                    <a:pt x="1376" y="2934"/>
                  </a:lnTo>
                  <a:lnTo>
                    <a:pt x="1374" y="2936"/>
                  </a:lnTo>
                  <a:lnTo>
                    <a:pt x="1372" y="2938"/>
                  </a:lnTo>
                  <a:lnTo>
                    <a:pt x="1372" y="2946"/>
                  </a:lnTo>
                  <a:lnTo>
                    <a:pt x="1372" y="2950"/>
                  </a:lnTo>
                  <a:lnTo>
                    <a:pt x="1376" y="2952"/>
                  </a:lnTo>
                  <a:lnTo>
                    <a:pt x="1388" y="2952"/>
                  </a:lnTo>
                  <a:lnTo>
                    <a:pt x="1402" y="2954"/>
                  </a:lnTo>
                  <a:lnTo>
                    <a:pt x="1410" y="2958"/>
                  </a:lnTo>
                  <a:lnTo>
                    <a:pt x="1418" y="2962"/>
                  </a:lnTo>
                  <a:lnTo>
                    <a:pt x="1422" y="2964"/>
                  </a:lnTo>
                  <a:lnTo>
                    <a:pt x="1428" y="2966"/>
                  </a:lnTo>
                  <a:lnTo>
                    <a:pt x="1440" y="2966"/>
                  </a:lnTo>
                  <a:lnTo>
                    <a:pt x="1452" y="2964"/>
                  </a:lnTo>
                  <a:lnTo>
                    <a:pt x="1468" y="2964"/>
                  </a:lnTo>
                  <a:lnTo>
                    <a:pt x="1476" y="2962"/>
                  </a:lnTo>
                  <a:lnTo>
                    <a:pt x="1480" y="2960"/>
                  </a:lnTo>
                  <a:lnTo>
                    <a:pt x="1482" y="2958"/>
                  </a:lnTo>
                  <a:lnTo>
                    <a:pt x="1484" y="2954"/>
                  </a:lnTo>
                  <a:lnTo>
                    <a:pt x="1482" y="2952"/>
                  </a:lnTo>
                  <a:lnTo>
                    <a:pt x="1478" y="2950"/>
                  </a:lnTo>
                  <a:lnTo>
                    <a:pt x="1474" y="2950"/>
                  </a:lnTo>
                  <a:lnTo>
                    <a:pt x="1468" y="2954"/>
                  </a:lnTo>
                  <a:close/>
                  <a:moveTo>
                    <a:pt x="1518" y="2942"/>
                  </a:moveTo>
                  <a:lnTo>
                    <a:pt x="1518" y="2942"/>
                  </a:lnTo>
                  <a:lnTo>
                    <a:pt x="1520" y="2940"/>
                  </a:lnTo>
                  <a:lnTo>
                    <a:pt x="1520" y="2938"/>
                  </a:lnTo>
                  <a:lnTo>
                    <a:pt x="1518" y="2926"/>
                  </a:lnTo>
                  <a:lnTo>
                    <a:pt x="1516" y="2924"/>
                  </a:lnTo>
                  <a:lnTo>
                    <a:pt x="1516" y="2926"/>
                  </a:lnTo>
                  <a:lnTo>
                    <a:pt x="1514" y="2932"/>
                  </a:lnTo>
                  <a:lnTo>
                    <a:pt x="1514" y="2938"/>
                  </a:lnTo>
                  <a:lnTo>
                    <a:pt x="1516" y="2940"/>
                  </a:lnTo>
                  <a:lnTo>
                    <a:pt x="1518" y="2942"/>
                  </a:lnTo>
                  <a:close/>
                  <a:moveTo>
                    <a:pt x="1252" y="2768"/>
                  </a:moveTo>
                  <a:lnTo>
                    <a:pt x="1252" y="2768"/>
                  </a:lnTo>
                  <a:lnTo>
                    <a:pt x="1254" y="2768"/>
                  </a:lnTo>
                  <a:lnTo>
                    <a:pt x="1256" y="2766"/>
                  </a:lnTo>
                  <a:lnTo>
                    <a:pt x="1256" y="2764"/>
                  </a:lnTo>
                  <a:lnTo>
                    <a:pt x="1254" y="2760"/>
                  </a:lnTo>
                  <a:lnTo>
                    <a:pt x="1254" y="2758"/>
                  </a:lnTo>
                  <a:lnTo>
                    <a:pt x="1252" y="2758"/>
                  </a:lnTo>
                  <a:lnTo>
                    <a:pt x="1250" y="2762"/>
                  </a:lnTo>
                  <a:lnTo>
                    <a:pt x="1248" y="2766"/>
                  </a:lnTo>
                  <a:lnTo>
                    <a:pt x="1250" y="2768"/>
                  </a:lnTo>
                  <a:lnTo>
                    <a:pt x="1252" y="2768"/>
                  </a:lnTo>
                  <a:close/>
                  <a:moveTo>
                    <a:pt x="1256" y="2790"/>
                  </a:moveTo>
                  <a:lnTo>
                    <a:pt x="1256" y="2790"/>
                  </a:lnTo>
                  <a:lnTo>
                    <a:pt x="1254" y="2786"/>
                  </a:lnTo>
                  <a:lnTo>
                    <a:pt x="1252" y="2782"/>
                  </a:lnTo>
                  <a:lnTo>
                    <a:pt x="1252" y="2780"/>
                  </a:lnTo>
                  <a:lnTo>
                    <a:pt x="1250" y="2780"/>
                  </a:lnTo>
                  <a:lnTo>
                    <a:pt x="1248" y="2782"/>
                  </a:lnTo>
                  <a:lnTo>
                    <a:pt x="1244" y="2782"/>
                  </a:lnTo>
                  <a:lnTo>
                    <a:pt x="1242" y="2784"/>
                  </a:lnTo>
                  <a:lnTo>
                    <a:pt x="1242" y="2790"/>
                  </a:lnTo>
                  <a:lnTo>
                    <a:pt x="1244" y="2794"/>
                  </a:lnTo>
                  <a:lnTo>
                    <a:pt x="1246" y="2794"/>
                  </a:lnTo>
                  <a:lnTo>
                    <a:pt x="1250" y="2794"/>
                  </a:lnTo>
                  <a:lnTo>
                    <a:pt x="1256" y="2796"/>
                  </a:lnTo>
                  <a:lnTo>
                    <a:pt x="1260" y="2798"/>
                  </a:lnTo>
                  <a:lnTo>
                    <a:pt x="1260" y="2794"/>
                  </a:lnTo>
                  <a:lnTo>
                    <a:pt x="1256" y="2790"/>
                  </a:lnTo>
                  <a:close/>
                  <a:moveTo>
                    <a:pt x="1348" y="2902"/>
                  </a:moveTo>
                  <a:lnTo>
                    <a:pt x="1348" y="2902"/>
                  </a:lnTo>
                  <a:lnTo>
                    <a:pt x="1352" y="2904"/>
                  </a:lnTo>
                  <a:lnTo>
                    <a:pt x="1352" y="2902"/>
                  </a:lnTo>
                  <a:lnTo>
                    <a:pt x="1352" y="2898"/>
                  </a:lnTo>
                  <a:lnTo>
                    <a:pt x="1350" y="2892"/>
                  </a:lnTo>
                  <a:lnTo>
                    <a:pt x="1346" y="2890"/>
                  </a:lnTo>
                  <a:lnTo>
                    <a:pt x="1344" y="2892"/>
                  </a:lnTo>
                  <a:lnTo>
                    <a:pt x="1346" y="2896"/>
                  </a:lnTo>
                  <a:lnTo>
                    <a:pt x="1348" y="2902"/>
                  </a:lnTo>
                  <a:close/>
                  <a:moveTo>
                    <a:pt x="1448" y="2860"/>
                  </a:moveTo>
                  <a:lnTo>
                    <a:pt x="1448" y="2860"/>
                  </a:lnTo>
                  <a:lnTo>
                    <a:pt x="1450" y="2860"/>
                  </a:lnTo>
                  <a:lnTo>
                    <a:pt x="1452" y="2860"/>
                  </a:lnTo>
                  <a:lnTo>
                    <a:pt x="1454" y="2854"/>
                  </a:lnTo>
                  <a:lnTo>
                    <a:pt x="1452" y="2848"/>
                  </a:lnTo>
                  <a:lnTo>
                    <a:pt x="1452" y="2846"/>
                  </a:lnTo>
                  <a:lnTo>
                    <a:pt x="1448" y="2846"/>
                  </a:lnTo>
                  <a:lnTo>
                    <a:pt x="1446" y="2850"/>
                  </a:lnTo>
                  <a:lnTo>
                    <a:pt x="1444" y="2852"/>
                  </a:lnTo>
                  <a:lnTo>
                    <a:pt x="1446" y="2856"/>
                  </a:lnTo>
                  <a:lnTo>
                    <a:pt x="1448" y="2860"/>
                  </a:lnTo>
                  <a:close/>
                  <a:moveTo>
                    <a:pt x="1440" y="2848"/>
                  </a:moveTo>
                  <a:lnTo>
                    <a:pt x="1440" y="2848"/>
                  </a:lnTo>
                  <a:lnTo>
                    <a:pt x="1438" y="2848"/>
                  </a:lnTo>
                  <a:lnTo>
                    <a:pt x="1434" y="2850"/>
                  </a:lnTo>
                  <a:lnTo>
                    <a:pt x="1434" y="2854"/>
                  </a:lnTo>
                  <a:lnTo>
                    <a:pt x="1436" y="2856"/>
                  </a:lnTo>
                  <a:lnTo>
                    <a:pt x="1438" y="2856"/>
                  </a:lnTo>
                  <a:lnTo>
                    <a:pt x="1440" y="2854"/>
                  </a:lnTo>
                  <a:lnTo>
                    <a:pt x="1440" y="2850"/>
                  </a:lnTo>
                  <a:lnTo>
                    <a:pt x="1440" y="2848"/>
                  </a:lnTo>
                  <a:close/>
                  <a:moveTo>
                    <a:pt x="2822" y="3608"/>
                  </a:moveTo>
                  <a:lnTo>
                    <a:pt x="2822" y="3608"/>
                  </a:lnTo>
                  <a:lnTo>
                    <a:pt x="2818" y="3606"/>
                  </a:lnTo>
                  <a:lnTo>
                    <a:pt x="2814" y="3598"/>
                  </a:lnTo>
                  <a:lnTo>
                    <a:pt x="2802" y="3578"/>
                  </a:lnTo>
                  <a:lnTo>
                    <a:pt x="2798" y="3570"/>
                  </a:lnTo>
                  <a:lnTo>
                    <a:pt x="2792" y="3562"/>
                  </a:lnTo>
                  <a:lnTo>
                    <a:pt x="2786" y="3558"/>
                  </a:lnTo>
                  <a:lnTo>
                    <a:pt x="2782" y="3556"/>
                  </a:lnTo>
                  <a:lnTo>
                    <a:pt x="2780" y="3558"/>
                  </a:lnTo>
                  <a:lnTo>
                    <a:pt x="2776" y="3558"/>
                  </a:lnTo>
                  <a:lnTo>
                    <a:pt x="2774" y="3558"/>
                  </a:lnTo>
                  <a:lnTo>
                    <a:pt x="2768" y="3554"/>
                  </a:lnTo>
                  <a:lnTo>
                    <a:pt x="2762" y="3550"/>
                  </a:lnTo>
                  <a:lnTo>
                    <a:pt x="2756" y="3548"/>
                  </a:lnTo>
                  <a:lnTo>
                    <a:pt x="2746" y="3546"/>
                  </a:lnTo>
                  <a:lnTo>
                    <a:pt x="2738" y="3544"/>
                  </a:lnTo>
                  <a:lnTo>
                    <a:pt x="2728" y="3540"/>
                  </a:lnTo>
                  <a:lnTo>
                    <a:pt x="2720" y="3532"/>
                  </a:lnTo>
                  <a:lnTo>
                    <a:pt x="2712" y="3524"/>
                  </a:lnTo>
                  <a:lnTo>
                    <a:pt x="2706" y="3516"/>
                  </a:lnTo>
                  <a:lnTo>
                    <a:pt x="2700" y="3506"/>
                  </a:lnTo>
                  <a:lnTo>
                    <a:pt x="2696" y="3496"/>
                  </a:lnTo>
                  <a:lnTo>
                    <a:pt x="2694" y="3488"/>
                  </a:lnTo>
                  <a:lnTo>
                    <a:pt x="2694" y="3464"/>
                  </a:lnTo>
                  <a:lnTo>
                    <a:pt x="2694" y="3458"/>
                  </a:lnTo>
                  <a:lnTo>
                    <a:pt x="2692" y="3454"/>
                  </a:lnTo>
                  <a:lnTo>
                    <a:pt x="2692" y="3448"/>
                  </a:lnTo>
                  <a:lnTo>
                    <a:pt x="2694" y="3442"/>
                  </a:lnTo>
                  <a:lnTo>
                    <a:pt x="2696" y="3438"/>
                  </a:lnTo>
                  <a:lnTo>
                    <a:pt x="2696" y="3434"/>
                  </a:lnTo>
                  <a:lnTo>
                    <a:pt x="2696" y="3430"/>
                  </a:lnTo>
                  <a:lnTo>
                    <a:pt x="2698" y="3422"/>
                  </a:lnTo>
                  <a:lnTo>
                    <a:pt x="2700" y="3418"/>
                  </a:lnTo>
                  <a:lnTo>
                    <a:pt x="2698" y="3416"/>
                  </a:lnTo>
                  <a:lnTo>
                    <a:pt x="2696" y="3414"/>
                  </a:lnTo>
                  <a:lnTo>
                    <a:pt x="2694" y="3416"/>
                  </a:lnTo>
                  <a:lnTo>
                    <a:pt x="2692" y="3416"/>
                  </a:lnTo>
                  <a:lnTo>
                    <a:pt x="2692" y="3420"/>
                  </a:lnTo>
                  <a:lnTo>
                    <a:pt x="2694" y="3424"/>
                  </a:lnTo>
                  <a:lnTo>
                    <a:pt x="2692" y="3424"/>
                  </a:lnTo>
                  <a:lnTo>
                    <a:pt x="2688" y="3422"/>
                  </a:lnTo>
                  <a:lnTo>
                    <a:pt x="2686" y="3422"/>
                  </a:lnTo>
                  <a:lnTo>
                    <a:pt x="2684" y="3432"/>
                  </a:lnTo>
                  <a:lnTo>
                    <a:pt x="2680" y="3444"/>
                  </a:lnTo>
                  <a:lnTo>
                    <a:pt x="2678" y="3444"/>
                  </a:lnTo>
                  <a:lnTo>
                    <a:pt x="2676" y="3444"/>
                  </a:lnTo>
                  <a:lnTo>
                    <a:pt x="2674" y="3444"/>
                  </a:lnTo>
                  <a:lnTo>
                    <a:pt x="2670" y="3452"/>
                  </a:lnTo>
                  <a:lnTo>
                    <a:pt x="2666" y="3458"/>
                  </a:lnTo>
                  <a:lnTo>
                    <a:pt x="2660" y="3462"/>
                  </a:lnTo>
                  <a:lnTo>
                    <a:pt x="2654" y="3468"/>
                  </a:lnTo>
                  <a:lnTo>
                    <a:pt x="2646" y="3476"/>
                  </a:lnTo>
                  <a:lnTo>
                    <a:pt x="2638" y="3488"/>
                  </a:lnTo>
                  <a:lnTo>
                    <a:pt x="2628" y="3496"/>
                  </a:lnTo>
                  <a:lnTo>
                    <a:pt x="2614" y="3508"/>
                  </a:lnTo>
                  <a:lnTo>
                    <a:pt x="2616" y="3510"/>
                  </a:lnTo>
                  <a:lnTo>
                    <a:pt x="2618" y="3512"/>
                  </a:lnTo>
                  <a:lnTo>
                    <a:pt x="2618" y="3516"/>
                  </a:lnTo>
                  <a:lnTo>
                    <a:pt x="2614" y="3524"/>
                  </a:lnTo>
                  <a:lnTo>
                    <a:pt x="2606" y="3530"/>
                  </a:lnTo>
                  <a:lnTo>
                    <a:pt x="2598" y="3532"/>
                  </a:lnTo>
                  <a:lnTo>
                    <a:pt x="2588" y="3534"/>
                  </a:lnTo>
                  <a:lnTo>
                    <a:pt x="2578" y="3532"/>
                  </a:lnTo>
                  <a:lnTo>
                    <a:pt x="2558" y="3528"/>
                  </a:lnTo>
                  <a:lnTo>
                    <a:pt x="2546" y="3528"/>
                  </a:lnTo>
                  <a:lnTo>
                    <a:pt x="2538" y="3532"/>
                  </a:lnTo>
                  <a:lnTo>
                    <a:pt x="2522" y="3538"/>
                  </a:lnTo>
                  <a:lnTo>
                    <a:pt x="2514" y="3538"/>
                  </a:lnTo>
                  <a:lnTo>
                    <a:pt x="2512" y="3538"/>
                  </a:lnTo>
                  <a:lnTo>
                    <a:pt x="2510" y="3536"/>
                  </a:lnTo>
                  <a:lnTo>
                    <a:pt x="2510" y="3528"/>
                  </a:lnTo>
                  <a:lnTo>
                    <a:pt x="2510" y="3522"/>
                  </a:lnTo>
                  <a:lnTo>
                    <a:pt x="2506" y="3522"/>
                  </a:lnTo>
                  <a:lnTo>
                    <a:pt x="2502" y="3522"/>
                  </a:lnTo>
                  <a:lnTo>
                    <a:pt x="2496" y="3522"/>
                  </a:lnTo>
                  <a:lnTo>
                    <a:pt x="2492" y="3520"/>
                  </a:lnTo>
                  <a:lnTo>
                    <a:pt x="2490" y="3518"/>
                  </a:lnTo>
                  <a:lnTo>
                    <a:pt x="2492" y="3514"/>
                  </a:lnTo>
                  <a:lnTo>
                    <a:pt x="2496" y="3510"/>
                  </a:lnTo>
                  <a:lnTo>
                    <a:pt x="2496" y="3506"/>
                  </a:lnTo>
                  <a:lnTo>
                    <a:pt x="2492" y="3508"/>
                  </a:lnTo>
                  <a:lnTo>
                    <a:pt x="2490" y="3508"/>
                  </a:lnTo>
                  <a:lnTo>
                    <a:pt x="2488" y="3508"/>
                  </a:lnTo>
                  <a:lnTo>
                    <a:pt x="2486" y="3506"/>
                  </a:lnTo>
                  <a:lnTo>
                    <a:pt x="2488" y="3504"/>
                  </a:lnTo>
                  <a:lnTo>
                    <a:pt x="2490" y="3504"/>
                  </a:lnTo>
                  <a:lnTo>
                    <a:pt x="2494" y="3504"/>
                  </a:lnTo>
                  <a:lnTo>
                    <a:pt x="2496" y="3502"/>
                  </a:lnTo>
                  <a:lnTo>
                    <a:pt x="2498" y="3496"/>
                  </a:lnTo>
                  <a:lnTo>
                    <a:pt x="2502" y="3480"/>
                  </a:lnTo>
                  <a:lnTo>
                    <a:pt x="2502" y="3474"/>
                  </a:lnTo>
                  <a:lnTo>
                    <a:pt x="2500" y="3468"/>
                  </a:lnTo>
                  <a:lnTo>
                    <a:pt x="2496" y="3462"/>
                  </a:lnTo>
                  <a:lnTo>
                    <a:pt x="2496" y="3458"/>
                  </a:lnTo>
                  <a:lnTo>
                    <a:pt x="2498" y="3454"/>
                  </a:lnTo>
                  <a:lnTo>
                    <a:pt x="2500" y="3448"/>
                  </a:lnTo>
                  <a:lnTo>
                    <a:pt x="2498" y="3440"/>
                  </a:lnTo>
                  <a:lnTo>
                    <a:pt x="2494" y="3434"/>
                  </a:lnTo>
                  <a:lnTo>
                    <a:pt x="2490" y="3428"/>
                  </a:lnTo>
                  <a:lnTo>
                    <a:pt x="2486" y="3426"/>
                  </a:lnTo>
                  <a:lnTo>
                    <a:pt x="2484" y="3426"/>
                  </a:lnTo>
                  <a:lnTo>
                    <a:pt x="2480" y="3430"/>
                  </a:lnTo>
                  <a:lnTo>
                    <a:pt x="2476" y="3444"/>
                  </a:lnTo>
                  <a:lnTo>
                    <a:pt x="2470" y="3456"/>
                  </a:lnTo>
                  <a:lnTo>
                    <a:pt x="2470" y="3466"/>
                  </a:lnTo>
                  <a:lnTo>
                    <a:pt x="2468" y="3498"/>
                  </a:lnTo>
                  <a:lnTo>
                    <a:pt x="2464" y="3486"/>
                  </a:lnTo>
                  <a:lnTo>
                    <a:pt x="2460" y="3478"/>
                  </a:lnTo>
                  <a:lnTo>
                    <a:pt x="2458" y="3468"/>
                  </a:lnTo>
                  <a:lnTo>
                    <a:pt x="2452" y="3462"/>
                  </a:lnTo>
                  <a:lnTo>
                    <a:pt x="2448" y="3456"/>
                  </a:lnTo>
                  <a:lnTo>
                    <a:pt x="2448" y="3454"/>
                  </a:lnTo>
                  <a:lnTo>
                    <a:pt x="2448" y="3450"/>
                  </a:lnTo>
                  <a:lnTo>
                    <a:pt x="2444" y="3444"/>
                  </a:lnTo>
                  <a:lnTo>
                    <a:pt x="2442" y="3438"/>
                  </a:lnTo>
                  <a:lnTo>
                    <a:pt x="2442" y="3434"/>
                  </a:lnTo>
                  <a:lnTo>
                    <a:pt x="2442" y="3428"/>
                  </a:lnTo>
                  <a:lnTo>
                    <a:pt x="2444" y="3420"/>
                  </a:lnTo>
                  <a:lnTo>
                    <a:pt x="2442" y="3414"/>
                  </a:lnTo>
                  <a:lnTo>
                    <a:pt x="2440" y="3408"/>
                  </a:lnTo>
                  <a:lnTo>
                    <a:pt x="2438" y="3402"/>
                  </a:lnTo>
                  <a:lnTo>
                    <a:pt x="2438" y="3400"/>
                  </a:lnTo>
                  <a:lnTo>
                    <a:pt x="2442" y="3400"/>
                  </a:lnTo>
                  <a:lnTo>
                    <a:pt x="2444" y="3404"/>
                  </a:lnTo>
                  <a:lnTo>
                    <a:pt x="2448" y="3404"/>
                  </a:lnTo>
                  <a:lnTo>
                    <a:pt x="2448" y="3406"/>
                  </a:lnTo>
                  <a:lnTo>
                    <a:pt x="2446" y="3408"/>
                  </a:lnTo>
                  <a:lnTo>
                    <a:pt x="2444" y="3410"/>
                  </a:lnTo>
                  <a:lnTo>
                    <a:pt x="2448" y="3410"/>
                  </a:lnTo>
                  <a:lnTo>
                    <a:pt x="2450" y="3412"/>
                  </a:lnTo>
                  <a:lnTo>
                    <a:pt x="2448" y="3414"/>
                  </a:lnTo>
                  <a:lnTo>
                    <a:pt x="2450" y="3416"/>
                  </a:lnTo>
                  <a:lnTo>
                    <a:pt x="2454" y="3420"/>
                  </a:lnTo>
                  <a:lnTo>
                    <a:pt x="2456" y="3422"/>
                  </a:lnTo>
                  <a:lnTo>
                    <a:pt x="2458" y="3422"/>
                  </a:lnTo>
                  <a:lnTo>
                    <a:pt x="2460" y="3422"/>
                  </a:lnTo>
                  <a:lnTo>
                    <a:pt x="2460" y="3420"/>
                  </a:lnTo>
                  <a:lnTo>
                    <a:pt x="2460" y="3418"/>
                  </a:lnTo>
                  <a:lnTo>
                    <a:pt x="2462" y="3416"/>
                  </a:lnTo>
                  <a:lnTo>
                    <a:pt x="2464" y="3412"/>
                  </a:lnTo>
                  <a:lnTo>
                    <a:pt x="2466" y="3406"/>
                  </a:lnTo>
                  <a:lnTo>
                    <a:pt x="2466" y="3402"/>
                  </a:lnTo>
                  <a:lnTo>
                    <a:pt x="2468" y="3400"/>
                  </a:lnTo>
                  <a:lnTo>
                    <a:pt x="2468" y="3402"/>
                  </a:lnTo>
                  <a:lnTo>
                    <a:pt x="2474" y="3404"/>
                  </a:lnTo>
                  <a:lnTo>
                    <a:pt x="2476" y="3404"/>
                  </a:lnTo>
                  <a:lnTo>
                    <a:pt x="2476" y="3402"/>
                  </a:lnTo>
                  <a:lnTo>
                    <a:pt x="2478" y="3402"/>
                  </a:lnTo>
                  <a:lnTo>
                    <a:pt x="2480" y="3400"/>
                  </a:lnTo>
                  <a:lnTo>
                    <a:pt x="2480" y="3398"/>
                  </a:lnTo>
                  <a:lnTo>
                    <a:pt x="2482" y="3396"/>
                  </a:lnTo>
                  <a:lnTo>
                    <a:pt x="2482" y="3394"/>
                  </a:lnTo>
                  <a:lnTo>
                    <a:pt x="2482" y="3392"/>
                  </a:lnTo>
                  <a:lnTo>
                    <a:pt x="2482" y="3388"/>
                  </a:lnTo>
                  <a:lnTo>
                    <a:pt x="2480" y="3386"/>
                  </a:lnTo>
                  <a:lnTo>
                    <a:pt x="2482" y="3384"/>
                  </a:lnTo>
                  <a:lnTo>
                    <a:pt x="2480" y="3384"/>
                  </a:lnTo>
                  <a:lnTo>
                    <a:pt x="2478" y="3384"/>
                  </a:lnTo>
                  <a:lnTo>
                    <a:pt x="2478" y="3386"/>
                  </a:lnTo>
                  <a:lnTo>
                    <a:pt x="2476" y="3388"/>
                  </a:lnTo>
                  <a:lnTo>
                    <a:pt x="2472" y="3388"/>
                  </a:lnTo>
                  <a:lnTo>
                    <a:pt x="2470" y="3388"/>
                  </a:lnTo>
                  <a:lnTo>
                    <a:pt x="2468" y="3382"/>
                  </a:lnTo>
                  <a:lnTo>
                    <a:pt x="2466" y="3378"/>
                  </a:lnTo>
                  <a:lnTo>
                    <a:pt x="2468" y="3374"/>
                  </a:lnTo>
                  <a:lnTo>
                    <a:pt x="2468" y="3372"/>
                  </a:lnTo>
                  <a:lnTo>
                    <a:pt x="2466" y="3370"/>
                  </a:lnTo>
                  <a:lnTo>
                    <a:pt x="2464" y="3370"/>
                  </a:lnTo>
                  <a:lnTo>
                    <a:pt x="2464" y="3374"/>
                  </a:lnTo>
                  <a:lnTo>
                    <a:pt x="2462" y="3378"/>
                  </a:lnTo>
                  <a:lnTo>
                    <a:pt x="2462" y="3380"/>
                  </a:lnTo>
                  <a:lnTo>
                    <a:pt x="2460" y="3380"/>
                  </a:lnTo>
                  <a:lnTo>
                    <a:pt x="2456" y="3380"/>
                  </a:lnTo>
                  <a:lnTo>
                    <a:pt x="2452" y="3382"/>
                  </a:lnTo>
                  <a:lnTo>
                    <a:pt x="2450" y="3384"/>
                  </a:lnTo>
                  <a:lnTo>
                    <a:pt x="2446" y="3384"/>
                  </a:lnTo>
                  <a:lnTo>
                    <a:pt x="2444" y="3384"/>
                  </a:lnTo>
                  <a:lnTo>
                    <a:pt x="2444" y="3388"/>
                  </a:lnTo>
                  <a:lnTo>
                    <a:pt x="2442" y="3394"/>
                  </a:lnTo>
                  <a:lnTo>
                    <a:pt x="2434" y="3388"/>
                  </a:lnTo>
                  <a:lnTo>
                    <a:pt x="2422" y="3378"/>
                  </a:lnTo>
                  <a:lnTo>
                    <a:pt x="2414" y="3368"/>
                  </a:lnTo>
                  <a:lnTo>
                    <a:pt x="2410" y="3364"/>
                  </a:lnTo>
                  <a:lnTo>
                    <a:pt x="2410" y="3358"/>
                  </a:lnTo>
                  <a:lnTo>
                    <a:pt x="2410" y="3354"/>
                  </a:lnTo>
                  <a:lnTo>
                    <a:pt x="2408" y="3352"/>
                  </a:lnTo>
                  <a:lnTo>
                    <a:pt x="2402" y="3350"/>
                  </a:lnTo>
                  <a:lnTo>
                    <a:pt x="2394" y="3350"/>
                  </a:lnTo>
                  <a:lnTo>
                    <a:pt x="2392" y="3348"/>
                  </a:lnTo>
                  <a:lnTo>
                    <a:pt x="2392" y="3344"/>
                  </a:lnTo>
                  <a:lnTo>
                    <a:pt x="2390" y="3338"/>
                  </a:lnTo>
                  <a:lnTo>
                    <a:pt x="2386" y="3330"/>
                  </a:lnTo>
                  <a:lnTo>
                    <a:pt x="2382" y="3320"/>
                  </a:lnTo>
                  <a:lnTo>
                    <a:pt x="2376" y="3302"/>
                  </a:lnTo>
                  <a:lnTo>
                    <a:pt x="2370" y="3290"/>
                  </a:lnTo>
                  <a:lnTo>
                    <a:pt x="2366" y="3284"/>
                  </a:lnTo>
                  <a:lnTo>
                    <a:pt x="2364" y="3280"/>
                  </a:lnTo>
                  <a:lnTo>
                    <a:pt x="2362" y="3270"/>
                  </a:lnTo>
                  <a:lnTo>
                    <a:pt x="2360" y="3266"/>
                  </a:lnTo>
                  <a:lnTo>
                    <a:pt x="2358" y="3264"/>
                  </a:lnTo>
                  <a:lnTo>
                    <a:pt x="2352" y="3262"/>
                  </a:lnTo>
                  <a:lnTo>
                    <a:pt x="2346" y="3260"/>
                  </a:lnTo>
                  <a:lnTo>
                    <a:pt x="2346" y="3258"/>
                  </a:lnTo>
                  <a:lnTo>
                    <a:pt x="2346" y="3254"/>
                  </a:lnTo>
                  <a:lnTo>
                    <a:pt x="2350" y="3250"/>
                  </a:lnTo>
                  <a:lnTo>
                    <a:pt x="2354" y="3248"/>
                  </a:lnTo>
                  <a:lnTo>
                    <a:pt x="2360" y="3250"/>
                  </a:lnTo>
                  <a:lnTo>
                    <a:pt x="2362" y="3248"/>
                  </a:lnTo>
                  <a:lnTo>
                    <a:pt x="2362" y="3246"/>
                  </a:lnTo>
                  <a:lnTo>
                    <a:pt x="2354" y="3228"/>
                  </a:lnTo>
                  <a:lnTo>
                    <a:pt x="2354" y="3224"/>
                  </a:lnTo>
                  <a:lnTo>
                    <a:pt x="2356" y="3224"/>
                  </a:lnTo>
                  <a:lnTo>
                    <a:pt x="2364" y="3226"/>
                  </a:lnTo>
                  <a:lnTo>
                    <a:pt x="2372" y="3230"/>
                  </a:lnTo>
                  <a:lnTo>
                    <a:pt x="2376" y="3232"/>
                  </a:lnTo>
                  <a:lnTo>
                    <a:pt x="2378" y="3230"/>
                  </a:lnTo>
                  <a:lnTo>
                    <a:pt x="2384" y="3226"/>
                  </a:lnTo>
                  <a:lnTo>
                    <a:pt x="2390" y="3226"/>
                  </a:lnTo>
                  <a:lnTo>
                    <a:pt x="2392" y="3224"/>
                  </a:lnTo>
                  <a:lnTo>
                    <a:pt x="2394" y="3216"/>
                  </a:lnTo>
                  <a:lnTo>
                    <a:pt x="2396" y="3212"/>
                  </a:lnTo>
                  <a:lnTo>
                    <a:pt x="2398" y="3212"/>
                  </a:lnTo>
                  <a:lnTo>
                    <a:pt x="2406" y="3218"/>
                  </a:lnTo>
                  <a:lnTo>
                    <a:pt x="2412" y="3222"/>
                  </a:lnTo>
                  <a:lnTo>
                    <a:pt x="2416" y="3224"/>
                  </a:lnTo>
                  <a:lnTo>
                    <a:pt x="2424" y="3224"/>
                  </a:lnTo>
                  <a:lnTo>
                    <a:pt x="2430" y="3222"/>
                  </a:lnTo>
                  <a:lnTo>
                    <a:pt x="2436" y="3218"/>
                  </a:lnTo>
                  <a:lnTo>
                    <a:pt x="2438" y="3218"/>
                  </a:lnTo>
                  <a:lnTo>
                    <a:pt x="2440" y="3220"/>
                  </a:lnTo>
                  <a:lnTo>
                    <a:pt x="2442" y="3222"/>
                  </a:lnTo>
                  <a:lnTo>
                    <a:pt x="2444" y="3232"/>
                  </a:lnTo>
                  <a:lnTo>
                    <a:pt x="2448" y="3238"/>
                  </a:lnTo>
                  <a:lnTo>
                    <a:pt x="2452" y="3244"/>
                  </a:lnTo>
                  <a:lnTo>
                    <a:pt x="2452" y="3220"/>
                  </a:lnTo>
                  <a:lnTo>
                    <a:pt x="2414" y="3146"/>
                  </a:lnTo>
                  <a:lnTo>
                    <a:pt x="2378" y="3050"/>
                  </a:lnTo>
                  <a:lnTo>
                    <a:pt x="2372" y="3006"/>
                  </a:lnTo>
                  <a:lnTo>
                    <a:pt x="2378" y="2910"/>
                  </a:lnTo>
                  <a:lnTo>
                    <a:pt x="2378" y="2868"/>
                  </a:lnTo>
                  <a:lnTo>
                    <a:pt x="2392" y="2778"/>
                  </a:lnTo>
                  <a:lnTo>
                    <a:pt x="2386" y="2780"/>
                  </a:lnTo>
                  <a:lnTo>
                    <a:pt x="2382" y="2780"/>
                  </a:lnTo>
                  <a:lnTo>
                    <a:pt x="2380" y="2778"/>
                  </a:lnTo>
                  <a:lnTo>
                    <a:pt x="2380" y="2776"/>
                  </a:lnTo>
                  <a:lnTo>
                    <a:pt x="2378" y="2770"/>
                  </a:lnTo>
                  <a:lnTo>
                    <a:pt x="2376" y="2768"/>
                  </a:lnTo>
                  <a:lnTo>
                    <a:pt x="2374" y="2768"/>
                  </a:lnTo>
                  <a:lnTo>
                    <a:pt x="2376" y="2768"/>
                  </a:lnTo>
                  <a:lnTo>
                    <a:pt x="2378" y="2770"/>
                  </a:lnTo>
                  <a:lnTo>
                    <a:pt x="2380" y="2776"/>
                  </a:lnTo>
                  <a:lnTo>
                    <a:pt x="2380" y="2778"/>
                  </a:lnTo>
                  <a:lnTo>
                    <a:pt x="2382" y="2780"/>
                  </a:lnTo>
                  <a:lnTo>
                    <a:pt x="2386" y="2780"/>
                  </a:lnTo>
                  <a:lnTo>
                    <a:pt x="2392" y="2778"/>
                  </a:lnTo>
                  <a:lnTo>
                    <a:pt x="2390" y="2764"/>
                  </a:lnTo>
                  <a:lnTo>
                    <a:pt x="2394" y="2746"/>
                  </a:lnTo>
                  <a:lnTo>
                    <a:pt x="2390" y="2726"/>
                  </a:lnTo>
                  <a:lnTo>
                    <a:pt x="2386" y="2674"/>
                  </a:lnTo>
                  <a:lnTo>
                    <a:pt x="2384" y="2658"/>
                  </a:lnTo>
                  <a:lnTo>
                    <a:pt x="2386" y="2626"/>
                  </a:lnTo>
                  <a:lnTo>
                    <a:pt x="2360" y="2586"/>
                  </a:lnTo>
                  <a:lnTo>
                    <a:pt x="2336" y="2534"/>
                  </a:lnTo>
                  <a:lnTo>
                    <a:pt x="2284" y="2470"/>
                  </a:lnTo>
                  <a:lnTo>
                    <a:pt x="2274" y="2434"/>
                  </a:lnTo>
                  <a:lnTo>
                    <a:pt x="2302" y="2390"/>
                  </a:lnTo>
                  <a:lnTo>
                    <a:pt x="2334" y="2368"/>
                  </a:lnTo>
                  <a:lnTo>
                    <a:pt x="2352" y="2336"/>
                  </a:lnTo>
                  <a:lnTo>
                    <a:pt x="2346" y="2304"/>
                  </a:lnTo>
                  <a:lnTo>
                    <a:pt x="2318" y="2270"/>
                  </a:lnTo>
                  <a:lnTo>
                    <a:pt x="2280" y="2246"/>
                  </a:lnTo>
                  <a:lnTo>
                    <a:pt x="2264" y="2186"/>
                  </a:lnTo>
                  <a:lnTo>
                    <a:pt x="2274" y="2140"/>
                  </a:lnTo>
                  <a:lnTo>
                    <a:pt x="2288" y="2090"/>
                  </a:lnTo>
                  <a:lnTo>
                    <a:pt x="2290" y="2086"/>
                  </a:lnTo>
                  <a:lnTo>
                    <a:pt x="2296" y="2086"/>
                  </a:lnTo>
                  <a:lnTo>
                    <a:pt x="2308" y="2088"/>
                  </a:lnTo>
                  <a:lnTo>
                    <a:pt x="2328" y="2096"/>
                  </a:lnTo>
                  <a:lnTo>
                    <a:pt x="2370" y="2082"/>
                  </a:lnTo>
                  <a:lnTo>
                    <a:pt x="2376" y="2058"/>
                  </a:lnTo>
                  <a:lnTo>
                    <a:pt x="2440" y="2024"/>
                  </a:lnTo>
                  <a:lnTo>
                    <a:pt x="2384" y="1780"/>
                  </a:lnTo>
                  <a:lnTo>
                    <a:pt x="2264" y="1588"/>
                  </a:lnTo>
                  <a:lnTo>
                    <a:pt x="2204" y="1444"/>
                  </a:lnTo>
                  <a:lnTo>
                    <a:pt x="2204" y="1264"/>
                  </a:lnTo>
                  <a:lnTo>
                    <a:pt x="2212" y="1228"/>
                  </a:lnTo>
                  <a:lnTo>
                    <a:pt x="2224" y="1194"/>
                  </a:lnTo>
                  <a:lnTo>
                    <a:pt x="2232" y="1174"/>
                  </a:lnTo>
                  <a:lnTo>
                    <a:pt x="2240" y="1156"/>
                  </a:lnTo>
                  <a:lnTo>
                    <a:pt x="2248" y="1138"/>
                  </a:lnTo>
                  <a:lnTo>
                    <a:pt x="2258" y="1112"/>
                  </a:lnTo>
                  <a:lnTo>
                    <a:pt x="2282" y="1046"/>
                  </a:lnTo>
                  <a:lnTo>
                    <a:pt x="2276" y="1048"/>
                  </a:lnTo>
                  <a:lnTo>
                    <a:pt x="2274" y="1046"/>
                  </a:lnTo>
                  <a:lnTo>
                    <a:pt x="2270" y="1038"/>
                  </a:lnTo>
                  <a:lnTo>
                    <a:pt x="2266" y="1032"/>
                  </a:lnTo>
                  <a:lnTo>
                    <a:pt x="2262" y="1026"/>
                  </a:lnTo>
                  <a:lnTo>
                    <a:pt x="2256" y="1018"/>
                  </a:lnTo>
                  <a:lnTo>
                    <a:pt x="2246" y="1014"/>
                  </a:lnTo>
                  <a:lnTo>
                    <a:pt x="2236" y="1006"/>
                  </a:lnTo>
                  <a:lnTo>
                    <a:pt x="2234" y="1004"/>
                  </a:lnTo>
                  <a:lnTo>
                    <a:pt x="2232" y="1000"/>
                  </a:lnTo>
                  <a:lnTo>
                    <a:pt x="2234" y="998"/>
                  </a:lnTo>
                  <a:lnTo>
                    <a:pt x="2234" y="994"/>
                  </a:lnTo>
                  <a:lnTo>
                    <a:pt x="2242" y="988"/>
                  </a:lnTo>
                  <a:lnTo>
                    <a:pt x="2250" y="982"/>
                  </a:lnTo>
                  <a:lnTo>
                    <a:pt x="2262" y="978"/>
                  </a:lnTo>
                  <a:lnTo>
                    <a:pt x="2274" y="974"/>
                  </a:lnTo>
                  <a:lnTo>
                    <a:pt x="2286" y="974"/>
                  </a:lnTo>
                  <a:lnTo>
                    <a:pt x="2292" y="974"/>
                  </a:lnTo>
                  <a:lnTo>
                    <a:pt x="2296" y="972"/>
                  </a:lnTo>
                  <a:lnTo>
                    <a:pt x="2298" y="968"/>
                  </a:lnTo>
                  <a:lnTo>
                    <a:pt x="2300" y="966"/>
                  </a:lnTo>
                  <a:lnTo>
                    <a:pt x="2298" y="956"/>
                  </a:lnTo>
                  <a:lnTo>
                    <a:pt x="2294" y="946"/>
                  </a:lnTo>
                  <a:lnTo>
                    <a:pt x="2284" y="936"/>
                  </a:lnTo>
                  <a:lnTo>
                    <a:pt x="2272" y="928"/>
                  </a:lnTo>
                  <a:lnTo>
                    <a:pt x="2258" y="922"/>
                  </a:lnTo>
                  <a:lnTo>
                    <a:pt x="2250" y="922"/>
                  </a:lnTo>
                  <a:lnTo>
                    <a:pt x="2242" y="920"/>
                  </a:lnTo>
                  <a:lnTo>
                    <a:pt x="2224" y="920"/>
                  </a:lnTo>
                  <a:lnTo>
                    <a:pt x="2208" y="918"/>
                  </a:lnTo>
                  <a:lnTo>
                    <a:pt x="2182" y="912"/>
                  </a:lnTo>
                  <a:lnTo>
                    <a:pt x="2174" y="912"/>
                  </a:lnTo>
                  <a:lnTo>
                    <a:pt x="2172" y="912"/>
                  </a:lnTo>
                  <a:lnTo>
                    <a:pt x="2172" y="914"/>
                  </a:lnTo>
                  <a:lnTo>
                    <a:pt x="2174" y="918"/>
                  </a:lnTo>
                  <a:lnTo>
                    <a:pt x="2186" y="928"/>
                  </a:lnTo>
                  <a:lnTo>
                    <a:pt x="2192" y="934"/>
                  </a:lnTo>
                  <a:lnTo>
                    <a:pt x="2196" y="942"/>
                  </a:lnTo>
                  <a:lnTo>
                    <a:pt x="2198" y="948"/>
                  </a:lnTo>
                  <a:lnTo>
                    <a:pt x="2200" y="954"/>
                  </a:lnTo>
                  <a:lnTo>
                    <a:pt x="2196" y="966"/>
                  </a:lnTo>
                  <a:lnTo>
                    <a:pt x="2192" y="978"/>
                  </a:lnTo>
                  <a:lnTo>
                    <a:pt x="2188" y="990"/>
                  </a:lnTo>
                  <a:lnTo>
                    <a:pt x="2186" y="1000"/>
                  </a:lnTo>
                  <a:lnTo>
                    <a:pt x="2186" y="1006"/>
                  </a:lnTo>
                  <a:lnTo>
                    <a:pt x="2188" y="1012"/>
                  </a:lnTo>
                  <a:lnTo>
                    <a:pt x="2194" y="1016"/>
                  </a:lnTo>
                  <a:lnTo>
                    <a:pt x="2200" y="1022"/>
                  </a:lnTo>
                  <a:lnTo>
                    <a:pt x="2212" y="1032"/>
                  </a:lnTo>
                  <a:lnTo>
                    <a:pt x="2216" y="1036"/>
                  </a:lnTo>
                  <a:lnTo>
                    <a:pt x="2218" y="1040"/>
                  </a:lnTo>
                  <a:lnTo>
                    <a:pt x="2216" y="1046"/>
                  </a:lnTo>
                  <a:lnTo>
                    <a:pt x="2214" y="1054"/>
                  </a:lnTo>
                  <a:lnTo>
                    <a:pt x="2208" y="1062"/>
                  </a:lnTo>
                  <a:lnTo>
                    <a:pt x="2204" y="1072"/>
                  </a:lnTo>
                  <a:lnTo>
                    <a:pt x="2200" y="1084"/>
                  </a:lnTo>
                  <a:lnTo>
                    <a:pt x="2202" y="1098"/>
                  </a:lnTo>
                  <a:lnTo>
                    <a:pt x="2202" y="1106"/>
                  </a:lnTo>
                  <a:lnTo>
                    <a:pt x="2200" y="1104"/>
                  </a:lnTo>
                  <a:lnTo>
                    <a:pt x="2192" y="1096"/>
                  </a:lnTo>
                  <a:lnTo>
                    <a:pt x="2180" y="1084"/>
                  </a:lnTo>
                  <a:lnTo>
                    <a:pt x="2166" y="1072"/>
                  </a:lnTo>
                  <a:lnTo>
                    <a:pt x="2156" y="1068"/>
                  </a:lnTo>
                  <a:lnTo>
                    <a:pt x="2148" y="1066"/>
                  </a:lnTo>
                  <a:lnTo>
                    <a:pt x="2136" y="1064"/>
                  </a:lnTo>
                  <a:lnTo>
                    <a:pt x="2126" y="1066"/>
                  </a:lnTo>
                  <a:lnTo>
                    <a:pt x="2114" y="1070"/>
                  </a:lnTo>
                  <a:lnTo>
                    <a:pt x="2102" y="1076"/>
                  </a:lnTo>
                  <a:lnTo>
                    <a:pt x="2078" y="1092"/>
                  </a:lnTo>
                  <a:lnTo>
                    <a:pt x="2056" y="1104"/>
                  </a:lnTo>
                  <a:lnTo>
                    <a:pt x="2040" y="1114"/>
                  </a:lnTo>
                  <a:lnTo>
                    <a:pt x="2028" y="1122"/>
                  </a:lnTo>
                  <a:lnTo>
                    <a:pt x="2022" y="1130"/>
                  </a:lnTo>
                  <a:lnTo>
                    <a:pt x="2020" y="1134"/>
                  </a:lnTo>
                  <a:lnTo>
                    <a:pt x="2022" y="1140"/>
                  </a:lnTo>
                  <a:lnTo>
                    <a:pt x="2026" y="1150"/>
                  </a:lnTo>
                  <a:lnTo>
                    <a:pt x="2040" y="1166"/>
                  </a:lnTo>
                  <a:lnTo>
                    <a:pt x="2052" y="1180"/>
                  </a:lnTo>
                  <a:lnTo>
                    <a:pt x="2054" y="1186"/>
                  </a:lnTo>
                  <a:lnTo>
                    <a:pt x="2054" y="1192"/>
                  </a:lnTo>
                  <a:lnTo>
                    <a:pt x="2054" y="1196"/>
                  </a:lnTo>
                  <a:lnTo>
                    <a:pt x="2050" y="1198"/>
                  </a:lnTo>
                  <a:lnTo>
                    <a:pt x="2046" y="1200"/>
                  </a:lnTo>
                  <a:lnTo>
                    <a:pt x="2040" y="1202"/>
                  </a:lnTo>
                  <a:lnTo>
                    <a:pt x="2026" y="1202"/>
                  </a:lnTo>
                  <a:lnTo>
                    <a:pt x="2006" y="1198"/>
                  </a:lnTo>
                  <a:lnTo>
                    <a:pt x="1984" y="1190"/>
                  </a:lnTo>
                  <a:lnTo>
                    <a:pt x="1958" y="1180"/>
                  </a:lnTo>
                  <a:lnTo>
                    <a:pt x="1934" y="1170"/>
                  </a:lnTo>
                  <a:lnTo>
                    <a:pt x="1916" y="1164"/>
                  </a:lnTo>
                  <a:lnTo>
                    <a:pt x="1900" y="1162"/>
                  </a:lnTo>
                  <a:lnTo>
                    <a:pt x="1892" y="1164"/>
                  </a:lnTo>
                  <a:lnTo>
                    <a:pt x="1888" y="1166"/>
                  </a:lnTo>
                  <a:lnTo>
                    <a:pt x="1886" y="1170"/>
                  </a:lnTo>
                  <a:lnTo>
                    <a:pt x="1886" y="1176"/>
                  </a:lnTo>
                  <a:lnTo>
                    <a:pt x="1892" y="1186"/>
                  </a:lnTo>
                  <a:lnTo>
                    <a:pt x="1900" y="1196"/>
                  </a:lnTo>
                  <a:lnTo>
                    <a:pt x="1912" y="1206"/>
                  </a:lnTo>
                  <a:lnTo>
                    <a:pt x="1924" y="1214"/>
                  </a:lnTo>
                  <a:lnTo>
                    <a:pt x="1946" y="1222"/>
                  </a:lnTo>
                  <a:lnTo>
                    <a:pt x="1954" y="1226"/>
                  </a:lnTo>
                  <a:lnTo>
                    <a:pt x="1956" y="1228"/>
                  </a:lnTo>
                  <a:lnTo>
                    <a:pt x="1956" y="1232"/>
                  </a:lnTo>
                  <a:lnTo>
                    <a:pt x="1952" y="1238"/>
                  </a:lnTo>
                  <a:lnTo>
                    <a:pt x="1940" y="1246"/>
                  </a:lnTo>
                  <a:lnTo>
                    <a:pt x="1926" y="1252"/>
                  </a:lnTo>
                  <a:lnTo>
                    <a:pt x="1920" y="1252"/>
                  </a:lnTo>
                  <a:lnTo>
                    <a:pt x="1916" y="1252"/>
                  </a:lnTo>
                  <a:lnTo>
                    <a:pt x="1908" y="1248"/>
                  </a:lnTo>
                  <a:lnTo>
                    <a:pt x="1902" y="1240"/>
                  </a:lnTo>
                  <a:lnTo>
                    <a:pt x="1894" y="1232"/>
                  </a:lnTo>
                  <a:lnTo>
                    <a:pt x="1886" y="1224"/>
                  </a:lnTo>
                  <a:lnTo>
                    <a:pt x="1874" y="1216"/>
                  </a:lnTo>
                  <a:lnTo>
                    <a:pt x="1868" y="1212"/>
                  </a:lnTo>
                  <a:lnTo>
                    <a:pt x="1858" y="1210"/>
                  </a:lnTo>
                  <a:lnTo>
                    <a:pt x="1844" y="1206"/>
                  </a:lnTo>
                  <a:lnTo>
                    <a:pt x="1836" y="1202"/>
                  </a:lnTo>
                  <a:lnTo>
                    <a:pt x="1832" y="1196"/>
                  </a:lnTo>
                  <a:lnTo>
                    <a:pt x="1832" y="1188"/>
                  </a:lnTo>
                  <a:lnTo>
                    <a:pt x="1832" y="1182"/>
                  </a:lnTo>
                  <a:lnTo>
                    <a:pt x="1830" y="1174"/>
                  </a:lnTo>
                  <a:lnTo>
                    <a:pt x="1826" y="1164"/>
                  </a:lnTo>
                  <a:lnTo>
                    <a:pt x="1818" y="1156"/>
                  </a:lnTo>
                  <a:lnTo>
                    <a:pt x="1814" y="1152"/>
                  </a:lnTo>
                  <a:lnTo>
                    <a:pt x="1812" y="1148"/>
                  </a:lnTo>
                  <a:lnTo>
                    <a:pt x="1812" y="1144"/>
                  </a:lnTo>
                  <a:lnTo>
                    <a:pt x="1812" y="1140"/>
                  </a:lnTo>
                  <a:lnTo>
                    <a:pt x="1816" y="1134"/>
                  </a:lnTo>
                  <a:lnTo>
                    <a:pt x="1822" y="1128"/>
                  </a:lnTo>
                  <a:lnTo>
                    <a:pt x="1826" y="1122"/>
                  </a:lnTo>
                  <a:lnTo>
                    <a:pt x="1830" y="1114"/>
                  </a:lnTo>
                  <a:lnTo>
                    <a:pt x="1828" y="1110"/>
                  </a:lnTo>
                  <a:lnTo>
                    <a:pt x="1826" y="1106"/>
                  </a:lnTo>
                  <a:lnTo>
                    <a:pt x="1822" y="1100"/>
                  </a:lnTo>
                  <a:lnTo>
                    <a:pt x="1816" y="1096"/>
                  </a:lnTo>
                  <a:lnTo>
                    <a:pt x="1800" y="1084"/>
                  </a:lnTo>
                  <a:lnTo>
                    <a:pt x="1784" y="1076"/>
                  </a:lnTo>
                  <a:lnTo>
                    <a:pt x="1758" y="1060"/>
                  </a:lnTo>
                  <a:lnTo>
                    <a:pt x="1746" y="1054"/>
                  </a:lnTo>
                  <a:lnTo>
                    <a:pt x="1738" y="1046"/>
                  </a:lnTo>
                  <a:lnTo>
                    <a:pt x="1730" y="1036"/>
                  </a:lnTo>
                  <a:lnTo>
                    <a:pt x="1726" y="1026"/>
                  </a:lnTo>
                  <a:lnTo>
                    <a:pt x="1724" y="1018"/>
                  </a:lnTo>
                  <a:lnTo>
                    <a:pt x="1726" y="1016"/>
                  </a:lnTo>
                  <a:lnTo>
                    <a:pt x="1736" y="1026"/>
                  </a:lnTo>
                  <a:lnTo>
                    <a:pt x="1746" y="1036"/>
                  </a:lnTo>
                  <a:lnTo>
                    <a:pt x="1762" y="1044"/>
                  </a:lnTo>
                  <a:lnTo>
                    <a:pt x="1782" y="1054"/>
                  </a:lnTo>
                  <a:lnTo>
                    <a:pt x="1808" y="1060"/>
                  </a:lnTo>
                  <a:lnTo>
                    <a:pt x="1836" y="1066"/>
                  </a:lnTo>
                  <a:lnTo>
                    <a:pt x="1864" y="1074"/>
                  </a:lnTo>
                  <a:lnTo>
                    <a:pt x="1920" y="1092"/>
                  </a:lnTo>
                  <a:lnTo>
                    <a:pt x="1948" y="1098"/>
                  </a:lnTo>
                  <a:lnTo>
                    <a:pt x="1962" y="1100"/>
                  </a:lnTo>
                  <a:lnTo>
                    <a:pt x="1976" y="1100"/>
                  </a:lnTo>
                  <a:lnTo>
                    <a:pt x="1990" y="1098"/>
                  </a:lnTo>
                  <a:lnTo>
                    <a:pt x="2002" y="1096"/>
                  </a:lnTo>
                  <a:lnTo>
                    <a:pt x="2016" y="1092"/>
                  </a:lnTo>
                  <a:lnTo>
                    <a:pt x="2030" y="1084"/>
                  </a:lnTo>
                  <a:lnTo>
                    <a:pt x="2052" y="1070"/>
                  </a:lnTo>
                  <a:lnTo>
                    <a:pt x="2072" y="1056"/>
                  </a:lnTo>
                  <a:lnTo>
                    <a:pt x="2084" y="1042"/>
                  </a:lnTo>
                  <a:lnTo>
                    <a:pt x="2090" y="1036"/>
                  </a:lnTo>
                  <a:lnTo>
                    <a:pt x="2092" y="1030"/>
                  </a:lnTo>
                  <a:lnTo>
                    <a:pt x="2094" y="1022"/>
                  </a:lnTo>
                  <a:lnTo>
                    <a:pt x="2092" y="1016"/>
                  </a:lnTo>
                  <a:lnTo>
                    <a:pt x="2090" y="1010"/>
                  </a:lnTo>
                  <a:lnTo>
                    <a:pt x="2086" y="1002"/>
                  </a:lnTo>
                  <a:lnTo>
                    <a:pt x="2080" y="994"/>
                  </a:lnTo>
                  <a:lnTo>
                    <a:pt x="2072" y="988"/>
                  </a:lnTo>
                  <a:lnTo>
                    <a:pt x="2050" y="970"/>
                  </a:lnTo>
                  <a:lnTo>
                    <a:pt x="2010" y="946"/>
                  </a:lnTo>
                  <a:lnTo>
                    <a:pt x="1982" y="934"/>
                  </a:lnTo>
                  <a:lnTo>
                    <a:pt x="1954" y="920"/>
                  </a:lnTo>
                  <a:lnTo>
                    <a:pt x="1910" y="896"/>
                  </a:lnTo>
                  <a:lnTo>
                    <a:pt x="1884" y="882"/>
                  </a:lnTo>
                  <a:lnTo>
                    <a:pt x="1868" y="874"/>
                  </a:lnTo>
                  <a:lnTo>
                    <a:pt x="1854" y="870"/>
                  </a:lnTo>
                  <a:lnTo>
                    <a:pt x="1844" y="870"/>
                  </a:lnTo>
                  <a:lnTo>
                    <a:pt x="1834" y="872"/>
                  </a:lnTo>
                  <a:lnTo>
                    <a:pt x="1822" y="872"/>
                  </a:lnTo>
                  <a:lnTo>
                    <a:pt x="1808" y="870"/>
                  </a:lnTo>
                  <a:lnTo>
                    <a:pt x="1786" y="866"/>
                  </a:lnTo>
                  <a:lnTo>
                    <a:pt x="1768" y="858"/>
                  </a:lnTo>
                  <a:lnTo>
                    <a:pt x="1758" y="852"/>
                  </a:lnTo>
                  <a:lnTo>
                    <a:pt x="1756" y="850"/>
                  </a:lnTo>
                  <a:lnTo>
                    <a:pt x="1756" y="846"/>
                  </a:lnTo>
                  <a:lnTo>
                    <a:pt x="1758" y="844"/>
                  </a:lnTo>
                  <a:lnTo>
                    <a:pt x="1758" y="840"/>
                  </a:lnTo>
                  <a:lnTo>
                    <a:pt x="1752" y="834"/>
                  </a:lnTo>
                  <a:lnTo>
                    <a:pt x="1740" y="828"/>
                  </a:lnTo>
                  <a:lnTo>
                    <a:pt x="1726" y="824"/>
                  </a:lnTo>
                  <a:lnTo>
                    <a:pt x="1718" y="824"/>
                  </a:lnTo>
                  <a:lnTo>
                    <a:pt x="1712" y="826"/>
                  </a:lnTo>
                  <a:lnTo>
                    <a:pt x="1710" y="830"/>
                  </a:lnTo>
                  <a:lnTo>
                    <a:pt x="1706" y="834"/>
                  </a:lnTo>
                  <a:lnTo>
                    <a:pt x="1698" y="838"/>
                  </a:lnTo>
                  <a:lnTo>
                    <a:pt x="1686" y="838"/>
                  </a:lnTo>
                  <a:lnTo>
                    <a:pt x="1666" y="834"/>
                  </a:lnTo>
                  <a:lnTo>
                    <a:pt x="1658" y="832"/>
                  </a:lnTo>
                  <a:lnTo>
                    <a:pt x="1652" y="832"/>
                  </a:lnTo>
                  <a:lnTo>
                    <a:pt x="1648" y="832"/>
                  </a:lnTo>
                  <a:lnTo>
                    <a:pt x="1644" y="828"/>
                  </a:lnTo>
                  <a:lnTo>
                    <a:pt x="1640" y="828"/>
                  </a:lnTo>
                  <a:lnTo>
                    <a:pt x="1638" y="830"/>
                  </a:lnTo>
                  <a:lnTo>
                    <a:pt x="1636" y="834"/>
                  </a:lnTo>
                  <a:lnTo>
                    <a:pt x="1630" y="836"/>
                  </a:lnTo>
                  <a:lnTo>
                    <a:pt x="1620" y="838"/>
                  </a:lnTo>
                  <a:lnTo>
                    <a:pt x="1618" y="838"/>
                  </a:lnTo>
                  <a:lnTo>
                    <a:pt x="1618" y="834"/>
                  </a:lnTo>
                  <a:lnTo>
                    <a:pt x="1622" y="830"/>
                  </a:lnTo>
                  <a:lnTo>
                    <a:pt x="1622" y="826"/>
                  </a:lnTo>
                  <a:lnTo>
                    <a:pt x="1620" y="822"/>
                  </a:lnTo>
                  <a:lnTo>
                    <a:pt x="1618" y="820"/>
                  </a:lnTo>
                  <a:lnTo>
                    <a:pt x="1614" y="818"/>
                  </a:lnTo>
                  <a:lnTo>
                    <a:pt x="1608" y="818"/>
                  </a:lnTo>
                  <a:lnTo>
                    <a:pt x="1598" y="816"/>
                  </a:lnTo>
                  <a:lnTo>
                    <a:pt x="1590" y="814"/>
                  </a:lnTo>
                  <a:lnTo>
                    <a:pt x="1586" y="812"/>
                  </a:lnTo>
                  <a:lnTo>
                    <a:pt x="1580" y="810"/>
                  </a:lnTo>
                  <a:lnTo>
                    <a:pt x="1576" y="810"/>
                  </a:lnTo>
                  <a:lnTo>
                    <a:pt x="1580" y="808"/>
                  </a:lnTo>
                  <a:lnTo>
                    <a:pt x="1592" y="808"/>
                  </a:lnTo>
                  <a:lnTo>
                    <a:pt x="1612" y="812"/>
                  </a:lnTo>
                  <a:lnTo>
                    <a:pt x="1624" y="812"/>
                  </a:lnTo>
                  <a:lnTo>
                    <a:pt x="1634" y="812"/>
                  </a:lnTo>
                  <a:lnTo>
                    <a:pt x="1640" y="810"/>
                  </a:lnTo>
                  <a:lnTo>
                    <a:pt x="1646" y="808"/>
                  </a:lnTo>
                  <a:lnTo>
                    <a:pt x="1654" y="800"/>
                  </a:lnTo>
                  <a:lnTo>
                    <a:pt x="1658" y="800"/>
                  </a:lnTo>
                  <a:lnTo>
                    <a:pt x="1662" y="800"/>
                  </a:lnTo>
                  <a:lnTo>
                    <a:pt x="1668" y="800"/>
                  </a:lnTo>
                  <a:lnTo>
                    <a:pt x="1672" y="798"/>
                  </a:lnTo>
                  <a:lnTo>
                    <a:pt x="1674" y="796"/>
                  </a:lnTo>
                  <a:lnTo>
                    <a:pt x="1676" y="794"/>
                  </a:lnTo>
                  <a:lnTo>
                    <a:pt x="1676" y="790"/>
                  </a:lnTo>
                  <a:lnTo>
                    <a:pt x="1674" y="788"/>
                  </a:lnTo>
                  <a:lnTo>
                    <a:pt x="1672" y="786"/>
                  </a:lnTo>
                  <a:lnTo>
                    <a:pt x="1668" y="786"/>
                  </a:lnTo>
                  <a:lnTo>
                    <a:pt x="1660" y="786"/>
                  </a:lnTo>
                  <a:lnTo>
                    <a:pt x="1658" y="782"/>
                  </a:lnTo>
                  <a:lnTo>
                    <a:pt x="1656" y="780"/>
                  </a:lnTo>
                  <a:lnTo>
                    <a:pt x="1650" y="778"/>
                  </a:lnTo>
                  <a:lnTo>
                    <a:pt x="1648" y="776"/>
                  </a:lnTo>
                  <a:lnTo>
                    <a:pt x="1644" y="774"/>
                  </a:lnTo>
                  <a:lnTo>
                    <a:pt x="1640" y="770"/>
                  </a:lnTo>
                  <a:lnTo>
                    <a:pt x="1636" y="766"/>
                  </a:lnTo>
                  <a:lnTo>
                    <a:pt x="1634" y="766"/>
                  </a:lnTo>
                  <a:lnTo>
                    <a:pt x="1630" y="768"/>
                  </a:lnTo>
                  <a:lnTo>
                    <a:pt x="1624" y="768"/>
                  </a:lnTo>
                  <a:lnTo>
                    <a:pt x="1624" y="766"/>
                  </a:lnTo>
                  <a:lnTo>
                    <a:pt x="1620" y="764"/>
                  </a:lnTo>
                  <a:lnTo>
                    <a:pt x="1614" y="766"/>
                  </a:lnTo>
                  <a:lnTo>
                    <a:pt x="1606" y="768"/>
                  </a:lnTo>
                  <a:lnTo>
                    <a:pt x="1606" y="764"/>
                  </a:lnTo>
                  <a:lnTo>
                    <a:pt x="1606" y="762"/>
                  </a:lnTo>
                  <a:lnTo>
                    <a:pt x="1606" y="760"/>
                  </a:lnTo>
                  <a:lnTo>
                    <a:pt x="1602" y="758"/>
                  </a:lnTo>
                  <a:lnTo>
                    <a:pt x="1596" y="756"/>
                  </a:lnTo>
                  <a:lnTo>
                    <a:pt x="1588" y="754"/>
                  </a:lnTo>
                  <a:lnTo>
                    <a:pt x="1582" y="754"/>
                  </a:lnTo>
                  <a:lnTo>
                    <a:pt x="1578" y="758"/>
                  </a:lnTo>
                  <a:lnTo>
                    <a:pt x="1574" y="760"/>
                  </a:lnTo>
                  <a:lnTo>
                    <a:pt x="1572" y="766"/>
                  </a:lnTo>
                  <a:lnTo>
                    <a:pt x="1570" y="770"/>
                  </a:lnTo>
                  <a:lnTo>
                    <a:pt x="1570" y="780"/>
                  </a:lnTo>
                  <a:lnTo>
                    <a:pt x="1572" y="786"/>
                  </a:lnTo>
                  <a:lnTo>
                    <a:pt x="1568" y="786"/>
                  </a:lnTo>
                  <a:lnTo>
                    <a:pt x="1564" y="782"/>
                  </a:lnTo>
                  <a:lnTo>
                    <a:pt x="1560" y="782"/>
                  </a:lnTo>
                  <a:lnTo>
                    <a:pt x="1558" y="782"/>
                  </a:lnTo>
                  <a:lnTo>
                    <a:pt x="1550" y="784"/>
                  </a:lnTo>
                  <a:lnTo>
                    <a:pt x="1548" y="784"/>
                  </a:lnTo>
                  <a:lnTo>
                    <a:pt x="1548" y="782"/>
                  </a:lnTo>
                  <a:lnTo>
                    <a:pt x="1554" y="778"/>
                  </a:lnTo>
                  <a:lnTo>
                    <a:pt x="1560" y="772"/>
                  </a:lnTo>
                  <a:lnTo>
                    <a:pt x="1564" y="768"/>
                  </a:lnTo>
                  <a:lnTo>
                    <a:pt x="1564" y="766"/>
                  </a:lnTo>
                  <a:lnTo>
                    <a:pt x="1562" y="766"/>
                  </a:lnTo>
                  <a:lnTo>
                    <a:pt x="1556" y="766"/>
                  </a:lnTo>
                  <a:lnTo>
                    <a:pt x="1554" y="766"/>
                  </a:lnTo>
                  <a:lnTo>
                    <a:pt x="1554" y="762"/>
                  </a:lnTo>
                  <a:lnTo>
                    <a:pt x="1558" y="758"/>
                  </a:lnTo>
                  <a:lnTo>
                    <a:pt x="1564" y="756"/>
                  </a:lnTo>
                  <a:lnTo>
                    <a:pt x="1572" y="752"/>
                  </a:lnTo>
                  <a:lnTo>
                    <a:pt x="1574" y="750"/>
                  </a:lnTo>
                  <a:lnTo>
                    <a:pt x="1574" y="748"/>
                  </a:lnTo>
                  <a:lnTo>
                    <a:pt x="1572" y="746"/>
                  </a:lnTo>
                  <a:lnTo>
                    <a:pt x="1570" y="746"/>
                  </a:lnTo>
                  <a:lnTo>
                    <a:pt x="1566" y="746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2"/>
                  </a:lnTo>
                  <a:lnTo>
                    <a:pt x="1560" y="740"/>
                  </a:lnTo>
                  <a:lnTo>
                    <a:pt x="1558" y="740"/>
                  </a:lnTo>
                  <a:lnTo>
                    <a:pt x="1554" y="740"/>
                  </a:lnTo>
                  <a:lnTo>
                    <a:pt x="1548" y="742"/>
                  </a:lnTo>
                  <a:lnTo>
                    <a:pt x="1544" y="742"/>
                  </a:lnTo>
                  <a:lnTo>
                    <a:pt x="1540" y="740"/>
                  </a:lnTo>
                  <a:lnTo>
                    <a:pt x="1538" y="738"/>
                  </a:lnTo>
                  <a:lnTo>
                    <a:pt x="1536" y="738"/>
                  </a:lnTo>
                  <a:lnTo>
                    <a:pt x="1534" y="740"/>
                  </a:lnTo>
                  <a:lnTo>
                    <a:pt x="1532" y="744"/>
                  </a:lnTo>
                  <a:lnTo>
                    <a:pt x="1530" y="744"/>
                  </a:lnTo>
                  <a:lnTo>
                    <a:pt x="1528" y="744"/>
                  </a:lnTo>
                  <a:lnTo>
                    <a:pt x="1524" y="742"/>
                  </a:lnTo>
                  <a:lnTo>
                    <a:pt x="1522" y="744"/>
                  </a:lnTo>
                  <a:lnTo>
                    <a:pt x="1518" y="746"/>
                  </a:lnTo>
                  <a:lnTo>
                    <a:pt x="1518" y="750"/>
                  </a:lnTo>
                  <a:lnTo>
                    <a:pt x="1518" y="752"/>
                  </a:lnTo>
                  <a:lnTo>
                    <a:pt x="1520" y="752"/>
                  </a:lnTo>
                  <a:lnTo>
                    <a:pt x="1524" y="754"/>
                  </a:lnTo>
                  <a:lnTo>
                    <a:pt x="1530" y="754"/>
                  </a:lnTo>
                  <a:lnTo>
                    <a:pt x="1528" y="756"/>
                  </a:lnTo>
                  <a:lnTo>
                    <a:pt x="1522" y="760"/>
                  </a:lnTo>
                  <a:lnTo>
                    <a:pt x="1522" y="762"/>
                  </a:lnTo>
                  <a:lnTo>
                    <a:pt x="1520" y="764"/>
                  </a:lnTo>
                  <a:lnTo>
                    <a:pt x="1516" y="766"/>
                  </a:lnTo>
                  <a:lnTo>
                    <a:pt x="1516" y="768"/>
                  </a:lnTo>
                  <a:lnTo>
                    <a:pt x="1514" y="772"/>
                  </a:lnTo>
                  <a:lnTo>
                    <a:pt x="1512" y="772"/>
                  </a:lnTo>
                  <a:lnTo>
                    <a:pt x="1510" y="774"/>
                  </a:lnTo>
                  <a:lnTo>
                    <a:pt x="1510" y="780"/>
                  </a:lnTo>
                  <a:lnTo>
                    <a:pt x="1510" y="782"/>
                  </a:lnTo>
                  <a:lnTo>
                    <a:pt x="1510" y="784"/>
                  </a:lnTo>
                  <a:lnTo>
                    <a:pt x="1504" y="786"/>
                  </a:lnTo>
                  <a:lnTo>
                    <a:pt x="1496" y="790"/>
                  </a:lnTo>
                  <a:lnTo>
                    <a:pt x="1492" y="792"/>
                  </a:lnTo>
                  <a:lnTo>
                    <a:pt x="1490" y="790"/>
                  </a:lnTo>
                  <a:lnTo>
                    <a:pt x="1492" y="784"/>
                  </a:lnTo>
                  <a:lnTo>
                    <a:pt x="1494" y="776"/>
                  </a:lnTo>
                  <a:lnTo>
                    <a:pt x="1496" y="770"/>
                  </a:lnTo>
                  <a:lnTo>
                    <a:pt x="1496" y="766"/>
                  </a:lnTo>
                  <a:lnTo>
                    <a:pt x="1498" y="760"/>
                  </a:lnTo>
                  <a:lnTo>
                    <a:pt x="1500" y="754"/>
                  </a:lnTo>
                  <a:lnTo>
                    <a:pt x="1498" y="750"/>
                  </a:lnTo>
                  <a:lnTo>
                    <a:pt x="1494" y="750"/>
                  </a:lnTo>
                  <a:lnTo>
                    <a:pt x="1490" y="752"/>
                  </a:lnTo>
                  <a:lnTo>
                    <a:pt x="1480" y="762"/>
                  </a:lnTo>
                  <a:lnTo>
                    <a:pt x="1456" y="784"/>
                  </a:lnTo>
                  <a:lnTo>
                    <a:pt x="1450" y="790"/>
                  </a:lnTo>
                  <a:lnTo>
                    <a:pt x="1450" y="794"/>
                  </a:lnTo>
                  <a:lnTo>
                    <a:pt x="1450" y="798"/>
                  </a:lnTo>
                  <a:lnTo>
                    <a:pt x="1446" y="804"/>
                  </a:lnTo>
                  <a:lnTo>
                    <a:pt x="1440" y="810"/>
                  </a:lnTo>
                  <a:lnTo>
                    <a:pt x="1436" y="810"/>
                  </a:lnTo>
                  <a:lnTo>
                    <a:pt x="1434" y="810"/>
                  </a:lnTo>
                  <a:lnTo>
                    <a:pt x="1432" y="810"/>
                  </a:lnTo>
                  <a:lnTo>
                    <a:pt x="1428" y="812"/>
                  </a:lnTo>
                  <a:lnTo>
                    <a:pt x="1426" y="812"/>
                  </a:lnTo>
                  <a:lnTo>
                    <a:pt x="1428" y="808"/>
                  </a:lnTo>
                  <a:lnTo>
                    <a:pt x="1432" y="802"/>
                  </a:lnTo>
                  <a:lnTo>
                    <a:pt x="1436" y="798"/>
                  </a:lnTo>
                  <a:lnTo>
                    <a:pt x="1436" y="794"/>
                  </a:lnTo>
                  <a:lnTo>
                    <a:pt x="1436" y="792"/>
                  </a:lnTo>
                  <a:lnTo>
                    <a:pt x="1438" y="790"/>
                  </a:lnTo>
                  <a:lnTo>
                    <a:pt x="1442" y="784"/>
                  </a:lnTo>
                  <a:lnTo>
                    <a:pt x="1440" y="782"/>
                  </a:lnTo>
                  <a:lnTo>
                    <a:pt x="1440" y="778"/>
                  </a:lnTo>
                  <a:lnTo>
                    <a:pt x="1448" y="770"/>
                  </a:lnTo>
                  <a:lnTo>
                    <a:pt x="1466" y="756"/>
                  </a:lnTo>
                  <a:lnTo>
                    <a:pt x="1466" y="754"/>
                  </a:lnTo>
                  <a:lnTo>
                    <a:pt x="1458" y="754"/>
                  </a:lnTo>
                  <a:lnTo>
                    <a:pt x="1454" y="752"/>
                  </a:lnTo>
                  <a:lnTo>
                    <a:pt x="1450" y="752"/>
                  </a:lnTo>
                  <a:lnTo>
                    <a:pt x="1446" y="748"/>
                  </a:lnTo>
                  <a:lnTo>
                    <a:pt x="1446" y="746"/>
                  </a:lnTo>
                  <a:lnTo>
                    <a:pt x="1444" y="752"/>
                  </a:lnTo>
                  <a:lnTo>
                    <a:pt x="1442" y="758"/>
                  </a:lnTo>
                  <a:lnTo>
                    <a:pt x="1442" y="760"/>
                  </a:lnTo>
                  <a:lnTo>
                    <a:pt x="1440" y="758"/>
                  </a:lnTo>
                  <a:lnTo>
                    <a:pt x="1438" y="754"/>
                  </a:lnTo>
                  <a:lnTo>
                    <a:pt x="1434" y="750"/>
                  </a:lnTo>
                  <a:lnTo>
                    <a:pt x="1430" y="748"/>
                  </a:lnTo>
                  <a:lnTo>
                    <a:pt x="1426" y="750"/>
                  </a:lnTo>
                  <a:lnTo>
                    <a:pt x="1424" y="750"/>
                  </a:lnTo>
                  <a:lnTo>
                    <a:pt x="1420" y="748"/>
                  </a:lnTo>
                  <a:lnTo>
                    <a:pt x="1418" y="746"/>
                  </a:lnTo>
                  <a:lnTo>
                    <a:pt x="1414" y="746"/>
                  </a:lnTo>
                  <a:lnTo>
                    <a:pt x="1412" y="748"/>
                  </a:lnTo>
                  <a:lnTo>
                    <a:pt x="1414" y="752"/>
                  </a:lnTo>
                  <a:lnTo>
                    <a:pt x="1416" y="754"/>
                  </a:lnTo>
                  <a:lnTo>
                    <a:pt x="1416" y="758"/>
                  </a:lnTo>
                  <a:lnTo>
                    <a:pt x="1414" y="760"/>
                  </a:lnTo>
                  <a:lnTo>
                    <a:pt x="1408" y="758"/>
                  </a:lnTo>
                  <a:lnTo>
                    <a:pt x="1402" y="754"/>
                  </a:lnTo>
                  <a:lnTo>
                    <a:pt x="1400" y="756"/>
                  </a:lnTo>
                  <a:lnTo>
                    <a:pt x="1402" y="760"/>
                  </a:lnTo>
                  <a:lnTo>
                    <a:pt x="1410" y="764"/>
                  </a:lnTo>
                  <a:lnTo>
                    <a:pt x="1418" y="768"/>
                  </a:lnTo>
                  <a:lnTo>
                    <a:pt x="1422" y="770"/>
                  </a:lnTo>
                  <a:lnTo>
                    <a:pt x="1418" y="772"/>
                  </a:lnTo>
                  <a:lnTo>
                    <a:pt x="1410" y="770"/>
                  </a:lnTo>
                  <a:lnTo>
                    <a:pt x="1404" y="768"/>
                  </a:lnTo>
                  <a:lnTo>
                    <a:pt x="1402" y="768"/>
                  </a:lnTo>
                  <a:lnTo>
                    <a:pt x="1402" y="770"/>
                  </a:lnTo>
                  <a:lnTo>
                    <a:pt x="1400" y="774"/>
                  </a:lnTo>
                  <a:lnTo>
                    <a:pt x="1396" y="778"/>
                  </a:lnTo>
                  <a:lnTo>
                    <a:pt x="1388" y="782"/>
                  </a:lnTo>
                  <a:lnTo>
                    <a:pt x="1376" y="790"/>
                  </a:lnTo>
                  <a:lnTo>
                    <a:pt x="1372" y="792"/>
                  </a:lnTo>
                  <a:lnTo>
                    <a:pt x="1372" y="794"/>
                  </a:lnTo>
                  <a:lnTo>
                    <a:pt x="1366" y="798"/>
                  </a:lnTo>
                  <a:lnTo>
                    <a:pt x="1362" y="800"/>
                  </a:lnTo>
                  <a:lnTo>
                    <a:pt x="1360" y="802"/>
                  </a:lnTo>
                  <a:lnTo>
                    <a:pt x="1360" y="804"/>
                  </a:lnTo>
                  <a:lnTo>
                    <a:pt x="1362" y="808"/>
                  </a:lnTo>
                  <a:lnTo>
                    <a:pt x="1360" y="810"/>
                  </a:lnTo>
                  <a:lnTo>
                    <a:pt x="1358" y="810"/>
                  </a:lnTo>
                  <a:lnTo>
                    <a:pt x="1358" y="812"/>
                  </a:lnTo>
                  <a:lnTo>
                    <a:pt x="1362" y="816"/>
                  </a:lnTo>
                  <a:lnTo>
                    <a:pt x="1368" y="818"/>
                  </a:lnTo>
                  <a:lnTo>
                    <a:pt x="1370" y="818"/>
                  </a:lnTo>
                  <a:lnTo>
                    <a:pt x="1368" y="818"/>
                  </a:lnTo>
                  <a:lnTo>
                    <a:pt x="1362" y="818"/>
                  </a:lnTo>
                  <a:lnTo>
                    <a:pt x="1356" y="818"/>
                  </a:lnTo>
                  <a:lnTo>
                    <a:pt x="1350" y="816"/>
                  </a:lnTo>
                  <a:lnTo>
                    <a:pt x="1350" y="814"/>
                  </a:lnTo>
                  <a:lnTo>
                    <a:pt x="1350" y="810"/>
                  </a:lnTo>
                  <a:lnTo>
                    <a:pt x="1350" y="806"/>
                  </a:lnTo>
                  <a:lnTo>
                    <a:pt x="1350" y="804"/>
                  </a:lnTo>
                  <a:lnTo>
                    <a:pt x="1342" y="802"/>
                  </a:lnTo>
                  <a:lnTo>
                    <a:pt x="1334" y="800"/>
                  </a:lnTo>
                  <a:lnTo>
                    <a:pt x="1326" y="800"/>
                  </a:lnTo>
                  <a:lnTo>
                    <a:pt x="1324" y="798"/>
                  </a:lnTo>
                  <a:lnTo>
                    <a:pt x="1322" y="798"/>
                  </a:lnTo>
                  <a:lnTo>
                    <a:pt x="1320" y="796"/>
                  </a:lnTo>
                  <a:lnTo>
                    <a:pt x="1318" y="798"/>
                  </a:lnTo>
                  <a:lnTo>
                    <a:pt x="1312" y="796"/>
                  </a:lnTo>
                  <a:lnTo>
                    <a:pt x="1308" y="794"/>
                  </a:lnTo>
                  <a:lnTo>
                    <a:pt x="1306" y="794"/>
                  </a:lnTo>
                  <a:lnTo>
                    <a:pt x="1306" y="796"/>
                  </a:lnTo>
                  <a:lnTo>
                    <a:pt x="1304" y="802"/>
                  </a:lnTo>
                  <a:lnTo>
                    <a:pt x="1302" y="808"/>
                  </a:lnTo>
                  <a:lnTo>
                    <a:pt x="1300" y="802"/>
                  </a:lnTo>
                  <a:lnTo>
                    <a:pt x="1298" y="800"/>
                  </a:lnTo>
                  <a:lnTo>
                    <a:pt x="1294" y="796"/>
                  </a:lnTo>
                  <a:lnTo>
                    <a:pt x="1290" y="796"/>
                  </a:lnTo>
                  <a:lnTo>
                    <a:pt x="1284" y="798"/>
                  </a:lnTo>
                  <a:lnTo>
                    <a:pt x="1278" y="802"/>
                  </a:lnTo>
                  <a:lnTo>
                    <a:pt x="1280" y="804"/>
                  </a:lnTo>
                  <a:lnTo>
                    <a:pt x="1286" y="806"/>
                  </a:lnTo>
                  <a:lnTo>
                    <a:pt x="1288" y="808"/>
                  </a:lnTo>
                  <a:lnTo>
                    <a:pt x="1290" y="810"/>
                  </a:lnTo>
                  <a:lnTo>
                    <a:pt x="1294" y="812"/>
                  </a:lnTo>
                  <a:lnTo>
                    <a:pt x="1298" y="812"/>
                  </a:lnTo>
                  <a:lnTo>
                    <a:pt x="1302" y="814"/>
                  </a:lnTo>
                  <a:lnTo>
                    <a:pt x="1304" y="816"/>
                  </a:lnTo>
                  <a:lnTo>
                    <a:pt x="1308" y="816"/>
                  </a:lnTo>
                  <a:lnTo>
                    <a:pt x="1310" y="818"/>
                  </a:lnTo>
                  <a:lnTo>
                    <a:pt x="1308" y="820"/>
                  </a:lnTo>
                  <a:lnTo>
                    <a:pt x="1306" y="822"/>
                  </a:lnTo>
                  <a:lnTo>
                    <a:pt x="1306" y="824"/>
                  </a:lnTo>
                  <a:lnTo>
                    <a:pt x="1312" y="832"/>
                  </a:lnTo>
                  <a:lnTo>
                    <a:pt x="1314" y="836"/>
                  </a:lnTo>
                  <a:lnTo>
                    <a:pt x="1312" y="836"/>
                  </a:lnTo>
                  <a:lnTo>
                    <a:pt x="1296" y="824"/>
                  </a:lnTo>
                  <a:lnTo>
                    <a:pt x="1286" y="818"/>
                  </a:lnTo>
                  <a:lnTo>
                    <a:pt x="1280" y="816"/>
                  </a:lnTo>
                  <a:lnTo>
                    <a:pt x="1278" y="818"/>
                  </a:lnTo>
                  <a:lnTo>
                    <a:pt x="1278" y="822"/>
                  </a:lnTo>
                  <a:lnTo>
                    <a:pt x="1280" y="822"/>
                  </a:lnTo>
                  <a:lnTo>
                    <a:pt x="1280" y="824"/>
                  </a:lnTo>
                  <a:lnTo>
                    <a:pt x="1276" y="826"/>
                  </a:lnTo>
                  <a:lnTo>
                    <a:pt x="1274" y="826"/>
                  </a:lnTo>
                  <a:lnTo>
                    <a:pt x="1272" y="826"/>
                  </a:lnTo>
                  <a:lnTo>
                    <a:pt x="1272" y="824"/>
                  </a:lnTo>
                  <a:lnTo>
                    <a:pt x="1274" y="822"/>
                  </a:lnTo>
                  <a:lnTo>
                    <a:pt x="1272" y="822"/>
                  </a:lnTo>
                  <a:lnTo>
                    <a:pt x="1266" y="824"/>
                  </a:lnTo>
                  <a:lnTo>
                    <a:pt x="1252" y="834"/>
                  </a:lnTo>
                  <a:lnTo>
                    <a:pt x="1252" y="836"/>
                  </a:lnTo>
                  <a:lnTo>
                    <a:pt x="1250" y="838"/>
                  </a:lnTo>
                  <a:lnTo>
                    <a:pt x="1248" y="846"/>
                  </a:lnTo>
                  <a:lnTo>
                    <a:pt x="1246" y="850"/>
                  </a:lnTo>
                  <a:lnTo>
                    <a:pt x="1244" y="856"/>
                  </a:lnTo>
                  <a:lnTo>
                    <a:pt x="1238" y="862"/>
                  </a:lnTo>
                  <a:lnTo>
                    <a:pt x="1228" y="868"/>
                  </a:lnTo>
                  <a:lnTo>
                    <a:pt x="1238" y="856"/>
                  </a:lnTo>
                  <a:lnTo>
                    <a:pt x="1242" y="844"/>
                  </a:lnTo>
                  <a:lnTo>
                    <a:pt x="1244" y="832"/>
                  </a:lnTo>
                  <a:lnTo>
                    <a:pt x="1244" y="824"/>
                  </a:lnTo>
                  <a:lnTo>
                    <a:pt x="1242" y="820"/>
                  </a:lnTo>
                  <a:lnTo>
                    <a:pt x="1240" y="822"/>
                  </a:lnTo>
                  <a:lnTo>
                    <a:pt x="1238" y="824"/>
                  </a:lnTo>
                  <a:lnTo>
                    <a:pt x="1236" y="826"/>
                  </a:lnTo>
                  <a:lnTo>
                    <a:pt x="1236" y="824"/>
                  </a:lnTo>
                  <a:lnTo>
                    <a:pt x="1232" y="822"/>
                  </a:lnTo>
                  <a:lnTo>
                    <a:pt x="1230" y="822"/>
                  </a:lnTo>
                  <a:lnTo>
                    <a:pt x="1224" y="834"/>
                  </a:lnTo>
                  <a:lnTo>
                    <a:pt x="1222" y="840"/>
                  </a:lnTo>
                  <a:lnTo>
                    <a:pt x="1222" y="842"/>
                  </a:lnTo>
                  <a:lnTo>
                    <a:pt x="1222" y="844"/>
                  </a:lnTo>
                  <a:lnTo>
                    <a:pt x="1220" y="846"/>
                  </a:lnTo>
                  <a:lnTo>
                    <a:pt x="1216" y="848"/>
                  </a:lnTo>
                  <a:lnTo>
                    <a:pt x="1214" y="848"/>
                  </a:lnTo>
                  <a:lnTo>
                    <a:pt x="1214" y="846"/>
                  </a:lnTo>
                  <a:lnTo>
                    <a:pt x="1216" y="840"/>
                  </a:lnTo>
                  <a:lnTo>
                    <a:pt x="1218" y="836"/>
                  </a:lnTo>
                  <a:lnTo>
                    <a:pt x="1216" y="832"/>
                  </a:lnTo>
                  <a:lnTo>
                    <a:pt x="1214" y="830"/>
                  </a:lnTo>
                  <a:lnTo>
                    <a:pt x="1212" y="830"/>
                  </a:lnTo>
                  <a:lnTo>
                    <a:pt x="1204" y="832"/>
                  </a:lnTo>
                  <a:lnTo>
                    <a:pt x="1198" y="836"/>
                  </a:lnTo>
                  <a:lnTo>
                    <a:pt x="1186" y="844"/>
                  </a:lnTo>
                  <a:lnTo>
                    <a:pt x="1184" y="846"/>
                  </a:lnTo>
                  <a:lnTo>
                    <a:pt x="1188" y="848"/>
                  </a:lnTo>
                  <a:lnTo>
                    <a:pt x="1188" y="850"/>
                  </a:lnTo>
                  <a:lnTo>
                    <a:pt x="1188" y="854"/>
                  </a:lnTo>
                  <a:lnTo>
                    <a:pt x="1188" y="856"/>
                  </a:lnTo>
                  <a:lnTo>
                    <a:pt x="1190" y="858"/>
                  </a:lnTo>
                  <a:lnTo>
                    <a:pt x="1196" y="860"/>
                  </a:lnTo>
                  <a:lnTo>
                    <a:pt x="1200" y="862"/>
                  </a:lnTo>
                  <a:lnTo>
                    <a:pt x="1204" y="864"/>
                  </a:lnTo>
                  <a:lnTo>
                    <a:pt x="1208" y="868"/>
                  </a:lnTo>
                  <a:lnTo>
                    <a:pt x="1210" y="876"/>
                  </a:lnTo>
                  <a:lnTo>
                    <a:pt x="1200" y="872"/>
                  </a:lnTo>
                  <a:lnTo>
                    <a:pt x="1198" y="870"/>
                  </a:lnTo>
                  <a:lnTo>
                    <a:pt x="1200" y="868"/>
                  </a:lnTo>
                  <a:lnTo>
                    <a:pt x="1202" y="868"/>
                  </a:lnTo>
                  <a:lnTo>
                    <a:pt x="1196" y="864"/>
                  </a:lnTo>
                  <a:lnTo>
                    <a:pt x="1190" y="862"/>
                  </a:lnTo>
                  <a:lnTo>
                    <a:pt x="1186" y="860"/>
                  </a:lnTo>
                  <a:lnTo>
                    <a:pt x="1182" y="854"/>
                  </a:lnTo>
                  <a:lnTo>
                    <a:pt x="1180" y="852"/>
                  </a:lnTo>
                  <a:lnTo>
                    <a:pt x="1174" y="852"/>
                  </a:lnTo>
                  <a:lnTo>
                    <a:pt x="1166" y="854"/>
                  </a:lnTo>
                  <a:lnTo>
                    <a:pt x="1166" y="856"/>
                  </a:lnTo>
                  <a:lnTo>
                    <a:pt x="1174" y="862"/>
                  </a:lnTo>
                  <a:lnTo>
                    <a:pt x="1178" y="866"/>
                  </a:lnTo>
                  <a:lnTo>
                    <a:pt x="1176" y="868"/>
                  </a:lnTo>
                  <a:lnTo>
                    <a:pt x="1172" y="868"/>
                  </a:lnTo>
                  <a:lnTo>
                    <a:pt x="1168" y="862"/>
                  </a:lnTo>
                  <a:lnTo>
                    <a:pt x="1158" y="854"/>
                  </a:lnTo>
                  <a:lnTo>
                    <a:pt x="1154" y="854"/>
                  </a:lnTo>
                  <a:lnTo>
                    <a:pt x="1154" y="858"/>
                  </a:lnTo>
                  <a:lnTo>
                    <a:pt x="1154" y="860"/>
                  </a:lnTo>
                  <a:lnTo>
                    <a:pt x="1154" y="862"/>
                  </a:lnTo>
                  <a:lnTo>
                    <a:pt x="1152" y="864"/>
                  </a:lnTo>
                  <a:lnTo>
                    <a:pt x="1150" y="868"/>
                  </a:lnTo>
                  <a:lnTo>
                    <a:pt x="1150" y="872"/>
                  </a:lnTo>
                  <a:lnTo>
                    <a:pt x="1152" y="876"/>
                  </a:lnTo>
                  <a:lnTo>
                    <a:pt x="1152" y="878"/>
                  </a:lnTo>
                  <a:lnTo>
                    <a:pt x="1146" y="880"/>
                  </a:lnTo>
                  <a:lnTo>
                    <a:pt x="1138" y="884"/>
                  </a:lnTo>
                  <a:lnTo>
                    <a:pt x="1134" y="886"/>
                  </a:lnTo>
                  <a:lnTo>
                    <a:pt x="1130" y="888"/>
                  </a:lnTo>
                  <a:lnTo>
                    <a:pt x="1128" y="892"/>
                  </a:lnTo>
                  <a:lnTo>
                    <a:pt x="1128" y="894"/>
                  </a:lnTo>
                  <a:lnTo>
                    <a:pt x="1134" y="896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2" y="902"/>
                  </a:lnTo>
                  <a:lnTo>
                    <a:pt x="1120" y="906"/>
                  </a:lnTo>
                  <a:lnTo>
                    <a:pt x="1118" y="908"/>
                  </a:lnTo>
                  <a:lnTo>
                    <a:pt x="1114" y="912"/>
                  </a:lnTo>
                  <a:lnTo>
                    <a:pt x="1108" y="912"/>
                  </a:lnTo>
                  <a:lnTo>
                    <a:pt x="1102" y="912"/>
                  </a:lnTo>
                  <a:lnTo>
                    <a:pt x="1096" y="916"/>
                  </a:lnTo>
                  <a:lnTo>
                    <a:pt x="1090" y="924"/>
                  </a:lnTo>
                  <a:lnTo>
                    <a:pt x="1088" y="928"/>
                  </a:lnTo>
                  <a:lnTo>
                    <a:pt x="1088" y="930"/>
                  </a:lnTo>
                  <a:lnTo>
                    <a:pt x="1092" y="930"/>
                  </a:lnTo>
                  <a:lnTo>
                    <a:pt x="1096" y="928"/>
                  </a:lnTo>
                  <a:lnTo>
                    <a:pt x="1106" y="926"/>
                  </a:lnTo>
                  <a:lnTo>
                    <a:pt x="1108" y="926"/>
                  </a:lnTo>
                  <a:lnTo>
                    <a:pt x="1108" y="930"/>
                  </a:lnTo>
                  <a:lnTo>
                    <a:pt x="1112" y="930"/>
                  </a:lnTo>
                  <a:lnTo>
                    <a:pt x="1124" y="924"/>
                  </a:lnTo>
                  <a:lnTo>
                    <a:pt x="1128" y="924"/>
                  </a:lnTo>
                  <a:lnTo>
                    <a:pt x="1130" y="924"/>
                  </a:lnTo>
                  <a:lnTo>
                    <a:pt x="1128" y="928"/>
                  </a:lnTo>
                  <a:lnTo>
                    <a:pt x="1120" y="932"/>
                  </a:lnTo>
                  <a:lnTo>
                    <a:pt x="1110" y="936"/>
                  </a:lnTo>
                  <a:lnTo>
                    <a:pt x="1102" y="936"/>
                  </a:lnTo>
                  <a:lnTo>
                    <a:pt x="1100" y="936"/>
                  </a:lnTo>
                  <a:lnTo>
                    <a:pt x="1096" y="934"/>
                  </a:lnTo>
                  <a:lnTo>
                    <a:pt x="1088" y="934"/>
                  </a:lnTo>
                  <a:lnTo>
                    <a:pt x="1078" y="936"/>
                  </a:lnTo>
                  <a:lnTo>
                    <a:pt x="1072" y="938"/>
                  </a:lnTo>
                  <a:lnTo>
                    <a:pt x="1070" y="940"/>
                  </a:lnTo>
                  <a:lnTo>
                    <a:pt x="1074" y="942"/>
                  </a:lnTo>
                  <a:lnTo>
                    <a:pt x="1076" y="944"/>
                  </a:lnTo>
                  <a:lnTo>
                    <a:pt x="1076" y="946"/>
                  </a:lnTo>
                  <a:lnTo>
                    <a:pt x="1080" y="948"/>
                  </a:lnTo>
                  <a:lnTo>
                    <a:pt x="1086" y="948"/>
                  </a:lnTo>
                  <a:lnTo>
                    <a:pt x="1084" y="952"/>
                  </a:lnTo>
                  <a:lnTo>
                    <a:pt x="1080" y="958"/>
                  </a:lnTo>
                  <a:lnTo>
                    <a:pt x="1078" y="960"/>
                  </a:lnTo>
                  <a:lnTo>
                    <a:pt x="1076" y="964"/>
                  </a:lnTo>
                  <a:lnTo>
                    <a:pt x="1076" y="968"/>
                  </a:lnTo>
                  <a:lnTo>
                    <a:pt x="1074" y="966"/>
                  </a:lnTo>
                  <a:lnTo>
                    <a:pt x="1070" y="960"/>
                  </a:lnTo>
                  <a:lnTo>
                    <a:pt x="1070" y="954"/>
                  </a:lnTo>
                  <a:lnTo>
                    <a:pt x="1070" y="948"/>
                  </a:lnTo>
                  <a:lnTo>
                    <a:pt x="1068" y="944"/>
                  </a:lnTo>
                  <a:lnTo>
                    <a:pt x="1066" y="944"/>
                  </a:lnTo>
                  <a:lnTo>
                    <a:pt x="1064" y="948"/>
                  </a:lnTo>
                  <a:lnTo>
                    <a:pt x="1060" y="954"/>
                  </a:lnTo>
                  <a:lnTo>
                    <a:pt x="1058" y="954"/>
                  </a:lnTo>
                  <a:lnTo>
                    <a:pt x="1056" y="954"/>
                  </a:lnTo>
                  <a:lnTo>
                    <a:pt x="1056" y="952"/>
                  </a:lnTo>
                  <a:lnTo>
                    <a:pt x="1052" y="950"/>
                  </a:lnTo>
                  <a:lnTo>
                    <a:pt x="1046" y="952"/>
                  </a:lnTo>
                  <a:lnTo>
                    <a:pt x="1042" y="956"/>
                  </a:lnTo>
                  <a:lnTo>
                    <a:pt x="1040" y="956"/>
                  </a:lnTo>
                  <a:lnTo>
                    <a:pt x="1040" y="958"/>
                  </a:lnTo>
                  <a:lnTo>
                    <a:pt x="1042" y="960"/>
                  </a:lnTo>
                  <a:lnTo>
                    <a:pt x="1044" y="960"/>
                  </a:lnTo>
                  <a:lnTo>
                    <a:pt x="1048" y="958"/>
                  </a:lnTo>
                  <a:lnTo>
                    <a:pt x="1054" y="958"/>
                  </a:lnTo>
                  <a:lnTo>
                    <a:pt x="1062" y="960"/>
                  </a:lnTo>
                  <a:lnTo>
                    <a:pt x="1064" y="962"/>
                  </a:lnTo>
                  <a:lnTo>
                    <a:pt x="1064" y="964"/>
                  </a:lnTo>
                  <a:lnTo>
                    <a:pt x="1060" y="966"/>
                  </a:lnTo>
                  <a:lnTo>
                    <a:pt x="1050" y="966"/>
                  </a:lnTo>
                  <a:lnTo>
                    <a:pt x="1032" y="970"/>
                  </a:lnTo>
                  <a:lnTo>
                    <a:pt x="1020" y="974"/>
                  </a:lnTo>
                  <a:lnTo>
                    <a:pt x="1018" y="976"/>
                  </a:lnTo>
                  <a:lnTo>
                    <a:pt x="1020" y="978"/>
                  </a:lnTo>
                  <a:lnTo>
                    <a:pt x="1022" y="980"/>
                  </a:lnTo>
                  <a:lnTo>
                    <a:pt x="1018" y="984"/>
                  </a:lnTo>
                  <a:lnTo>
                    <a:pt x="1016" y="986"/>
                  </a:lnTo>
                  <a:lnTo>
                    <a:pt x="1020" y="988"/>
                  </a:lnTo>
                  <a:lnTo>
                    <a:pt x="1026" y="988"/>
                  </a:lnTo>
                  <a:lnTo>
                    <a:pt x="1030" y="986"/>
                  </a:lnTo>
                  <a:lnTo>
                    <a:pt x="1036" y="980"/>
                  </a:lnTo>
                  <a:lnTo>
                    <a:pt x="1042" y="976"/>
                  </a:lnTo>
                  <a:lnTo>
                    <a:pt x="1046" y="976"/>
                  </a:lnTo>
                  <a:lnTo>
                    <a:pt x="1052" y="976"/>
                  </a:lnTo>
                  <a:lnTo>
                    <a:pt x="1060" y="980"/>
                  </a:lnTo>
                  <a:lnTo>
                    <a:pt x="1058" y="980"/>
                  </a:lnTo>
                  <a:lnTo>
                    <a:pt x="1050" y="980"/>
                  </a:lnTo>
                  <a:lnTo>
                    <a:pt x="1040" y="982"/>
                  </a:lnTo>
                  <a:lnTo>
                    <a:pt x="1034" y="986"/>
                  </a:lnTo>
                  <a:lnTo>
                    <a:pt x="1034" y="988"/>
                  </a:lnTo>
                  <a:lnTo>
                    <a:pt x="1036" y="990"/>
                  </a:lnTo>
                  <a:lnTo>
                    <a:pt x="1034" y="990"/>
                  </a:lnTo>
                  <a:lnTo>
                    <a:pt x="1026" y="992"/>
                  </a:lnTo>
                  <a:lnTo>
                    <a:pt x="1016" y="996"/>
                  </a:lnTo>
                  <a:lnTo>
                    <a:pt x="1016" y="998"/>
                  </a:lnTo>
                  <a:lnTo>
                    <a:pt x="1020" y="1002"/>
                  </a:lnTo>
                  <a:lnTo>
                    <a:pt x="1022" y="1002"/>
                  </a:lnTo>
                  <a:lnTo>
                    <a:pt x="1022" y="1004"/>
                  </a:lnTo>
                  <a:lnTo>
                    <a:pt x="1020" y="1006"/>
                  </a:lnTo>
                  <a:lnTo>
                    <a:pt x="1016" y="1004"/>
                  </a:lnTo>
                  <a:lnTo>
                    <a:pt x="1014" y="1002"/>
                  </a:lnTo>
                  <a:lnTo>
                    <a:pt x="1010" y="1004"/>
                  </a:lnTo>
                  <a:lnTo>
                    <a:pt x="1004" y="1012"/>
                  </a:lnTo>
                  <a:lnTo>
                    <a:pt x="1008" y="1014"/>
                  </a:lnTo>
                  <a:lnTo>
                    <a:pt x="1012" y="1014"/>
                  </a:lnTo>
                  <a:lnTo>
                    <a:pt x="1016" y="1012"/>
                  </a:lnTo>
                  <a:lnTo>
                    <a:pt x="1024" y="1012"/>
                  </a:lnTo>
                  <a:lnTo>
                    <a:pt x="1036" y="1012"/>
                  </a:lnTo>
                  <a:lnTo>
                    <a:pt x="1050" y="1016"/>
                  </a:lnTo>
                  <a:lnTo>
                    <a:pt x="1048" y="1016"/>
                  </a:lnTo>
                  <a:lnTo>
                    <a:pt x="1046" y="1018"/>
                  </a:lnTo>
                  <a:lnTo>
                    <a:pt x="1046" y="1022"/>
                  </a:lnTo>
                  <a:lnTo>
                    <a:pt x="1046" y="1024"/>
                  </a:lnTo>
                  <a:lnTo>
                    <a:pt x="1044" y="1022"/>
                  </a:lnTo>
                  <a:lnTo>
                    <a:pt x="1038" y="1018"/>
                  </a:lnTo>
                  <a:lnTo>
                    <a:pt x="1034" y="1016"/>
                  </a:lnTo>
                  <a:lnTo>
                    <a:pt x="1028" y="1016"/>
                  </a:lnTo>
                  <a:lnTo>
                    <a:pt x="1020" y="1016"/>
                  </a:lnTo>
                  <a:lnTo>
                    <a:pt x="1014" y="1018"/>
                  </a:lnTo>
                  <a:lnTo>
                    <a:pt x="1008" y="1020"/>
                  </a:lnTo>
                  <a:lnTo>
                    <a:pt x="1002" y="1020"/>
                  </a:lnTo>
                  <a:lnTo>
                    <a:pt x="998" y="1020"/>
                  </a:lnTo>
                  <a:lnTo>
                    <a:pt x="996" y="1020"/>
                  </a:lnTo>
                  <a:lnTo>
                    <a:pt x="994" y="1022"/>
                  </a:lnTo>
                  <a:lnTo>
                    <a:pt x="990" y="1022"/>
                  </a:lnTo>
                  <a:lnTo>
                    <a:pt x="988" y="1024"/>
                  </a:lnTo>
                  <a:lnTo>
                    <a:pt x="988" y="1026"/>
                  </a:lnTo>
                  <a:lnTo>
                    <a:pt x="988" y="1028"/>
                  </a:lnTo>
                  <a:lnTo>
                    <a:pt x="988" y="1030"/>
                  </a:lnTo>
                  <a:lnTo>
                    <a:pt x="986" y="1032"/>
                  </a:lnTo>
                  <a:lnTo>
                    <a:pt x="982" y="1034"/>
                  </a:lnTo>
                  <a:lnTo>
                    <a:pt x="976" y="1034"/>
                  </a:lnTo>
                  <a:lnTo>
                    <a:pt x="968" y="1036"/>
                  </a:lnTo>
                  <a:lnTo>
                    <a:pt x="970" y="1038"/>
                  </a:lnTo>
                  <a:lnTo>
                    <a:pt x="974" y="1042"/>
                  </a:lnTo>
                  <a:lnTo>
                    <a:pt x="974" y="1044"/>
                  </a:lnTo>
                  <a:lnTo>
                    <a:pt x="972" y="1046"/>
                  </a:lnTo>
                  <a:lnTo>
                    <a:pt x="966" y="1050"/>
                  </a:lnTo>
                  <a:lnTo>
                    <a:pt x="964" y="1050"/>
                  </a:lnTo>
                  <a:lnTo>
                    <a:pt x="962" y="1050"/>
                  </a:lnTo>
                  <a:lnTo>
                    <a:pt x="956" y="1052"/>
                  </a:lnTo>
                  <a:lnTo>
                    <a:pt x="954" y="1056"/>
                  </a:lnTo>
                  <a:lnTo>
                    <a:pt x="956" y="1058"/>
                  </a:lnTo>
                  <a:lnTo>
                    <a:pt x="958" y="1058"/>
                  </a:lnTo>
                  <a:lnTo>
                    <a:pt x="958" y="1060"/>
                  </a:lnTo>
                  <a:lnTo>
                    <a:pt x="954" y="1062"/>
                  </a:lnTo>
                  <a:lnTo>
                    <a:pt x="954" y="1064"/>
                  </a:lnTo>
                  <a:lnTo>
                    <a:pt x="956" y="1066"/>
                  </a:lnTo>
                  <a:lnTo>
                    <a:pt x="954" y="1064"/>
                  </a:lnTo>
                  <a:lnTo>
                    <a:pt x="950" y="1064"/>
                  </a:lnTo>
                  <a:lnTo>
                    <a:pt x="946" y="1064"/>
                  </a:lnTo>
                  <a:lnTo>
                    <a:pt x="946" y="1066"/>
                  </a:lnTo>
                  <a:lnTo>
                    <a:pt x="948" y="1068"/>
                  </a:lnTo>
                  <a:lnTo>
                    <a:pt x="950" y="1070"/>
                  </a:lnTo>
                  <a:lnTo>
                    <a:pt x="950" y="1072"/>
                  </a:lnTo>
                  <a:lnTo>
                    <a:pt x="948" y="1076"/>
                  </a:lnTo>
                  <a:lnTo>
                    <a:pt x="948" y="1080"/>
                  </a:lnTo>
                  <a:lnTo>
                    <a:pt x="954" y="1080"/>
                  </a:lnTo>
                  <a:lnTo>
                    <a:pt x="958" y="1080"/>
                  </a:lnTo>
                  <a:lnTo>
                    <a:pt x="954" y="1082"/>
                  </a:lnTo>
                  <a:lnTo>
                    <a:pt x="948" y="1084"/>
                  </a:lnTo>
                  <a:lnTo>
                    <a:pt x="946" y="1086"/>
                  </a:lnTo>
                  <a:lnTo>
                    <a:pt x="954" y="1086"/>
                  </a:lnTo>
                  <a:lnTo>
                    <a:pt x="964" y="1084"/>
                  </a:lnTo>
                  <a:lnTo>
                    <a:pt x="988" y="1078"/>
                  </a:lnTo>
                  <a:lnTo>
                    <a:pt x="994" y="1078"/>
                  </a:lnTo>
                  <a:lnTo>
                    <a:pt x="990" y="1080"/>
                  </a:lnTo>
                  <a:lnTo>
                    <a:pt x="982" y="1084"/>
                  </a:lnTo>
                  <a:lnTo>
                    <a:pt x="972" y="1086"/>
                  </a:lnTo>
                  <a:lnTo>
                    <a:pt x="954" y="1090"/>
                  </a:lnTo>
                  <a:lnTo>
                    <a:pt x="946" y="1092"/>
                  </a:lnTo>
                  <a:lnTo>
                    <a:pt x="936" y="1094"/>
                  </a:lnTo>
                  <a:lnTo>
                    <a:pt x="932" y="1096"/>
                  </a:lnTo>
                  <a:lnTo>
                    <a:pt x="936" y="1096"/>
                  </a:lnTo>
                  <a:lnTo>
                    <a:pt x="942" y="1098"/>
                  </a:lnTo>
                  <a:lnTo>
                    <a:pt x="944" y="1098"/>
                  </a:lnTo>
                  <a:lnTo>
                    <a:pt x="946" y="1100"/>
                  </a:lnTo>
                  <a:lnTo>
                    <a:pt x="944" y="1104"/>
                  </a:lnTo>
                  <a:lnTo>
                    <a:pt x="940" y="1106"/>
                  </a:lnTo>
                  <a:lnTo>
                    <a:pt x="934" y="1108"/>
                  </a:lnTo>
                  <a:lnTo>
                    <a:pt x="932" y="1114"/>
                  </a:lnTo>
                  <a:lnTo>
                    <a:pt x="930" y="1118"/>
                  </a:lnTo>
                  <a:lnTo>
                    <a:pt x="928" y="1120"/>
                  </a:lnTo>
                  <a:lnTo>
                    <a:pt x="924" y="1122"/>
                  </a:lnTo>
                  <a:lnTo>
                    <a:pt x="920" y="1122"/>
                  </a:lnTo>
                  <a:lnTo>
                    <a:pt x="920" y="1128"/>
                  </a:lnTo>
                  <a:lnTo>
                    <a:pt x="922" y="1132"/>
                  </a:lnTo>
                  <a:lnTo>
                    <a:pt x="924" y="1134"/>
                  </a:lnTo>
                  <a:lnTo>
                    <a:pt x="926" y="1134"/>
                  </a:lnTo>
                  <a:lnTo>
                    <a:pt x="928" y="1138"/>
                  </a:lnTo>
                  <a:lnTo>
                    <a:pt x="928" y="1140"/>
                  </a:lnTo>
                  <a:lnTo>
                    <a:pt x="928" y="1142"/>
                  </a:lnTo>
                  <a:lnTo>
                    <a:pt x="922" y="1146"/>
                  </a:lnTo>
                  <a:lnTo>
                    <a:pt x="918" y="1150"/>
                  </a:lnTo>
                  <a:lnTo>
                    <a:pt x="918" y="1152"/>
                  </a:lnTo>
                  <a:lnTo>
                    <a:pt x="920" y="1152"/>
                  </a:lnTo>
                  <a:lnTo>
                    <a:pt x="922" y="1156"/>
                  </a:lnTo>
                  <a:lnTo>
                    <a:pt x="922" y="1160"/>
                  </a:lnTo>
                  <a:lnTo>
                    <a:pt x="918" y="1164"/>
                  </a:lnTo>
                  <a:lnTo>
                    <a:pt x="910" y="1166"/>
                  </a:lnTo>
                  <a:lnTo>
                    <a:pt x="904" y="1168"/>
                  </a:lnTo>
                  <a:lnTo>
                    <a:pt x="900" y="1168"/>
                  </a:lnTo>
                  <a:lnTo>
                    <a:pt x="898" y="1170"/>
                  </a:lnTo>
                  <a:lnTo>
                    <a:pt x="892" y="1172"/>
                  </a:lnTo>
                  <a:lnTo>
                    <a:pt x="888" y="1174"/>
                  </a:lnTo>
                  <a:lnTo>
                    <a:pt x="884" y="1174"/>
                  </a:lnTo>
                  <a:lnTo>
                    <a:pt x="880" y="1176"/>
                  </a:lnTo>
                  <a:lnTo>
                    <a:pt x="876" y="1176"/>
                  </a:lnTo>
                  <a:lnTo>
                    <a:pt x="866" y="1176"/>
                  </a:lnTo>
                  <a:lnTo>
                    <a:pt x="862" y="1176"/>
                  </a:lnTo>
                  <a:lnTo>
                    <a:pt x="860" y="1178"/>
                  </a:lnTo>
                  <a:lnTo>
                    <a:pt x="860" y="1180"/>
                  </a:lnTo>
                  <a:lnTo>
                    <a:pt x="864" y="1180"/>
                  </a:lnTo>
                  <a:lnTo>
                    <a:pt x="868" y="1180"/>
                  </a:lnTo>
                  <a:lnTo>
                    <a:pt x="876" y="1180"/>
                  </a:lnTo>
                  <a:lnTo>
                    <a:pt x="878" y="1182"/>
                  </a:lnTo>
                  <a:lnTo>
                    <a:pt x="880" y="1184"/>
                  </a:lnTo>
                  <a:lnTo>
                    <a:pt x="878" y="1186"/>
                  </a:lnTo>
                  <a:lnTo>
                    <a:pt x="878" y="1188"/>
                  </a:lnTo>
                  <a:lnTo>
                    <a:pt x="886" y="1184"/>
                  </a:lnTo>
                  <a:lnTo>
                    <a:pt x="892" y="1182"/>
                  </a:lnTo>
                  <a:lnTo>
                    <a:pt x="892" y="1184"/>
                  </a:lnTo>
                  <a:lnTo>
                    <a:pt x="890" y="1186"/>
                  </a:lnTo>
                  <a:lnTo>
                    <a:pt x="886" y="1190"/>
                  </a:lnTo>
                  <a:lnTo>
                    <a:pt x="884" y="1190"/>
                  </a:lnTo>
                  <a:lnTo>
                    <a:pt x="882" y="1192"/>
                  </a:lnTo>
                  <a:lnTo>
                    <a:pt x="886" y="1194"/>
                  </a:lnTo>
                  <a:lnTo>
                    <a:pt x="890" y="1196"/>
                  </a:lnTo>
                  <a:lnTo>
                    <a:pt x="890" y="1198"/>
                  </a:lnTo>
                  <a:lnTo>
                    <a:pt x="890" y="1200"/>
                  </a:lnTo>
                  <a:lnTo>
                    <a:pt x="886" y="1204"/>
                  </a:lnTo>
                  <a:lnTo>
                    <a:pt x="886" y="1206"/>
                  </a:lnTo>
                  <a:lnTo>
                    <a:pt x="884" y="1208"/>
                  </a:lnTo>
                  <a:lnTo>
                    <a:pt x="878" y="1208"/>
                  </a:lnTo>
                  <a:lnTo>
                    <a:pt x="874" y="1208"/>
                  </a:lnTo>
                  <a:lnTo>
                    <a:pt x="872" y="1208"/>
                  </a:lnTo>
                  <a:lnTo>
                    <a:pt x="870" y="1204"/>
                  </a:lnTo>
                  <a:lnTo>
                    <a:pt x="868" y="1198"/>
                  </a:lnTo>
                  <a:lnTo>
                    <a:pt x="866" y="1198"/>
                  </a:lnTo>
                  <a:lnTo>
                    <a:pt x="864" y="1198"/>
                  </a:lnTo>
                  <a:lnTo>
                    <a:pt x="862" y="1198"/>
                  </a:lnTo>
                  <a:lnTo>
                    <a:pt x="862" y="1200"/>
                  </a:lnTo>
                  <a:lnTo>
                    <a:pt x="862" y="1202"/>
                  </a:lnTo>
                  <a:lnTo>
                    <a:pt x="860" y="1204"/>
                  </a:lnTo>
                  <a:lnTo>
                    <a:pt x="852" y="1204"/>
                  </a:lnTo>
                  <a:lnTo>
                    <a:pt x="848" y="1208"/>
                  </a:lnTo>
                  <a:lnTo>
                    <a:pt x="846" y="1210"/>
                  </a:lnTo>
                  <a:lnTo>
                    <a:pt x="846" y="1214"/>
                  </a:lnTo>
                  <a:lnTo>
                    <a:pt x="846" y="1216"/>
                  </a:lnTo>
                  <a:lnTo>
                    <a:pt x="844" y="1218"/>
                  </a:lnTo>
                  <a:lnTo>
                    <a:pt x="840" y="1220"/>
                  </a:lnTo>
                  <a:lnTo>
                    <a:pt x="834" y="1222"/>
                  </a:lnTo>
                  <a:lnTo>
                    <a:pt x="832" y="1224"/>
                  </a:lnTo>
                  <a:lnTo>
                    <a:pt x="830" y="1228"/>
                  </a:lnTo>
                  <a:lnTo>
                    <a:pt x="828" y="1234"/>
                  </a:lnTo>
                  <a:lnTo>
                    <a:pt x="824" y="1240"/>
                  </a:lnTo>
                  <a:lnTo>
                    <a:pt x="818" y="1246"/>
                  </a:lnTo>
                  <a:lnTo>
                    <a:pt x="812" y="1250"/>
                  </a:lnTo>
                  <a:lnTo>
                    <a:pt x="808" y="1252"/>
                  </a:lnTo>
                  <a:lnTo>
                    <a:pt x="806" y="1256"/>
                  </a:lnTo>
                  <a:lnTo>
                    <a:pt x="806" y="1258"/>
                  </a:lnTo>
                  <a:lnTo>
                    <a:pt x="806" y="1260"/>
                  </a:lnTo>
                  <a:lnTo>
                    <a:pt x="810" y="1260"/>
                  </a:lnTo>
                  <a:lnTo>
                    <a:pt x="816" y="1258"/>
                  </a:lnTo>
                  <a:lnTo>
                    <a:pt x="818" y="1258"/>
                  </a:lnTo>
                  <a:lnTo>
                    <a:pt x="818" y="1262"/>
                  </a:lnTo>
                  <a:lnTo>
                    <a:pt x="820" y="1262"/>
                  </a:lnTo>
                  <a:lnTo>
                    <a:pt x="822" y="1264"/>
                  </a:lnTo>
                  <a:lnTo>
                    <a:pt x="822" y="1268"/>
                  </a:lnTo>
                  <a:lnTo>
                    <a:pt x="824" y="1270"/>
                  </a:lnTo>
                  <a:lnTo>
                    <a:pt x="826" y="1270"/>
                  </a:lnTo>
                  <a:lnTo>
                    <a:pt x="834" y="1270"/>
                  </a:lnTo>
                  <a:lnTo>
                    <a:pt x="848" y="1264"/>
                  </a:lnTo>
                  <a:lnTo>
                    <a:pt x="862" y="1254"/>
                  </a:lnTo>
                  <a:lnTo>
                    <a:pt x="868" y="1250"/>
                  </a:lnTo>
                  <a:lnTo>
                    <a:pt x="868" y="1246"/>
                  </a:lnTo>
                  <a:lnTo>
                    <a:pt x="864" y="1244"/>
                  </a:lnTo>
                  <a:lnTo>
                    <a:pt x="858" y="1244"/>
                  </a:lnTo>
                  <a:lnTo>
                    <a:pt x="862" y="1242"/>
                  </a:lnTo>
                  <a:lnTo>
                    <a:pt x="870" y="1238"/>
                  </a:lnTo>
                  <a:lnTo>
                    <a:pt x="874" y="1236"/>
                  </a:lnTo>
                  <a:lnTo>
                    <a:pt x="876" y="1234"/>
                  </a:lnTo>
                  <a:lnTo>
                    <a:pt x="880" y="1236"/>
                  </a:lnTo>
                  <a:lnTo>
                    <a:pt x="884" y="1236"/>
                  </a:lnTo>
                  <a:lnTo>
                    <a:pt x="884" y="1238"/>
                  </a:lnTo>
                  <a:lnTo>
                    <a:pt x="878" y="1240"/>
                  </a:lnTo>
                  <a:lnTo>
                    <a:pt x="874" y="1242"/>
                  </a:lnTo>
                  <a:lnTo>
                    <a:pt x="872" y="1244"/>
                  </a:lnTo>
                  <a:lnTo>
                    <a:pt x="874" y="1246"/>
                  </a:lnTo>
                  <a:lnTo>
                    <a:pt x="880" y="1248"/>
                  </a:lnTo>
                  <a:lnTo>
                    <a:pt x="884" y="1250"/>
                  </a:lnTo>
                  <a:lnTo>
                    <a:pt x="880" y="1254"/>
                  </a:lnTo>
                  <a:lnTo>
                    <a:pt x="860" y="1262"/>
                  </a:lnTo>
                  <a:lnTo>
                    <a:pt x="854" y="1266"/>
                  </a:lnTo>
                  <a:lnTo>
                    <a:pt x="858" y="1268"/>
                  </a:lnTo>
                  <a:lnTo>
                    <a:pt x="856" y="1268"/>
                  </a:lnTo>
                  <a:lnTo>
                    <a:pt x="856" y="1270"/>
                  </a:lnTo>
                  <a:lnTo>
                    <a:pt x="856" y="1272"/>
                  </a:lnTo>
                  <a:lnTo>
                    <a:pt x="858" y="1272"/>
                  </a:lnTo>
                  <a:lnTo>
                    <a:pt x="862" y="1274"/>
                  </a:lnTo>
                  <a:lnTo>
                    <a:pt x="860" y="1276"/>
                  </a:lnTo>
                  <a:lnTo>
                    <a:pt x="856" y="1276"/>
                  </a:lnTo>
                  <a:lnTo>
                    <a:pt x="852" y="1276"/>
                  </a:lnTo>
                  <a:lnTo>
                    <a:pt x="844" y="1276"/>
                  </a:lnTo>
                  <a:lnTo>
                    <a:pt x="836" y="1276"/>
                  </a:lnTo>
                  <a:lnTo>
                    <a:pt x="830" y="1276"/>
                  </a:lnTo>
                  <a:lnTo>
                    <a:pt x="826" y="1280"/>
                  </a:lnTo>
                  <a:lnTo>
                    <a:pt x="822" y="1282"/>
                  </a:lnTo>
                  <a:lnTo>
                    <a:pt x="822" y="1276"/>
                  </a:lnTo>
                  <a:lnTo>
                    <a:pt x="818" y="1268"/>
                  </a:lnTo>
                  <a:lnTo>
                    <a:pt x="814" y="1262"/>
                  </a:lnTo>
                  <a:lnTo>
                    <a:pt x="810" y="1262"/>
                  </a:lnTo>
                  <a:lnTo>
                    <a:pt x="806" y="1266"/>
                  </a:lnTo>
                  <a:lnTo>
                    <a:pt x="798" y="1268"/>
                  </a:lnTo>
                  <a:lnTo>
                    <a:pt x="796" y="1268"/>
                  </a:lnTo>
                  <a:lnTo>
                    <a:pt x="794" y="1270"/>
                  </a:lnTo>
                  <a:lnTo>
                    <a:pt x="792" y="1274"/>
                  </a:lnTo>
                  <a:lnTo>
                    <a:pt x="792" y="1276"/>
                  </a:lnTo>
                  <a:lnTo>
                    <a:pt x="790" y="1274"/>
                  </a:lnTo>
                  <a:lnTo>
                    <a:pt x="784" y="1274"/>
                  </a:lnTo>
                  <a:lnTo>
                    <a:pt x="778" y="1274"/>
                  </a:lnTo>
                  <a:lnTo>
                    <a:pt x="762" y="1280"/>
                  </a:lnTo>
                  <a:lnTo>
                    <a:pt x="760" y="1282"/>
                  </a:lnTo>
                  <a:lnTo>
                    <a:pt x="760" y="1284"/>
                  </a:lnTo>
                  <a:lnTo>
                    <a:pt x="766" y="1288"/>
                  </a:lnTo>
                  <a:lnTo>
                    <a:pt x="768" y="1290"/>
                  </a:lnTo>
                  <a:lnTo>
                    <a:pt x="768" y="1292"/>
                  </a:lnTo>
                  <a:lnTo>
                    <a:pt x="766" y="1294"/>
                  </a:lnTo>
                  <a:lnTo>
                    <a:pt x="760" y="1294"/>
                  </a:lnTo>
                  <a:lnTo>
                    <a:pt x="754" y="1296"/>
                  </a:lnTo>
                  <a:lnTo>
                    <a:pt x="752" y="1298"/>
                  </a:lnTo>
                  <a:lnTo>
                    <a:pt x="752" y="1300"/>
                  </a:lnTo>
                  <a:lnTo>
                    <a:pt x="756" y="1302"/>
                  </a:lnTo>
                  <a:lnTo>
                    <a:pt x="746" y="1300"/>
                  </a:lnTo>
                  <a:lnTo>
                    <a:pt x="738" y="1298"/>
                  </a:lnTo>
                  <a:lnTo>
                    <a:pt x="742" y="1300"/>
                  </a:lnTo>
                  <a:lnTo>
                    <a:pt x="744" y="1304"/>
                  </a:lnTo>
                  <a:lnTo>
                    <a:pt x="744" y="1306"/>
                  </a:lnTo>
                  <a:lnTo>
                    <a:pt x="740" y="1308"/>
                  </a:lnTo>
                  <a:lnTo>
                    <a:pt x="728" y="1308"/>
                  </a:lnTo>
                  <a:lnTo>
                    <a:pt x="716" y="1308"/>
                  </a:lnTo>
                  <a:lnTo>
                    <a:pt x="708" y="1306"/>
                  </a:lnTo>
                  <a:lnTo>
                    <a:pt x="704" y="1308"/>
                  </a:lnTo>
                  <a:lnTo>
                    <a:pt x="702" y="1310"/>
                  </a:lnTo>
                  <a:lnTo>
                    <a:pt x="702" y="1316"/>
                  </a:lnTo>
                  <a:lnTo>
                    <a:pt x="704" y="1318"/>
                  </a:lnTo>
                  <a:lnTo>
                    <a:pt x="708" y="1320"/>
                  </a:lnTo>
                  <a:lnTo>
                    <a:pt x="712" y="1320"/>
                  </a:lnTo>
                  <a:lnTo>
                    <a:pt x="718" y="1320"/>
                  </a:lnTo>
                  <a:lnTo>
                    <a:pt x="726" y="1318"/>
                  </a:lnTo>
                  <a:lnTo>
                    <a:pt x="724" y="1320"/>
                  </a:lnTo>
                  <a:lnTo>
                    <a:pt x="720" y="1324"/>
                  </a:lnTo>
                  <a:lnTo>
                    <a:pt x="720" y="1328"/>
                  </a:lnTo>
                  <a:lnTo>
                    <a:pt x="722" y="1332"/>
                  </a:lnTo>
                  <a:lnTo>
                    <a:pt x="724" y="1334"/>
                  </a:lnTo>
                  <a:lnTo>
                    <a:pt x="718" y="1332"/>
                  </a:lnTo>
                  <a:lnTo>
                    <a:pt x="704" y="1328"/>
                  </a:lnTo>
                  <a:lnTo>
                    <a:pt x="696" y="1328"/>
                  </a:lnTo>
                  <a:lnTo>
                    <a:pt x="686" y="1330"/>
                  </a:lnTo>
                  <a:lnTo>
                    <a:pt x="678" y="1334"/>
                  </a:lnTo>
                  <a:lnTo>
                    <a:pt x="676" y="1336"/>
                  </a:lnTo>
                  <a:lnTo>
                    <a:pt x="678" y="1336"/>
                  </a:lnTo>
                  <a:lnTo>
                    <a:pt x="682" y="1338"/>
                  </a:lnTo>
                  <a:lnTo>
                    <a:pt x="694" y="1340"/>
                  </a:lnTo>
                  <a:lnTo>
                    <a:pt x="698" y="1342"/>
                  </a:lnTo>
                  <a:lnTo>
                    <a:pt x="702" y="1344"/>
                  </a:lnTo>
                  <a:lnTo>
                    <a:pt x="704" y="1348"/>
                  </a:lnTo>
                  <a:lnTo>
                    <a:pt x="700" y="1346"/>
                  </a:lnTo>
                  <a:lnTo>
                    <a:pt x="696" y="1344"/>
                  </a:lnTo>
                  <a:lnTo>
                    <a:pt x="692" y="1344"/>
                  </a:lnTo>
                  <a:lnTo>
                    <a:pt x="684" y="1344"/>
                  </a:lnTo>
                  <a:lnTo>
                    <a:pt x="676" y="1346"/>
                  </a:lnTo>
                  <a:lnTo>
                    <a:pt x="668" y="1350"/>
                  </a:lnTo>
                  <a:lnTo>
                    <a:pt x="664" y="1354"/>
                  </a:lnTo>
                  <a:lnTo>
                    <a:pt x="662" y="1356"/>
                  </a:lnTo>
                  <a:lnTo>
                    <a:pt x="662" y="1358"/>
                  </a:lnTo>
                  <a:lnTo>
                    <a:pt x="664" y="1358"/>
                  </a:lnTo>
                  <a:lnTo>
                    <a:pt x="658" y="1358"/>
                  </a:lnTo>
                  <a:lnTo>
                    <a:pt x="654" y="1358"/>
                  </a:lnTo>
                  <a:lnTo>
                    <a:pt x="652" y="1358"/>
                  </a:lnTo>
                  <a:lnTo>
                    <a:pt x="652" y="1360"/>
                  </a:lnTo>
                  <a:lnTo>
                    <a:pt x="654" y="1362"/>
                  </a:lnTo>
                  <a:lnTo>
                    <a:pt x="652" y="1364"/>
                  </a:lnTo>
                  <a:lnTo>
                    <a:pt x="646" y="1362"/>
                  </a:lnTo>
                  <a:lnTo>
                    <a:pt x="628" y="1360"/>
                  </a:lnTo>
                  <a:lnTo>
                    <a:pt x="628" y="1362"/>
                  </a:lnTo>
                  <a:lnTo>
                    <a:pt x="632" y="1366"/>
                  </a:lnTo>
                  <a:lnTo>
                    <a:pt x="632" y="1368"/>
                  </a:lnTo>
                  <a:lnTo>
                    <a:pt x="626" y="1370"/>
                  </a:lnTo>
                  <a:lnTo>
                    <a:pt x="622" y="1370"/>
                  </a:lnTo>
                  <a:lnTo>
                    <a:pt x="624" y="1372"/>
                  </a:lnTo>
                  <a:lnTo>
                    <a:pt x="628" y="1374"/>
                  </a:lnTo>
                  <a:lnTo>
                    <a:pt x="632" y="1376"/>
                  </a:lnTo>
                  <a:lnTo>
                    <a:pt x="644" y="1376"/>
                  </a:lnTo>
                  <a:lnTo>
                    <a:pt x="660" y="1378"/>
                  </a:lnTo>
                  <a:lnTo>
                    <a:pt x="666" y="1378"/>
                  </a:lnTo>
                  <a:lnTo>
                    <a:pt x="674" y="1382"/>
                  </a:lnTo>
                  <a:lnTo>
                    <a:pt x="682" y="1386"/>
                  </a:lnTo>
                  <a:lnTo>
                    <a:pt x="680" y="1386"/>
                  </a:lnTo>
                  <a:lnTo>
                    <a:pt x="672" y="1384"/>
                  </a:lnTo>
                  <a:lnTo>
                    <a:pt x="668" y="1384"/>
                  </a:lnTo>
                  <a:lnTo>
                    <a:pt x="664" y="1386"/>
                  </a:lnTo>
                  <a:lnTo>
                    <a:pt x="662" y="1386"/>
                  </a:lnTo>
                  <a:lnTo>
                    <a:pt x="660" y="1386"/>
                  </a:lnTo>
                  <a:lnTo>
                    <a:pt x="654" y="1382"/>
                  </a:lnTo>
                  <a:lnTo>
                    <a:pt x="648" y="1380"/>
                  </a:lnTo>
                  <a:lnTo>
                    <a:pt x="644" y="1378"/>
                  </a:lnTo>
                  <a:lnTo>
                    <a:pt x="638" y="1380"/>
                  </a:lnTo>
                  <a:lnTo>
                    <a:pt x="630" y="1384"/>
                  </a:lnTo>
                  <a:lnTo>
                    <a:pt x="624" y="1390"/>
                  </a:lnTo>
                  <a:lnTo>
                    <a:pt x="622" y="1394"/>
                  </a:lnTo>
                  <a:lnTo>
                    <a:pt x="624" y="1396"/>
                  </a:lnTo>
                  <a:lnTo>
                    <a:pt x="626" y="1398"/>
                  </a:lnTo>
                  <a:lnTo>
                    <a:pt x="632" y="1404"/>
                  </a:lnTo>
                  <a:lnTo>
                    <a:pt x="628" y="1406"/>
                  </a:lnTo>
                  <a:lnTo>
                    <a:pt x="622" y="1410"/>
                  </a:lnTo>
                  <a:lnTo>
                    <a:pt x="622" y="1412"/>
                  </a:lnTo>
                  <a:lnTo>
                    <a:pt x="624" y="1412"/>
                  </a:lnTo>
                  <a:lnTo>
                    <a:pt x="628" y="1416"/>
                  </a:lnTo>
                  <a:lnTo>
                    <a:pt x="626" y="1418"/>
                  </a:lnTo>
                  <a:lnTo>
                    <a:pt x="626" y="1420"/>
                  </a:lnTo>
                  <a:lnTo>
                    <a:pt x="624" y="1424"/>
                  </a:lnTo>
                  <a:lnTo>
                    <a:pt x="626" y="1426"/>
                  </a:lnTo>
                  <a:lnTo>
                    <a:pt x="628" y="1428"/>
                  </a:lnTo>
                  <a:lnTo>
                    <a:pt x="632" y="1430"/>
                  </a:lnTo>
                  <a:lnTo>
                    <a:pt x="636" y="1430"/>
                  </a:lnTo>
                  <a:lnTo>
                    <a:pt x="642" y="1430"/>
                  </a:lnTo>
                  <a:lnTo>
                    <a:pt x="648" y="1428"/>
                  </a:lnTo>
                  <a:lnTo>
                    <a:pt x="654" y="1424"/>
                  </a:lnTo>
                  <a:lnTo>
                    <a:pt x="660" y="1424"/>
                  </a:lnTo>
                  <a:lnTo>
                    <a:pt x="670" y="1426"/>
                  </a:lnTo>
                  <a:lnTo>
                    <a:pt x="678" y="1428"/>
                  </a:lnTo>
                  <a:lnTo>
                    <a:pt x="680" y="1426"/>
                  </a:lnTo>
                  <a:lnTo>
                    <a:pt x="684" y="1422"/>
                  </a:lnTo>
                  <a:lnTo>
                    <a:pt x="686" y="1420"/>
                  </a:lnTo>
                  <a:lnTo>
                    <a:pt x="688" y="1418"/>
                  </a:lnTo>
                  <a:lnTo>
                    <a:pt x="692" y="1420"/>
                  </a:lnTo>
                  <a:lnTo>
                    <a:pt x="700" y="1424"/>
                  </a:lnTo>
                  <a:lnTo>
                    <a:pt x="704" y="1426"/>
                  </a:lnTo>
                  <a:lnTo>
                    <a:pt x="710" y="1426"/>
                  </a:lnTo>
                  <a:lnTo>
                    <a:pt x="720" y="1424"/>
                  </a:lnTo>
                  <a:lnTo>
                    <a:pt x="726" y="1424"/>
                  </a:lnTo>
                  <a:lnTo>
                    <a:pt x="726" y="1426"/>
                  </a:lnTo>
                  <a:lnTo>
                    <a:pt x="724" y="1426"/>
                  </a:lnTo>
                  <a:lnTo>
                    <a:pt x="716" y="1430"/>
                  </a:lnTo>
                  <a:lnTo>
                    <a:pt x="710" y="1432"/>
                  </a:lnTo>
                  <a:lnTo>
                    <a:pt x="708" y="1434"/>
                  </a:lnTo>
                  <a:lnTo>
                    <a:pt x="708" y="1436"/>
                  </a:lnTo>
                  <a:lnTo>
                    <a:pt x="708" y="1438"/>
                  </a:lnTo>
                  <a:lnTo>
                    <a:pt x="708" y="1440"/>
                  </a:lnTo>
                  <a:lnTo>
                    <a:pt x="700" y="1434"/>
                  </a:lnTo>
                  <a:lnTo>
                    <a:pt x="694" y="1428"/>
                  </a:lnTo>
                  <a:lnTo>
                    <a:pt x="690" y="1428"/>
                  </a:lnTo>
                  <a:lnTo>
                    <a:pt x="688" y="1428"/>
                  </a:lnTo>
                  <a:lnTo>
                    <a:pt x="686" y="1430"/>
                  </a:lnTo>
                  <a:lnTo>
                    <a:pt x="682" y="1434"/>
                  </a:lnTo>
                  <a:lnTo>
                    <a:pt x="680" y="1434"/>
                  </a:lnTo>
                  <a:lnTo>
                    <a:pt x="676" y="1432"/>
                  </a:lnTo>
                  <a:lnTo>
                    <a:pt x="672" y="1430"/>
                  </a:lnTo>
                  <a:lnTo>
                    <a:pt x="666" y="1430"/>
                  </a:lnTo>
                  <a:lnTo>
                    <a:pt x="656" y="1432"/>
                  </a:lnTo>
                  <a:lnTo>
                    <a:pt x="646" y="1436"/>
                  </a:lnTo>
                  <a:lnTo>
                    <a:pt x="640" y="1436"/>
                  </a:lnTo>
                  <a:lnTo>
                    <a:pt x="636" y="1436"/>
                  </a:lnTo>
                  <a:lnTo>
                    <a:pt x="626" y="1434"/>
                  </a:lnTo>
                  <a:lnTo>
                    <a:pt x="624" y="1436"/>
                  </a:lnTo>
                  <a:lnTo>
                    <a:pt x="626" y="1442"/>
                  </a:lnTo>
                  <a:lnTo>
                    <a:pt x="626" y="1446"/>
                  </a:lnTo>
                  <a:lnTo>
                    <a:pt x="626" y="1448"/>
                  </a:lnTo>
                  <a:lnTo>
                    <a:pt x="632" y="1448"/>
                  </a:lnTo>
                  <a:lnTo>
                    <a:pt x="636" y="1448"/>
                  </a:lnTo>
                  <a:lnTo>
                    <a:pt x="636" y="1450"/>
                  </a:lnTo>
                  <a:lnTo>
                    <a:pt x="638" y="1454"/>
                  </a:lnTo>
                  <a:lnTo>
                    <a:pt x="636" y="1456"/>
                  </a:lnTo>
                  <a:lnTo>
                    <a:pt x="630" y="1454"/>
                  </a:lnTo>
                  <a:lnTo>
                    <a:pt x="626" y="1454"/>
                  </a:lnTo>
                  <a:lnTo>
                    <a:pt x="624" y="1454"/>
                  </a:lnTo>
                  <a:lnTo>
                    <a:pt x="626" y="1458"/>
                  </a:lnTo>
                  <a:lnTo>
                    <a:pt x="628" y="1460"/>
                  </a:lnTo>
                  <a:lnTo>
                    <a:pt x="630" y="1462"/>
                  </a:lnTo>
                  <a:lnTo>
                    <a:pt x="634" y="1462"/>
                  </a:lnTo>
                  <a:lnTo>
                    <a:pt x="638" y="1462"/>
                  </a:lnTo>
                  <a:lnTo>
                    <a:pt x="640" y="1464"/>
                  </a:lnTo>
                  <a:lnTo>
                    <a:pt x="638" y="1468"/>
                  </a:lnTo>
                  <a:lnTo>
                    <a:pt x="638" y="1472"/>
                  </a:lnTo>
                  <a:lnTo>
                    <a:pt x="636" y="1476"/>
                  </a:lnTo>
                  <a:lnTo>
                    <a:pt x="630" y="1478"/>
                  </a:lnTo>
                  <a:lnTo>
                    <a:pt x="626" y="1480"/>
                  </a:lnTo>
                  <a:lnTo>
                    <a:pt x="626" y="1482"/>
                  </a:lnTo>
                  <a:lnTo>
                    <a:pt x="636" y="1490"/>
                  </a:lnTo>
                  <a:lnTo>
                    <a:pt x="638" y="1492"/>
                  </a:lnTo>
                  <a:lnTo>
                    <a:pt x="642" y="1490"/>
                  </a:lnTo>
                  <a:lnTo>
                    <a:pt x="646" y="1488"/>
                  </a:lnTo>
                  <a:lnTo>
                    <a:pt x="648" y="1490"/>
                  </a:lnTo>
                  <a:lnTo>
                    <a:pt x="650" y="1494"/>
                  </a:lnTo>
                  <a:lnTo>
                    <a:pt x="652" y="1492"/>
                  </a:lnTo>
                  <a:lnTo>
                    <a:pt x="654" y="1492"/>
                  </a:lnTo>
                  <a:lnTo>
                    <a:pt x="654" y="1496"/>
                  </a:lnTo>
                  <a:lnTo>
                    <a:pt x="654" y="1500"/>
                  </a:lnTo>
                  <a:lnTo>
                    <a:pt x="654" y="1502"/>
                  </a:lnTo>
                  <a:lnTo>
                    <a:pt x="656" y="1502"/>
                  </a:lnTo>
                  <a:lnTo>
                    <a:pt x="658" y="1502"/>
                  </a:lnTo>
                  <a:lnTo>
                    <a:pt x="658" y="1500"/>
                  </a:lnTo>
                  <a:lnTo>
                    <a:pt x="660" y="1494"/>
                  </a:lnTo>
                  <a:lnTo>
                    <a:pt x="662" y="1488"/>
                  </a:lnTo>
                  <a:lnTo>
                    <a:pt x="662" y="1486"/>
                  </a:lnTo>
                  <a:lnTo>
                    <a:pt x="666" y="1486"/>
                  </a:lnTo>
                  <a:lnTo>
                    <a:pt x="668" y="1486"/>
                  </a:lnTo>
                  <a:lnTo>
                    <a:pt x="670" y="1488"/>
                  </a:lnTo>
                  <a:lnTo>
                    <a:pt x="666" y="1496"/>
                  </a:lnTo>
                  <a:lnTo>
                    <a:pt x="660" y="1504"/>
                  </a:lnTo>
                  <a:lnTo>
                    <a:pt x="654" y="1508"/>
                  </a:lnTo>
                  <a:lnTo>
                    <a:pt x="652" y="1510"/>
                  </a:lnTo>
                  <a:lnTo>
                    <a:pt x="650" y="1512"/>
                  </a:lnTo>
                  <a:lnTo>
                    <a:pt x="654" y="1514"/>
                  </a:lnTo>
                  <a:lnTo>
                    <a:pt x="658" y="1518"/>
                  </a:lnTo>
                  <a:lnTo>
                    <a:pt x="658" y="1520"/>
                  </a:lnTo>
                  <a:lnTo>
                    <a:pt x="656" y="1522"/>
                  </a:lnTo>
                  <a:lnTo>
                    <a:pt x="650" y="1524"/>
                  </a:lnTo>
                  <a:lnTo>
                    <a:pt x="648" y="1522"/>
                  </a:lnTo>
                  <a:lnTo>
                    <a:pt x="644" y="1522"/>
                  </a:lnTo>
                  <a:lnTo>
                    <a:pt x="636" y="1526"/>
                  </a:lnTo>
                  <a:lnTo>
                    <a:pt x="632" y="1530"/>
                  </a:lnTo>
                  <a:lnTo>
                    <a:pt x="632" y="1536"/>
                  </a:lnTo>
                  <a:lnTo>
                    <a:pt x="632" y="1540"/>
                  </a:lnTo>
                  <a:lnTo>
                    <a:pt x="634" y="1544"/>
                  </a:lnTo>
                  <a:lnTo>
                    <a:pt x="640" y="1548"/>
                  </a:lnTo>
                  <a:lnTo>
                    <a:pt x="644" y="1548"/>
                  </a:lnTo>
                  <a:lnTo>
                    <a:pt x="646" y="1548"/>
                  </a:lnTo>
                  <a:lnTo>
                    <a:pt x="646" y="1546"/>
                  </a:lnTo>
                  <a:lnTo>
                    <a:pt x="648" y="1546"/>
                  </a:lnTo>
                  <a:lnTo>
                    <a:pt x="650" y="1546"/>
                  </a:lnTo>
                  <a:lnTo>
                    <a:pt x="654" y="1548"/>
                  </a:lnTo>
                  <a:lnTo>
                    <a:pt x="656" y="1544"/>
                  </a:lnTo>
                  <a:lnTo>
                    <a:pt x="658" y="1542"/>
                  </a:lnTo>
                  <a:lnTo>
                    <a:pt x="660" y="1540"/>
                  </a:lnTo>
                  <a:lnTo>
                    <a:pt x="664" y="1542"/>
                  </a:lnTo>
                  <a:lnTo>
                    <a:pt x="666" y="1544"/>
                  </a:lnTo>
                  <a:lnTo>
                    <a:pt x="664" y="1548"/>
                  </a:lnTo>
                  <a:lnTo>
                    <a:pt x="662" y="1548"/>
                  </a:lnTo>
                  <a:lnTo>
                    <a:pt x="660" y="1550"/>
                  </a:lnTo>
                  <a:lnTo>
                    <a:pt x="660" y="1552"/>
                  </a:lnTo>
                  <a:lnTo>
                    <a:pt x="662" y="1554"/>
                  </a:lnTo>
                  <a:lnTo>
                    <a:pt x="664" y="1556"/>
                  </a:lnTo>
                  <a:lnTo>
                    <a:pt x="662" y="1558"/>
                  </a:lnTo>
                  <a:lnTo>
                    <a:pt x="660" y="1560"/>
                  </a:lnTo>
                  <a:lnTo>
                    <a:pt x="660" y="1562"/>
                  </a:lnTo>
                  <a:lnTo>
                    <a:pt x="662" y="1564"/>
                  </a:lnTo>
                  <a:lnTo>
                    <a:pt x="662" y="1568"/>
                  </a:lnTo>
                  <a:lnTo>
                    <a:pt x="658" y="1570"/>
                  </a:lnTo>
                  <a:lnTo>
                    <a:pt x="654" y="1572"/>
                  </a:lnTo>
                  <a:lnTo>
                    <a:pt x="652" y="1570"/>
                  </a:lnTo>
                  <a:lnTo>
                    <a:pt x="648" y="1568"/>
                  </a:lnTo>
                  <a:lnTo>
                    <a:pt x="646" y="1566"/>
                  </a:lnTo>
                  <a:lnTo>
                    <a:pt x="644" y="1576"/>
                  </a:lnTo>
                  <a:lnTo>
                    <a:pt x="642" y="1586"/>
                  </a:lnTo>
                  <a:lnTo>
                    <a:pt x="646" y="1592"/>
                  </a:lnTo>
                  <a:lnTo>
                    <a:pt x="652" y="1598"/>
                  </a:lnTo>
                  <a:lnTo>
                    <a:pt x="658" y="1600"/>
                  </a:lnTo>
                  <a:lnTo>
                    <a:pt x="662" y="1600"/>
                  </a:lnTo>
                  <a:lnTo>
                    <a:pt x="664" y="1604"/>
                  </a:lnTo>
                  <a:lnTo>
                    <a:pt x="668" y="1608"/>
                  </a:lnTo>
                  <a:lnTo>
                    <a:pt x="674" y="1612"/>
                  </a:lnTo>
                  <a:lnTo>
                    <a:pt x="688" y="1616"/>
                  </a:lnTo>
                  <a:lnTo>
                    <a:pt x="690" y="1618"/>
                  </a:lnTo>
                  <a:lnTo>
                    <a:pt x="688" y="1620"/>
                  </a:lnTo>
                  <a:lnTo>
                    <a:pt x="688" y="1624"/>
                  </a:lnTo>
                  <a:lnTo>
                    <a:pt x="690" y="1626"/>
                  </a:lnTo>
                  <a:lnTo>
                    <a:pt x="692" y="1628"/>
                  </a:lnTo>
                  <a:lnTo>
                    <a:pt x="694" y="1628"/>
                  </a:lnTo>
                  <a:lnTo>
                    <a:pt x="696" y="1626"/>
                  </a:lnTo>
                  <a:lnTo>
                    <a:pt x="700" y="1626"/>
                  </a:lnTo>
                  <a:lnTo>
                    <a:pt x="704" y="1630"/>
                  </a:lnTo>
                  <a:lnTo>
                    <a:pt x="706" y="1632"/>
                  </a:lnTo>
                  <a:lnTo>
                    <a:pt x="710" y="1630"/>
                  </a:lnTo>
                  <a:lnTo>
                    <a:pt x="720" y="1628"/>
                  </a:lnTo>
                  <a:lnTo>
                    <a:pt x="734" y="1628"/>
                  </a:lnTo>
                  <a:lnTo>
                    <a:pt x="746" y="1626"/>
                  </a:lnTo>
                  <a:lnTo>
                    <a:pt x="752" y="1624"/>
                  </a:lnTo>
                  <a:lnTo>
                    <a:pt x="756" y="1620"/>
                  </a:lnTo>
                  <a:lnTo>
                    <a:pt x="760" y="1618"/>
                  </a:lnTo>
                  <a:lnTo>
                    <a:pt x="766" y="1614"/>
                  </a:lnTo>
                  <a:lnTo>
                    <a:pt x="774" y="1608"/>
                  </a:lnTo>
                  <a:lnTo>
                    <a:pt x="780" y="1600"/>
                  </a:lnTo>
                  <a:lnTo>
                    <a:pt x="782" y="1596"/>
                  </a:lnTo>
                  <a:lnTo>
                    <a:pt x="784" y="1594"/>
                  </a:lnTo>
                  <a:lnTo>
                    <a:pt x="790" y="1592"/>
                  </a:lnTo>
                  <a:lnTo>
                    <a:pt x="792" y="1592"/>
                  </a:lnTo>
                  <a:lnTo>
                    <a:pt x="794" y="1588"/>
                  </a:lnTo>
                  <a:lnTo>
                    <a:pt x="794" y="1586"/>
                  </a:lnTo>
                  <a:lnTo>
                    <a:pt x="796" y="1586"/>
                  </a:lnTo>
                  <a:lnTo>
                    <a:pt x="800" y="1584"/>
                  </a:lnTo>
                  <a:lnTo>
                    <a:pt x="804" y="1582"/>
                  </a:lnTo>
                  <a:lnTo>
                    <a:pt x="800" y="1578"/>
                  </a:lnTo>
                  <a:lnTo>
                    <a:pt x="798" y="1576"/>
                  </a:lnTo>
                  <a:lnTo>
                    <a:pt x="802" y="1574"/>
                  </a:lnTo>
                  <a:lnTo>
                    <a:pt x="810" y="1572"/>
                  </a:lnTo>
                  <a:lnTo>
                    <a:pt x="812" y="1570"/>
                  </a:lnTo>
                  <a:lnTo>
                    <a:pt x="812" y="1566"/>
                  </a:lnTo>
                  <a:lnTo>
                    <a:pt x="812" y="1562"/>
                  </a:lnTo>
                  <a:lnTo>
                    <a:pt x="816" y="1564"/>
                  </a:lnTo>
                  <a:lnTo>
                    <a:pt x="820" y="1568"/>
                  </a:lnTo>
                  <a:lnTo>
                    <a:pt x="822" y="1570"/>
                  </a:lnTo>
                  <a:lnTo>
                    <a:pt x="824" y="1568"/>
                  </a:lnTo>
                  <a:lnTo>
                    <a:pt x="828" y="1566"/>
                  </a:lnTo>
                  <a:lnTo>
                    <a:pt x="834" y="1566"/>
                  </a:lnTo>
                  <a:lnTo>
                    <a:pt x="838" y="1564"/>
                  </a:lnTo>
                  <a:lnTo>
                    <a:pt x="838" y="1558"/>
                  </a:lnTo>
                  <a:lnTo>
                    <a:pt x="838" y="1554"/>
                  </a:lnTo>
                  <a:lnTo>
                    <a:pt x="840" y="1552"/>
                  </a:lnTo>
                  <a:lnTo>
                    <a:pt x="844" y="1550"/>
                  </a:lnTo>
                  <a:lnTo>
                    <a:pt x="846" y="1548"/>
                  </a:lnTo>
                  <a:lnTo>
                    <a:pt x="842" y="1540"/>
                  </a:lnTo>
                  <a:lnTo>
                    <a:pt x="840" y="1536"/>
                  </a:lnTo>
                  <a:lnTo>
                    <a:pt x="838" y="1532"/>
                  </a:lnTo>
                  <a:lnTo>
                    <a:pt x="840" y="1528"/>
                  </a:lnTo>
                  <a:lnTo>
                    <a:pt x="844" y="1532"/>
                  </a:lnTo>
                  <a:lnTo>
                    <a:pt x="846" y="1534"/>
                  </a:lnTo>
                  <a:lnTo>
                    <a:pt x="848" y="1534"/>
                  </a:lnTo>
                  <a:lnTo>
                    <a:pt x="850" y="1530"/>
                  </a:lnTo>
                  <a:lnTo>
                    <a:pt x="850" y="1528"/>
                  </a:lnTo>
                  <a:lnTo>
                    <a:pt x="852" y="1530"/>
                  </a:lnTo>
                  <a:lnTo>
                    <a:pt x="852" y="1536"/>
                  </a:lnTo>
                  <a:lnTo>
                    <a:pt x="850" y="1538"/>
                  </a:lnTo>
                  <a:lnTo>
                    <a:pt x="850" y="1540"/>
                  </a:lnTo>
                  <a:lnTo>
                    <a:pt x="852" y="1542"/>
                  </a:lnTo>
                  <a:lnTo>
                    <a:pt x="854" y="1548"/>
                  </a:lnTo>
                  <a:lnTo>
                    <a:pt x="854" y="1552"/>
                  </a:lnTo>
                  <a:lnTo>
                    <a:pt x="856" y="1554"/>
                  </a:lnTo>
                  <a:lnTo>
                    <a:pt x="862" y="1556"/>
                  </a:lnTo>
                  <a:lnTo>
                    <a:pt x="866" y="1556"/>
                  </a:lnTo>
                  <a:lnTo>
                    <a:pt x="866" y="1558"/>
                  </a:lnTo>
                  <a:lnTo>
                    <a:pt x="868" y="1558"/>
                  </a:lnTo>
                  <a:lnTo>
                    <a:pt x="876" y="1560"/>
                  </a:lnTo>
                  <a:lnTo>
                    <a:pt x="874" y="1564"/>
                  </a:lnTo>
                  <a:lnTo>
                    <a:pt x="872" y="1566"/>
                  </a:lnTo>
                  <a:lnTo>
                    <a:pt x="872" y="1570"/>
                  </a:lnTo>
                  <a:lnTo>
                    <a:pt x="874" y="1576"/>
                  </a:lnTo>
                  <a:lnTo>
                    <a:pt x="876" y="1584"/>
                  </a:lnTo>
                  <a:lnTo>
                    <a:pt x="876" y="1594"/>
                  </a:lnTo>
                  <a:lnTo>
                    <a:pt x="876" y="1602"/>
                  </a:lnTo>
                  <a:lnTo>
                    <a:pt x="876" y="1608"/>
                  </a:lnTo>
                  <a:lnTo>
                    <a:pt x="878" y="1612"/>
                  </a:lnTo>
                  <a:lnTo>
                    <a:pt x="882" y="1616"/>
                  </a:lnTo>
                  <a:lnTo>
                    <a:pt x="886" y="1616"/>
                  </a:lnTo>
                  <a:lnTo>
                    <a:pt x="890" y="1614"/>
                  </a:lnTo>
                  <a:lnTo>
                    <a:pt x="896" y="1610"/>
                  </a:lnTo>
                  <a:lnTo>
                    <a:pt x="898" y="1612"/>
                  </a:lnTo>
                  <a:lnTo>
                    <a:pt x="900" y="1614"/>
                  </a:lnTo>
                  <a:lnTo>
                    <a:pt x="902" y="1618"/>
                  </a:lnTo>
                  <a:lnTo>
                    <a:pt x="902" y="1622"/>
                  </a:lnTo>
                  <a:lnTo>
                    <a:pt x="900" y="1628"/>
                  </a:lnTo>
                  <a:lnTo>
                    <a:pt x="896" y="1638"/>
                  </a:lnTo>
                  <a:lnTo>
                    <a:pt x="898" y="1644"/>
                  </a:lnTo>
                  <a:lnTo>
                    <a:pt x="900" y="1652"/>
                  </a:lnTo>
                  <a:lnTo>
                    <a:pt x="906" y="1672"/>
                  </a:lnTo>
                  <a:lnTo>
                    <a:pt x="916" y="1694"/>
                  </a:lnTo>
                  <a:lnTo>
                    <a:pt x="928" y="1710"/>
                  </a:lnTo>
                  <a:lnTo>
                    <a:pt x="932" y="1716"/>
                  </a:lnTo>
                  <a:lnTo>
                    <a:pt x="936" y="1716"/>
                  </a:lnTo>
                  <a:lnTo>
                    <a:pt x="942" y="1716"/>
                  </a:lnTo>
                  <a:lnTo>
                    <a:pt x="944" y="1718"/>
                  </a:lnTo>
                  <a:lnTo>
                    <a:pt x="944" y="1720"/>
                  </a:lnTo>
                  <a:lnTo>
                    <a:pt x="942" y="1726"/>
                  </a:lnTo>
                  <a:lnTo>
                    <a:pt x="934" y="1728"/>
                  </a:lnTo>
                  <a:lnTo>
                    <a:pt x="932" y="1730"/>
                  </a:lnTo>
                  <a:lnTo>
                    <a:pt x="934" y="1732"/>
                  </a:lnTo>
                  <a:lnTo>
                    <a:pt x="936" y="1738"/>
                  </a:lnTo>
                  <a:lnTo>
                    <a:pt x="938" y="1742"/>
                  </a:lnTo>
                  <a:lnTo>
                    <a:pt x="932" y="1740"/>
                  </a:lnTo>
                  <a:lnTo>
                    <a:pt x="926" y="1740"/>
                  </a:lnTo>
                  <a:lnTo>
                    <a:pt x="934" y="1752"/>
                  </a:lnTo>
                  <a:lnTo>
                    <a:pt x="940" y="1760"/>
                  </a:lnTo>
                  <a:lnTo>
                    <a:pt x="944" y="1768"/>
                  </a:lnTo>
                  <a:lnTo>
                    <a:pt x="946" y="1778"/>
                  </a:lnTo>
                  <a:lnTo>
                    <a:pt x="946" y="1782"/>
                  </a:lnTo>
                  <a:lnTo>
                    <a:pt x="944" y="1786"/>
                  </a:lnTo>
                  <a:lnTo>
                    <a:pt x="940" y="1792"/>
                  </a:lnTo>
                  <a:lnTo>
                    <a:pt x="942" y="1796"/>
                  </a:lnTo>
                  <a:lnTo>
                    <a:pt x="946" y="1798"/>
                  </a:lnTo>
                  <a:lnTo>
                    <a:pt x="954" y="1798"/>
                  </a:lnTo>
                  <a:lnTo>
                    <a:pt x="972" y="1796"/>
                  </a:lnTo>
                  <a:lnTo>
                    <a:pt x="982" y="1794"/>
                  </a:lnTo>
                  <a:lnTo>
                    <a:pt x="990" y="1794"/>
                  </a:lnTo>
                  <a:lnTo>
                    <a:pt x="996" y="1794"/>
                  </a:lnTo>
                  <a:lnTo>
                    <a:pt x="998" y="1788"/>
                  </a:lnTo>
                  <a:lnTo>
                    <a:pt x="1000" y="1774"/>
                  </a:lnTo>
                  <a:lnTo>
                    <a:pt x="1000" y="1768"/>
                  </a:lnTo>
                  <a:lnTo>
                    <a:pt x="1002" y="1760"/>
                  </a:lnTo>
                  <a:lnTo>
                    <a:pt x="1004" y="1756"/>
                  </a:lnTo>
                  <a:lnTo>
                    <a:pt x="1010" y="1756"/>
                  </a:lnTo>
                  <a:lnTo>
                    <a:pt x="1018" y="1756"/>
                  </a:lnTo>
                  <a:lnTo>
                    <a:pt x="1018" y="1754"/>
                  </a:lnTo>
                  <a:lnTo>
                    <a:pt x="1018" y="1752"/>
                  </a:lnTo>
                  <a:lnTo>
                    <a:pt x="1020" y="1750"/>
                  </a:lnTo>
                  <a:lnTo>
                    <a:pt x="1024" y="1748"/>
                  </a:lnTo>
                  <a:lnTo>
                    <a:pt x="1034" y="1746"/>
                  </a:lnTo>
                  <a:lnTo>
                    <a:pt x="1042" y="1746"/>
                  </a:lnTo>
                  <a:lnTo>
                    <a:pt x="1050" y="1746"/>
                  </a:lnTo>
                  <a:lnTo>
                    <a:pt x="1058" y="1750"/>
                  </a:lnTo>
                  <a:lnTo>
                    <a:pt x="1062" y="1750"/>
                  </a:lnTo>
                  <a:lnTo>
                    <a:pt x="1064" y="1750"/>
                  </a:lnTo>
                  <a:lnTo>
                    <a:pt x="1070" y="1736"/>
                  </a:lnTo>
                  <a:lnTo>
                    <a:pt x="1076" y="1720"/>
                  </a:lnTo>
                  <a:lnTo>
                    <a:pt x="1082" y="1708"/>
                  </a:lnTo>
                  <a:lnTo>
                    <a:pt x="1086" y="1700"/>
                  </a:lnTo>
                  <a:lnTo>
                    <a:pt x="1088" y="1692"/>
                  </a:lnTo>
                  <a:lnTo>
                    <a:pt x="1088" y="1684"/>
                  </a:lnTo>
                  <a:lnTo>
                    <a:pt x="1090" y="1676"/>
                  </a:lnTo>
                  <a:lnTo>
                    <a:pt x="1092" y="1666"/>
                  </a:lnTo>
                  <a:lnTo>
                    <a:pt x="1092" y="1658"/>
                  </a:lnTo>
                  <a:lnTo>
                    <a:pt x="1090" y="1654"/>
                  </a:lnTo>
                  <a:lnTo>
                    <a:pt x="1092" y="1650"/>
                  </a:lnTo>
                  <a:lnTo>
                    <a:pt x="1094" y="1644"/>
                  </a:lnTo>
                  <a:lnTo>
                    <a:pt x="1098" y="1638"/>
                  </a:lnTo>
                  <a:lnTo>
                    <a:pt x="1098" y="1634"/>
                  </a:lnTo>
                  <a:lnTo>
                    <a:pt x="1098" y="1632"/>
                  </a:lnTo>
                  <a:lnTo>
                    <a:pt x="1096" y="1626"/>
                  </a:lnTo>
                  <a:lnTo>
                    <a:pt x="1098" y="1622"/>
                  </a:lnTo>
                  <a:lnTo>
                    <a:pt x="1100" y="1618"/>
                  </a:lnTo>
                  <a:lnTo>
                    <a:pt x="1098" y="1610"/>
                  </a:lnTo>
                  <a:lnTo>
                    <a:pt x="1096" y="1606"/>
                  </a:lnTo>
                  <a:lnTo>
                    <a:pt x="1096" y="1604"/>
                  </a:lnTo>
                  <a:lnTo>
                    <a:pt x="1098" y="1604"/>
                  </a:lnTo>
                  <a:lnTo>
                    <a:pt x="1100" y="1602"/>
                  </a:lnTo>
                  <a:lnTo>
                    <a:pt x="1102" y="1600"/>
                  </a:lnTo>
                  <a:lnTo>
                    <a:pt x="1100" y="1598"/>
                  </a:lnTo>
                  <a:lnTo>
                    <a:pt x="1100" y="1596"/>
                  </a:lnTo>
                  <a:lnTo>
                    <a:pt x="1102" y="1592"/>
                  </a:lnTo>
                  <a:lnTo>
                    <a:pt x="1112" y="1588"/>
                  </a:lnTo>
                  <a:lnTo>
                    <a:pt x="1124" y="1582"/>
                  </a:lnTo>
                  <a:lnTo>
                    <a:pt x="1130" y="1578"/>
                  </a:lnTo>
                  <a:lnTo>
                    <a:pt x="1132" y="1574"/>
                  </a:lnTo>
                  <a:lnTo>
                    <a:pt x="1134" y="1570"/>
                  </a:lnTo>
                  <a:lnTo>
                    <a:pt x="1134" y="1568"/>
                  </a:lnTo>
                  <a:lnTo>
                    <a:pt x="1138" y="1572"/>
                  </a:lnTo>
                  <a:lnTo>
                    <a:pt x="1142" y="1576"/>
                  </a:lnTo>
                  <a:lnTo>
                    <a:pt x="1144" y="1574"/>
                  </a:lnTo>
                  <a:lnTo>
                    <a:pt x="1146" y="1572"/>
                  </a:lnTo>
                  <a:lnTo>
                    <a:pt x="1152" y="1566"/>
                  </a:lnTo>
                  <a:lnTo>
                    <a:pt x="1158" y="1562"/>
                  </a:lnTo>
                  <a:lnTo>
                    <a:pt x="1164" y="1560"/>
                  </a:lnTo>
                  <a:lnTo>
                    <a:pt x="1164" y="1558"/>
                  </a:lnTo>
                  <a:lnTo>
                    <a:pt x="1164" y="1556"/>
                  </a:lnTo>
                  <a:lnTo>
                    <a:pt x="1166" y="1554"/>
                  </a:lnTo>
                  <a:lnTo>
                    <a:pt x="1170" y="1552"/>
                  </a:lnTo>
                  <a:lnTo>
                    <a:pt x="1172" y="1550"/>
                  </a:lnTo>
                  <a:lnTo>
                    <a:pt x="1172" y="1548"/>
                  </a:lnTo>
                  <a:lnTo>
                    <a:pt x="1172" y="1546"/>
                  </a:lnTo>
                  <a:lnTo>
                    <a:pt x="1170" y="1542"/>
                  </a:lnTo>
                  <a:lnTo>
                    <a:pt x="1168" y="1540"/>
                  </a:lnTo>
                  <a:lnTo>
                    <a:pt x="1164" y="1540"/>
                  </a:lnTo>
                  <a:lnTo>
                    <a:pt x="1152" y="1546"/>
                  </a:lnTo>
                  <a:lnTo>
                    <a:pt x="1144" y="1550"/>
                  </a:lnTo>
                  <a:lnTo>
                    <a:pt x="1136" y="1550"/>
                  </a:lnTo>
                  <a:lnTo>
                    <a:pt x="1128" y="1550"/>
                  </a:lnTo>
                  <a:lnTo>
                    <a:pt x="1122" y="1546"/>
                  </a:lnTo>
                  <a:lnTo>
                    <a:pt x="1112" y="1540"/>
                  </a:lnTo>
                  <a:lnTo>
                    <a:pt x="1104" y="1538"/>
                  </a:lnTo>
                  <a:lnTo>
                    <a:pt x="1094" y="1538"/>
                  </a:lnTo>
                  <a:lnTo>
                    <a:pt x="1086" y="1538"/>
                  </a:lnTo>
                  <a:lnTo>
                    <a:pt x="1076" y="1538"/>
                  </a:lnTo>
                  <a:lnTo>
                    <a:pt x="1084" y="1534"/>
                  </a:lnTo>
                  <a:lnTo>
                    <a:pt x="1092" y="1530"/>
                  </a:lnTo>
                  <a:lnTo>
                    <a:pt x="1098" y="1530"/>
                  </a:lnTo>
                  <a:lnTo>
                    <a:pt x="1110" y="1530"/>
                  </a:lnTo>
                  <a:lnTo>
                    <a:pt x="1118" y="1534"/>
                  </a:lnTo>
                  <a:lnTo>
                    <a:pt x="1122" y="1534"/>
                  </a:lnTo>
                  <a:lnTo>
                    <a:pt x="1124" y="1532"/>
                  </a:lnTo>
                  <a:lnTo>
                    <a:pt x="1126" y="1532"/>
                  </a:lnTo>
                  <a:lnTo>
                    <a:pt x="1128" y="1532"/>
                  </a:lnTo>
                  <a:lnTo>
                    <a:pt x="1134" y="1538"/>
                  </a:lnTo>
                  <a:lnTo>
                    <a:pt x="1142" y="1544"/>
                  </a:lnTo>
                  <a:lnTo>
                    <a:pt x="1146" y="1544"/>
                  </a:lnTo>
                  <a:lnTo>
                    <a:pt x="1150" y="1542"/>
                  </a:lnTo>
                  <a:lnTo>
                    <a:pt x="1178" y="1528"/>
                  </a:lnTo>
                  <a:lnTo>
                    <a:pt x="1190" y="1518"/>
                  </a:lnTo>
                  <a:lnTo>
                    <a:pt x="1192" y="1516"/>
                  </a:lnTo>
                  <a:lnTo>
                    <a:pt x="1192" y="1512"/>
                  </a:lnTo>
                  <a:lnTo>
                    <a:pt x="1184" y="1500"/>
                  </a:lnTo>
                  <a:lnTo>
                    <a:pt x="1178" y="1496"/>
                  </a:lnTo>
                  <a:lnTo>
                    <a:pt x="1172" y="1496"/>
                  </a:lnTo>
                  <a:lnTo>
                    <a:pt x="1168" y="1496"/>
                  </a:lnTo>
                  <a:lnTo>
                    <a:pt x="1168" y="1494"/>
                  </a:lnTo>
                  <a:lnTo>
                    <a:pt x="1168" y="1490"/>
                  </a:lnTo>
                  <a:lnTo>
                    <a:pt x="1170" y="1484"/>
                  </a:lnTo>
                  <a:lnTo>
                    <a:pt x="1168" y="1482"/>
                  </a:lnTo>
                  <a:lnTo>
                    <a:pt x="1164" y="1480"/>
                  </a:lnTo>
                  <a:lnTo>
                    <a:pt x="1158" y="1476"/>
                  </a:lnTo>
                  <a:lnTo>
                    <a:pt x="1154" y="1472"/>
                  </a:lnTo>
                  <a:lnTo>
                    <a:pt x="1148" y="1468"/>
                  </a:lnTo>
                  <a:lnTo>
                    <a:pt x="1144" y="1466"/>
                  </a:lnTo>
                  <a:lnTo>
                    <a:pt x="1138" y="1468"/>
                  </a:lnTo>
                  <a:lnTo>
                    <a:pt x="1132" y="1468"/>
                  </a:lnTo>
                  <a:lnTo>
                    <a:pt x="1132" y="1466"/>
                  </a:lnTo>
                  <a:lnTo>
                    <a:pt x="1132" y="1462"/>
                  </a:lnTo>
                  <a:lnTo>
                    <a:pt x="1130" y="1462"/>
                  </a:lnTo>
                  <a:lnTo>
                    <a:pt x="1126" y="1460"/>
                  </a:lnTo>
                  <a:lnTo>
                    <a:pt x="1124" y="1460"/>
                  </a:lnTo>
                  <a:lnTo>
                    <a:pt x="1122" y="1458"/>
                  </a:lnTo>
                  <a:lnTo>
                    <a:pt x="1118" y="1450"/>
                  </a:lnTo>
                  <a:lnTo>
                    <a:pt x="1116" y="1440"/>
                  </a:lnTo>
                  <a:lnTo>
                    <a:pt x="1116" y="1428"/>
                  </a:lnTo>
                  <a:lnTo>
                    <a:pt x="1116" y="1416"/>
                  </a:lnTo>
                  <a:lnTo>
                    <a:pt x="1116" y="1406"/>
                  </a:lnTo>
                  <a:lnTo>
                    <a:pt x="1120" y="1398"/>
                  </a:lnTo>
                  <a:lnTo>
                    <a:pt x="1120" y="1396"/>
                  </a:lnTo>
                  <a:lnTo>
                    <a:pt x="1124" y="1396"/>
                  </a:lnTo>
                  <a:lnTo>
                    <a:pt x="1126" y="1394"/>
                  </a:lnTo>
                  <a:lnTo>
                    <a:pt x="1128" y="1392"/>
                  </a:lnTo>
                  <a:lnTo>
                    <a:pt x="1126" y="1386"/>
                  </a:lnTo>
                  <a:lnTo>
                    <a:pt x="1126" y="1374"/>
                  </a:lnTo>
                  <a:lnTo>
                    <a:pt x="1126" y="1368"/>
                  </a:lnTo>
                  <a:lnTo>
                    <a:pt x="1128" y="1360"/>
                  </a:lnTo>
                  <a:lnTo>
                    <a:pt x="1132" y="1356"/>
                  </a:lnTo>
                  <a:lnTo>
                    <a:pt x="1132" y="1352"/>
                  </a:lnTo>
                  <a:lnTo>
                    <a:pt x="1130" y="1352"/>
                  </a:lnTo>
                  <a:lnTo>
                    <a:pt x="1128" y="1350"/>
                  </a:lnTo>
                  <a:lnTo>
                    <a:pt x="1124" y="1350"/>
                  </a:lnTo>
                  <a:lnTo>
                    <a:pt x="1122" y="1348"/>
                  </a:lnTo>
                  <a:lnTo>
                    <a:pt x="1122" y="1342"/>
                  </a:lnTo>
                  <a:lnTo>
                    <a:pt x="1122" y="1336"/>
                  </a:lnTo>
                  <a:lnTo>
                    <a:pt x="1124" y="1338"/>
                  </a:lnTo>
                  <a:lnTo>
                    <a:pt x="1130" y="1340"/>
                  </a:lnTo>
                  <a:lnTo>
                    <a:pt x="1136" y="1340"/>
                  </a:lnTo>
                  <a:lnTo>
                    <a:pt x="1142" y="1338"/>
                  </a:lnTo>
                  <a:lnTo>
                    <a:pt x="1148" y="1334"/>
                  </a:lnTo>
                  <a:lnTo>
                    <a:pt x="1148" y="1332"/>
                  </a:lnTo>
                  <a:lnTo>
                    <a:pt x="1148" y="1330"/>
                  </a:lnTo>
                  <a:lnTo>
                    <a:pt x="1146" y="1326"/>
                  </a:lnTo>
                  <a:lnTo>
                    <a:pt x="1144" y="1324"/>
                  </a:lnTo>
                  <a:lnTo>
                    <a:pt x="1142" y="1322"/>
                  </a:lnTo>
                  <a:lnTo>
                    <a:pt x="1144" y="1322"/>
                  </a:lnTo>
                  <a:lnTo>
                    <a:pt x="1152" y="1320"/>
                  </a:lnTo>
                  <a:lnTo>
                    <a:pt x="1160" y="1318"/>
                  </a:lnTo>
                  <a:lnTo>
                    <a:pt x="1166" y="1312"/>
                  </a:lnTo>
                  <a:lnTo>
                    <a:pt x="1170" y="1308"/>
                  </a:lnTo>
                  <a:lnTo>
                    <a:pt x="1172" y="1302"/>
                  </a:lnTo>
                  <a:lnTo>
                    <a:pt x="1178" y="1294"/>
                  </a:lnTo>
                  <a:lnTo>
                    <a:pt x="1180" y="1292"/>
                  </a:lnTo>
                  <a:lnTo>
                    <a:pt x="1186" y="1292"/>
                  </a:lnTo>
                  <a:lnTo>
                    <a:pt x="1190" y="1294"/>
                  </a:lnTo>
                  <a:lnTo>
                    <a:pt x="1194" y="1292"/>
                  </a:lnTo>
                  <a:lnTo>
                    <a:pt x="1196" y="1286"/>
                  </a:lnTo>
                  <a:lnTo>
                    <a:pt x="1200" y="1278"/>
                  </a:lnTo>
                  <a:lnTo>
                    <a:pt x="1204" y="1274"/>
                  </a:lnTo>
                  <a:lnTo>
                    <a:pt x="1208" y="1274"/>
                  </a:lnTo>
                  <a:lnTo>
                    <a:pt x="1214" y="1274"/>
                  </a:lnTo>
                  <a:lnTo>
                    <a:pt x="1218" y="1274"/>
                  </a:lnTo>
                  <a:lnTo>
                    <a:pt x="1222" y="1268"/>
                  </a:lnTo>
                  <a:lnTo>
                    <a:pt x="1226" y="1264"/>
                  </a:lnTo>
                  <a:lnTo>
                    <a:pt x="1228" y="1264"/>
                  </a:lnTo>
                  <a:lnTo>
                    <a:pt x="1232" y="1264"/>
                  </a:lnTo>
                  <a:lnTo>
                    <a:pt x="1236" y="1264"/>
                  </a:lnTo>
                  <a:lnTo>
                    <a:pt x="1238" y="1264"/>
                  </a:lnTo>
                  <a:lnTo>
                    <a:pt x="1240" y="1260"/>
                  </a:lnTo>
                  <a:lnTo>
                    <a:pt x="1244" y="1254"/>
                  </a:lnTo>
                  <a:lnTo>
                    <a:pt x="1246" y="1254"/>
                  </a:lnTo>
                  <a:lnTo>
                    <a:pt x="1250" y="1254"/>
                  </a:lnTo>
                  <a:lnTo>
                    <a:pt x="1254" y="1252"/>
                  </a:lnTo>
                  <a:lnTo>
                    <a:pt x="1258" y="1250"/>
                  </a:lnTo>
                  <a:lnTo>
                    <a:pt x="1262" y="1240"/>
                  </a:lnTo>
                  <a:lnTo>
                    <a:pt x="1268" y="1226"/>
                  </a:lnTo>
                  <a:lnTo>
                    <a:pt x="1274" y="1220"/>
                  </a:lnTo>
                  <a:lnTo>
                    <a:pt x="1284" y="1214"/>
                  </a:lnTo>
                  <a:lnTo>
                    <a:pt x="1290" y="1208"/>
                  </a:lnTo>
                  <a:lnTo>
                    <a:pt x="1292" y="1206"/>
                  </a:lnTo>
                  <a:lnTo>
                    <a:pt x="1292" y="1204"/>
                  </a:lnTo>
                  <a:lnTo>
                    <a:pt x="1290" y="1202"/>
                  </a:lnTo>
                  <a:lnTo>
                    <a:pt x="1284" y="1198"/>
                  </a:lnTo>
                  <a:lnTo>
                    <a:pt x="1280" y="1194"/>
                  </a:lnTo>
                  <a:lnTo>
                    <a:pt x="1276" y="1190"/>
                  </a:lnTo>
                  <a:lnTo>
                    <a:pt x="1276" y="1184"/>
                  </a:lnTo>
                  <a:lnTo>
                    <a:pt x="1276" y="1180"/>
                  </a:lnTo>
                  <a:lnTo>
                    <a:pt x="1282" y="1174"/>
                  </a:lnTo>
                  <a:lnTo>
                    <a:pt x="1288" y="1168"/>
                  </a:lnTo>
                  <a:lnTo>
                    <a:pt x="1290" y="1164"/>
                  </a:lnTo>
                  <a:lnTo>
                    <a:pt x="1292" y="1156"/>
                  </a:lnTo>
                  <a:lnTo>
                    <a:pt x="1292" y="1150"/>
                  </a:lnTo>
                  <a:lnTo>
                    <a:pt x="1294" y="1146"/>
                  </a:lnTo>
                  <a:lnTo>
                    <a:pt x="1298" y="1144"/>
                  </a:lnTo>
                  <a:lnTo>
                    <a:pt x="1300" y="1144"/>
                  </a:lnTo>
                  <a:lnTo>
                    <a:pt x="1306" y="1142"/>
                  </a:lnTo>
                  <a:lnTo>
                    <a:pt x="1310" y="1140"/>
                  </a:lnTo>
                  <a:lnTo>
                    <a:pt x="1310" y="1138"/>
                  </a:lnTo>
                  <a:lnTo>
                    <a:pt x="1314" y="1132"/>
                  </a:lnTo>
                  <a:lnTo>
                    <a:pt x="1320" y="1126"/>
                  </a:lnTo>
                  <a:lnTo>
                    <a:pt x="1338" y="1114"/>
                  </a:lnTo>
                  <a:lnTo>
                    <a:pt x="1340" y="1112"/>
                  </a:lnTo>
                  <a:lnTo>
                    <a:pt x="1344" y="1112"/>
                  </a:lnTo>
                  <a:lnTo>
                    <a:pt x="1346" y="1116"/>
                  </a:lnTo>
                  <a:lnTo>
                    <a:pt x="1348" y="1118"/>
                  </a:lnTo>
                  <a:lnTo>
                    <a:pt x="1350" y="1120"/>
                  </a:lnTo>
                  <a:lnTo>
                    <a:pt x="1354" y="1120"/>
                  </a:lnTo>
                  <a:lnTo>
                    <a:pt x="1358" y="1118"/>
                  </a:lnTo>
                  <a:lnTo>
                    <a:pt x="1364" y="1116"/>
                  </a:lnTo>
                  <a:lnTo>
                    <a:pt x="1368" y="1116"/>
                  </a:lnTo>
                  <a:lnTo>
                    <a:pt x="1378" y="1116"/>
                  </a:lnTo>
                  <a:lnTo>
                    <a:pt x="1386" y="1116"/>
                  </a:lnTo>
                  <a:lnTo>
                    <a:pt x="1392" y="1116"/>
                  </a:lnTo>
                  <a:lnTo>
                    <a:pt x="1396" y="1114"/>
                  </a:lnTo>
                  <a:lnTo>
                    <a:pt x="1408" y="1116"/>
                  </a:lnTo>
                  <a:lnTo>
                    <a:pt x="1414" y="1120"/>
                  </a:lnTo>
                  <a:lnTo>
                    <a:pt x="1418" y="1124"/>
                  </a:lnTo>
                  <a:lnTo>
                    <a:pt x="1428" y="1126"/>
                  </a:lnTo>
                  <a:lnTo>
                    <a:pt x="1438" y="1130"/>
                  </a:lnTo>
                  <a:lnTo>
                    <a:pt x="1440" y="1134"/>
                  </a:lnTo>
                  <a:lnTo>
                    <a:pt x="1442" y="1136"/>
                  </a:lnTo>
                  <a:lnTo>
                    <a:pt x="1442" y="1144"/>
                  </a:lnTo>
                  <a:lnTo>
                    <a:pt x="1440" y="1154"/>
                  </a:lnTo>
                  <a:lnTo>
                    <a:pt x="1440" y="1162"/>
                  </a:lnTo>
                  <a:lnTo>
                    <a:pt x="1442" y="1166"/>
                  </a:lnTo>
                  <a:lnTo>
                    <a:pt x="1446" y="1168"/>
                  </a:lnTo>
                  <a:lnTo>
                    <a:pt x="1444" y="1174"/>
                  </a:lnTo>
                  <a:lnTo>
                    <a:pt x="1442" y="1176"/>
                  </a:lnTo>
                  <a:lnTo>
                    <a:pt x="1440" y="1176"/>
                  </a:lnTo>
                  <a:lnTo>
                    <a:pt x="1434" y="1176"/>
                  </a:lnTo>
                  <a:lnTo>
                    <a:pt x="1422" y="1178"/>
                  </a:lnTo>
                  <a:lnTo>
                    <a:pt x="1416" y="1180"/>
                  </a:lnTo>
                  <a:lnTo>
                    <a:pt x="1412" y="1184"/>
                  </a:lnTo>
                  <a:lnTo>
                    <a:pt x="1406" y="1196"/>
                  </a:lnTo>
                  <a:lnTo>
                    <a:pt x="1398" y="1208"/>
                  </a:lnTo>
                  <a:lnTo>
                    <a:pt x="1390" y="1216"/>
                  </a:lnTo>
                  <a:lnTo>
                    <a:pt x="1382" y="1222"/>
                  </a:lnTo>
                  <a:lnTo>
                    <a:pt x="1372" y="1228"/>
                  </a:lnTo>
                  <a:lnTo>
                    <a:pt x="1368" y="1232"/>
                  </a:lnTo>
                  <a:lnTo>
                    <a:pt x="1366" y="1236"/>
                  </a:lnTo>
                  <a:lnTo>
                    <a:pt x="1366" y="1238"/>
                  </a:lnTo>
                  <a:lnTo>
                    <a:pt x="1366" y="1242"/>
                  </a:lnTo>
                  <a:lnTo>
                    <a:pt x="1358" y="1244"/>
                  </a:lnTo>
                  <a:lnTo>
                    <a:pt x="1354" y="1246"/>
                  </a:lnTo>
                  <a:lnTo>
                    <a:pt x="1350" y="1248"/>
                  </a:lnTo>
                  <a:lnTo>
                    <a:pt x="1346" y="1254"/>
                  </a:lnTo>
                  <a:lnTo>
                    <a:pt x="1344" y="1258"/>
                  </a:lnTo>
                  <a:lnTo>
                    <a:pt x="1342" y="1260"/>
                  </a:lnTo>
                  <a:lnTo>
                    <a:pt x="1338" y="1260"/>
                  </a:lnTo>
                  <a:lnTo>
                    <a:pt x="1334" y="1260"/>
                  </a:lnTo>
                  <a:lnTo>
                    <a:pt x="1332" y="1260"/>
                  </a:lnTo>
                  <a:lnTo>
                    <a:pt x="1328" y="1264"/>
                  </a:lnTo>
                  <a:lnTo>
                    <a:pt x="1326" y="1268"/>
                  </a:lnTo>
                  <a:lnTo>
                    <a:pt x="1324" y="1270"/>
                  </a:lnTo>
                  <a:lnTo>
                    <a:pt x="1322" y="1270"/>
                  </a:lnTo>
                  <a:lnTo>
                    <a:pt x="1320" y="1272"/>
                  </a:lnTo>
                  <a:lnTo>
                    <a:pt x="1318" y="1272"/>
                  </a:lnTo>
                  <a:lnTo>
                    <a:pt x="1318" y="1278"/>
                  </a:lnTo>
                  <a:lnTo>
                    <a:pt x="1318" y="1286"/>
                  </a:lnTo>
                  <a:lnTo>
                    <a:pt x="1318" y="1288"/>
                  </a:lnTo>
                  <a:lnTo>
                    <a:pt x="1314" y="1292"/>
                  </a:lnTo>
                  <a:lnTo>
                    <a:pt x="1310" y="1294"/>
                  </a:lnTo>
                  <a:lnTo>
                    <a:pt x="1308" y="1294"/>
                  </a:lnTo>
                  <a:lnTo>
                    <a:pt x="1300" y="1292"/>
                  </a:lnTo>
                  <a:lnTo>
                    <a:pt x="1294" y="1290"/>
                  </a:lnTo>
                  <a:lnTo>
                    <a:pt x="1292" y="1292"/>
                  </a:lnTo>
                  <a:lnTo>
                    <a:pt x="1290" y="1296"/>
                  </a:lnTo>
                  <a:lnTo>
                    <a:pt x="1290" y="1300"/>
                  </a:lnTo>
                  <a:lnTo>
                    <a:pt x="1286" y="1304"/>
                  </a:lnTo>
                  <a:lnTo>
                    <a:pt x="1278" y="1314"/>
                  </a:lnTo>
                  <a:lnTo>
                    <a:pt x="1276" y="1322"/>
                  </a:lnTo>
                  <a:lnTo>
                    <a:pt x="1274" y="1328"/>
                  </a:lnTo>
                  <a:lnTo>
                    <a:pt x="1274" y="1338"/>
                  </a:lnTo>
                  <a:lnTo>
                    <a:pt x="1278" y="1346"/>
                  </a:lnTo>
                  <a:lnTo>
                    <a:pt x="1282" y="1354"/>
                  </a:lnTo>
                  <a:lnTo>
                    <a:pt x="1282" y="1360"/>
                  </a:lnTo>
                  <a:lnTo>
                    <a:pt x="1282" y="1364"/>
                  </a:lnTo>
                  <a:lnTo>
                    <a:pt x="1280" y="1366"/>
                  </a:lnTo>
                  <a:lnTo>
                    <a:pt x="1278" y="1368"/>
                  </a:lnTo>
                  <a:lnTo>
                    <a:pt x="1278" y="1372"/>
                  </a:lnTo>
                  <a:lnTo>
                    <a:pt x="1280" y="1378"/>
                  </a:lnTo>
                  <a:lnTo>
                    <a:pt x="1288" y="1388"/>
                  </a:lnTo>
                  <a:lnTo>
                    <a:pt x="1292" y="1394"/>
                  </a:lnTo>
                  <a:lnTo>
                    <a:pt x="1294" y="1396"/>
                  </a:lnTo>
                  <a:lnTo>
                    <a:pt x="1294" y="1398"/>
                  </a:lnTo>
                  <a:lnTo>
                    <a:pt x="1292" y="1400"/>
                  </a:lnTo>
                  <a:lnTo>
                    <a:pt x="1288" y="1402"/>
                  </a:lnTo>
                  <a:lnTo>
                    <a:pt x="1286" y="1404"/>
                  </a:lnTo>
                  <a:lnTo>
                    <a:pt x="1286" y="1406"/>
                  </a:lnTo>
                  <a:lnTo>
                    <a:pt x="1288" y="1416"/>
                  </a:lnTo>
                  <a:lnTo>
                    <a:pt x="1288" y="1424"/>
                  </a:lnTo>
                  <a:lnTo>
                    <a:pt x="1282" y="1444"/>
                  </a:lnTo>
                  <a:lnTo>
                    <a:pt x="1280" y="1456"/>
                  </a:lnTo>
                  <a:lnTo>
                    <a:pt x="1280" y="1462"/>
                  </a:lnTo>
                  <a:lnTo>
                    <a:pt x="1282" y="1464"/>
                  </a:lnTo>
                  <a:lnTo>
                    <a:pt x="1286" y="1466"/>
                  </a:lnTo>
                  <a:lnTo>
                    <a:pt x="1298" y="1470"/>
                  </a:lnTo>
                  <a:lnTo>
                    <a:pt x="1322" y="1476"/>
                  </a:lnTo>
                  <a:lnTo>
                    <a:pt x="1328" y="1478"/>
                  </a:lnTo>
                  <a:lnTo>
                    <a:pt x="1330" y="1480"/>
                  </a:lnTo>
                  <a:lnTo>
                    <a:pt x="1328" y="1484"/>
                  </a:lnTo>
                  <a:lnTo>
                    <a:pt x="1328" y="1492"/>
                  </a:lnTo>
                  <a:lnTo>
                    <a:pt x="1328" y="1500"/>
                  </a:lnTo>
                  <a:lnTo>
                    <a:pt x="1330" y="1504"/>
                  </a:lnTo>
                  <a:lnTo>
                    <a:pt x="1334" y="1504"/>
                  </a:lnTo>
                  <a:lnTo>
                    <a:pt x="1336" y="1504"/>
                  </a:lnTo>
                  <a:lnTo>
                    <a:pt x="1340" y="1500"/>
                  </a:lnTo>
                  <a:lnTo>
                    <a:pt x="1346" y="1494"/>
                  </a:lnTo>
                  <a:lnTo>
                    <a:pt x="1352" y="1494"/>
                  </a:lnTo>
                  <a:lnTo>
                    <a:pt x="1354" y="1496"/>
                  </a:lnTo>
                  <a:lnTo>
                    <a:pt x="1354" y="1498"/>
                  </a:lnTo>
                  <a:lnTo>
                    <a:pt x="1354" y="1500"/>
                  </a:lnTo>
                  <a:lnTo>
                    <a:pt x="1352" y="1506"/>
                  </a:lnTo>
                  <a:lnTo>
                    <a:pt x="1346" y="1512"/>
                  </a:lnTo>
                  <a:lnTo>
                    <a:pt x="1346" y="1516"/>
                  </a:lnTo>
                  <a:lnTo>
                    <a:pt x="1352" y="1514"/>
                  </a:lnTo>
                  <a:lnTo>
                    <a:pt x="1366" y="1508"/>
                  </a:lnTo>
                  <a:lnTo>
                    <a:pt x="1376" y="1504"/>
                  </a:lnTo>
                  <a:lnTo>
                    <a:pt x="1390" y="1504"/>
                  </a:lnTo>
                  <a:lnTo>
                    <a:pt x="1408" y="1500"/>
                  </a:lnTo>
                  <a:lnTo>
                    <a:pt x="1436" y="1488"/>
                  </a:lnTo>
                  <a:lnTo>
                    <a:pt x="1448" y="1484"/>
                  </a:lnTo>
                  <a:lnTo>
                    <a:pt x="1454" y="1484"/>
                  </a:lnTo>
                  <a:lnTo>
                    <a:pt x="1458" y="1484"/>
                  </a:lnTo>
                  <a:lnTo>
                    <a:pt x="1462" y="1484"/>
                  </a:lnTo>
                  <a:lnTo>
                    <a:pt x="1466" y="1486"/>
                  </a:lnTo>
                  <a:lnTo>
                    <a:pt x="1470" y="1482"/>
                  </a:lnTo>
                  <a:lnTo>
                    <a:pt x="1476" y="1476"/>
                  </a:lnTo>
                  <a:lnTo>
                    <a:pt x="1478" y="1476"/>
                  </a:lnTo>
                  <a:lnTo>
                    <a:pt x="1484" y="1478"/>
                  </a:lnTo>
                  <a:lnTo>
                    <a:pt x="1490" y="1476"/>
                  </a:lnTo>
                  <a:lnTo>
                    <a:pt x="1498" y="1474"/>
                  </a:lnTo>
                  <a:lnTo>
                    <a:pt x="1506" y="1472"/>
                  </a:lnTo>
                  <a:lnTo>
                    <a:pt x="1512" y="1470"/>
                  </a:lnTo>
                  <a:lnTo>
                    <a:pt x="1522" y="1470"/>
                  </a:lnTo>
                  <a:lnTo>
                    <a:pt x="1532" y="1470"/>
                  </a:lnTo>
                  <a:lnTo>
                    <a:pt x="1538" y="1470"/>
                  </a:lnTo>
                  <a:lnTo>
                    <a:pt x="1546" y="1466"/>
                  </a:lnTo>
                  <a:lnTo>
                    <a:pt x="1550" y="1468"/>
                  </a:lnTo>
                  <a:lnTo>
                    <a:pt x="1556" y="1468"/>
                  </a:lnTo>
                  <a:lnTo>
                    <a:pt x="1566" y="1462"/>
                  </a:lnTo>
                  <a:lnTo>
                    <a:pt x="1574" y="1456"/>
                  </a:lnTo>
                  <a:lnTo>
                    <a:pt x="1578" y="1454"/>
                  </a:lnTo>
                  <a:lnTo>
                    <a:pt x="1580" y="1456"/>
                  </a:lnTo>
                  <a:lnTo>
                    <a:pt x="1582" y="1458"/>
                  </a:lnTo>
                  <a:lnTo>
                    <a:pt x="1578" y="1458"/>
                  </a:lnTo>
                  <a:lnTo>
                    <a:pt x="1576" y="1462"/>
                  </a:lnTo>
                  <a:lnTo>
                    <a:pt x="1578" y="1466"/>
                  </a:lnTo>
                  <a:lnTo>
                    <a:pt x="1580" y="1470"/>
                  </a:lnTo>
                  <a:lnTo>
                    <a:pt x="1578" y="1472"/>
                  </a:lnTo>
                  <a:lnTo>
                    <a:pt x="1572" y="1470"/>
                  </a:lnTo>
                  <a:lnTo>
                    <a:pt x="1568" y="1468"/>
                  </a:lnTo>
                  <a:lnTo>
                    <a:pt x="1572" y="1474"/>
                  </a:lnTo>
                  <a:lnTo>
                    <a:pt x="1578" y="1480"/>
                  </a:lnTo>
                  <a:lnTo>
                    <a:pt x="1582" y="1480"/>
                  </a:lnTo>
                  <a:lnTo>
                    <a:pt x="1584" y="1482"/>
                  </a:lnTo>
                  <a:lnTo>
                    <a:pt x="1588" y="1486"/>
                  </a:lnTo>
                  <a:lnTo>
                    <a:pt x="1592" y="1490"/>
                  </a:lnTo>
                  <a:lnTo>
                    <a:pt x="1596" y="1490"/>
                  </a:lnTo>
                  <a:lnTo>
                    <a:pt x="1608" y="1490"/>
                  </a:lnTo>
                  <a:lnTo>
                    <a:pt x="1618" y="1490"/>
                  </a:lnTo>
                  <a:lnTo>
                    <a:pt x="1622" y="1492"/>
                  </a:lnTo>
                  <a:lnTo>
                    <a:pt x="1626" y="1494"/>
                  </a:lnTo>
                  <a:lnTo>
                    <a:pt x="1628" y="1498"/>
                  </a:lnTo>
                  <a:lnTo>
                    <a:pt x="1632" y="1500"/>
                  </a:lnTo>
                  <a:lnTo>
                    <a:pt x="1638" y="1502"/>
                  </a:lnTo>
                  <a:lnTo>
                    <a:pt x="1642" y="1504"/>
                  </a:lnTo>
                  <a:lnTo>
                    <a:pt x="1642" y="1508"/>
                  </a:lnTo>
                  <a:lnTo>
                    <a:pt x="1638" y="1510"/>
                  </a:lnTo>
                  <a:lnTo>
                    <a:pt x="1634" y="1510"/>
                  </a:lnTo>
                  <a:lnTo>
                    <a:pt x="1610" y="1504"/>
                  </a:lnTo>
                  <a:lnTo>
                    <a:pt x="1602" y="1502"/>
                  </a:lnTo>
                  <a:lnTo>
                    <a:pt x="1596" y="1504"/>
                  </a:lnTo>
                  <a:lnTo>
                    <a:pt x="1594" y="1506"/>
                  </a:lnTo>
                  <a:lnTo>
                    <a:pt x="1592" y="1510"/>
                  </a:lnTo>
                  <a:lnTo>
                    <a:pt x="1590" y="1512"/>
                  </a:lnTo>
                  <a:lnTo>
                    <a:pt x="1588" y="1516"/>
                  </a:lnTo>
                  <a:lnTo>
                    <a:pt x="1584" y="1516"/>
                  </a:lnTo>
                  <a:lnTo>
                    <a:pt x="1578" y="1514"/>
                  </a:lnTo>
                  <a:lnTo>
                    <a:pt x="1574" y="1512"/>
                  </a:lnTo>
                  <a:lnTo>
                    <a:pt x="1570" y="1514"/>
                  </a:lnTo>
                  <a:lnTo>
                    <a:pt x="1568" y="1516"/>
                  </a:lnTo>
                  <a:lnTo>
                    <a:pt x="1568" y="1518"/>
                  </a:lnTo>
                  <a:lnTo>
                    <a:pt x="1568" y="1522"/>
                  </a:lnTo>
                  <a:lnTo>
                    <a:pt x="1568" y="1524"/>
                  </a:lnTo>
                  <a:lnTo>
                    <a:pt x="1564" y="1524"/>
                  </a:lnTo>
                  <a:lnTo>
                    <a:pt x="1560" y="1520"/>
                  </a:lnTo>
                  <a:lnTo>
                    <a:pt x="1556" y="1518"/>
                  </a:lnTo>
                  <a:lnTo>
                    <a:pt x="1552" y="1516"/>
                  </a:lnTo>
                  <a:lnTo>
                    <a:pt x="1552" y="1518"/>
                  </a:lnTo>
                  <a:lnTo>
                    <a:pt x="1552" y="1520"/>
                  </a:lnTo>
                  <a:lnTo>
                    <a:pt x="1554" y="1530"/>
                  </a:lnTo>
                  <a:lnTo>
                    <a:pt x="1554" y="1534"/>
                  </a:lnTo>
                  <a:lnTo>
                    <a:pt x="1552" y="1536"/>
                  </a:lnTo>
                  <a:lnTo>
                    <a:pt x="1540" y="1540"/>
                  </a:lnTo>
                  <a:lnTo>
                    <a:pt x="1530" y="1542"/>
                  </a:lnTo>
                  <a:lnTo>
                    <a:pt x="1518" y="1540"/>
                  </a:lnTo>
                  <a:lnTo>
                    <a:pt x="1508" y="1536"/>
                  </a:lnTo>
                  <a:lnTo>
                    <a:pt x="1498" y="1532"/>
                  </a:lnTo>
                  <a:lnTo>
                    <a:pt x="1488" y="1530"/>
                  </a:lnTo>
                  <a:lnTo>
                    <a:pt x="1476" y="1528"/>
                  </a:lnTo>
                  <a:lnTo>
                    <a:pt x="1460" y="1526"/>
                  </a:lnTo>
                  <a:lnTo>
                    <a:pt x="1454" y="1524"/>
                  </a:lnTo>
                  <a:lnTo>
                    <a:pt x="1450" y="1524"/>
                  </a:lnTo>
                  <a:lnTo>
                    <a:pt x="1448" y="1526"/>
                  </a:lnTo>
                  <a:lnTo>
                    <a:pt x="1448" y="1528"/>
                  </a:lnTo>
                  <a:lnTo>
                    <a:pt x="1446" y="1532"/>
                  </a:lnTo>
                  <a:lnTo>
                    <a:pt x="1442" y="1534"/>
                  </a:lnTo>
                  <a:lnTo>
                    <a:pt x="1436" y="1534"/>
                  </a:lnTo>
                  <a:lnTo>
                    <a:pt x="1422" y="1534"/>
                  </a:lnTo>
                  <a:lnTo>
                    <a:pt x="1408" y="1534"/>
                  </a:lnTo>
                  <a:lnTo>
                    <a:pt x="1398" y="1538"/>
                  </a:lnTo>
                  <a:lnTo>
                    <a:pt x="1394" y="1542"/>
                  </a:lnTo>
                  <a:lnTo>
                    <a:pt x="1392" y="1544"/>
                  </a:lnTo>
                  <a:lnTo>
                    <a:pt x="1390" y="1548"/>
                  </a:lnTo>
                  <a:lnTo>
                    <a:pt x="1388" y="1550"/>
                  </a:lnTo>
                  <a:lnTo>
                    <a:pt x="1380" y="1552"/>
                  </a:lnTo>
                  <a:lnTo>
                    <a:pt x="1374" y="1554"/>
                  </a:lnTo>
                  <a:lnTo>
                    <a:pt x="1372" y="1558"/>
                  </a:lnTo>
                  <a:lnTo>
                    <a:pt x="1370" y="1562"/>
                  </a:lnTo>
                  <a:lnTo>
                    <a:pt x="1368" y="1572"/>
                  </a:lnTo>
                  <a:lnTo>
                    <a:pt x="1368" y="1580"/>
                  </a:lnTo>
                  <a:lnTo>
                    <a:pt x="1370" y="1588"/>
                  </a:lnTo>
                  <a:lnTo>
                    <a:pt x="1372" y="1594"/>
                  </a:lnTo>
                  <a:lnTo>
                    <a:pt x="1378" y="1604"/>
                  </a:lnTo>
                  <a:lnTo>
                    <a:pt x="1382" y="1610"/>
                  </a:lnTo>
                  <a:lnTo>
                    <a:pt x="1386" y="1614"/>
                  </a:lnTo>
                  <a:lnTo>
                    <a:pt x="1390" y="1614"/>
                  </a:lnTo>
                  <a:lnTo>
                    <a:pt x="1396" y="1614"/>
                  </a:lnTo>
                  <a:lnTo>
                    <a:pt x="1402" y="1610"/>
                  </a:lnTo>
                  <a:lnTo>
                    <a:pt x="1410" y="1606"/>
                  </a:lnTo>
                  <a:lnTo>
                    <a:pt x="1410" y="1608"/>
                  </a:lnTo>
                  <a:lnTo>
                    <a:pt x="1410" y="1610"/>
                  </a:lnTo>
                  <a:lnTo>
                    <a:pt x="1402" y="1640"/>
                  </a:lnTo>
                  <a:lnTo>
                    <a:pt x="1402" y="1646"/>
                  </a:lnTo>
                  <a:lnTo>
                    <a:pt x="1404" y="1654"/>
                  </a:lnTo>
                  <a:lnTo>
                    <a:pt x="1406" y="1668"/>
                  </a:lnTo>
                  <a:lnTo>
                    <a:pt x="1408" y="1676"/>
                  </a:lnTo>
                  <a:lnTo>
                    <a:pt x="1406" y="1682"/>
                  </a:lnTo>
                  <a:lnTo>
                    <a:pt x="1402" y="1686"/>
                  </a:lnTo>
                  <a:lnTo>
                    <a:pt x="1392" y="1692"/>
                  </a:lnTo>
                  <a:lnTo>
                    <a:pt x="1380" y="1694"/>
                  </a:lnTo>
                  <a:lnTo>
                    <a:pt x="1370" y="1694"/>
                  </a:lnTo>
                  <a:lnTo>
                    <a:pt x="1364" y="1690"/>
                  </a:lnTo>
                  <a:lnTo>
                    <a:pt x="1360" y="1684"/>
                  </a:lnTo>
                  <a:lnTo>
                    <a:pt x="1354" y="1672"/>
                  </a:lnTo>
                  <a:lnTo>
                    <a:pt x="1348" y="1666"/>
                  </a:lnTo>
                  <a:lnTo>
                    <a:pt x="1342" y="1662"/>
                  </a:lnTo>
                  <a:lnTo>
                    <a:pt x="1336" y="1660"/>
                  </a:lnTo>
                  <a:lnTo>
                    <a:pt x="1334" y="1656"/>
                  </a:lnTo>
                  <a:lnTo>
                    <a:pt x="1332" y="1652"/>
                  </a:lnTo>
                  <a:lnTo>
                    <a:pt x="1332" y="1650"/>
                  </a:lnTo>
                  <a:lnTo>
                    <a:pt x="1332" y="1648"/>
                  </a:lnTo>
                  <a:lnTo>
                    <a:pt x="1324" y="1648"/>
                  </a:lnTo>
                  <a:lnTo>
                    <a:pt x="1302" y="1656"/>
                  </a:lnTo>
                  <a:lnTo>
                    <a:pt x="1294" y="1660"/>
                  </a:lnTo>
                  <a:lnTo>
                    <a:pt x="1292" y="1664"/>
                  </a:lnTo>
                  <a:lnTo>
                    <a:pt x="1286" y="1674"/>
                  </a:lnTo>
                  <a:lnTo>
                    <a:pt x="1284" y="1678"/>
                  </a:lnTo>
                  <a:lnTo>
                    <a:pt x="1286" y="1684"/>
                  </a:lnTo>
                  <a:lnTo>
                    <a:pt x="1286" y="1688"/>
                  </a:lnTo>
                  <a:lnTo>
                    <a:pt x="1286" y="1690"/>
                  </a:lnTo>
                  <a:lnTo>
                    <a:pt x="1280" y="1694"/>
                  </a:lnTo>
                  <a:lnTo>
                    <a:pt x="1274" y="1700"/>
                  </a:lnTo>
                  <a:lnTo>
                    <a:pt x="1272" y="1704"/>
                  </a:lnTo>
                  <a:lnTo>
                    <a:pt x="1270" y="1710"/>
                  </a:lnTo>
                  <a:lnTo>
                    <a:pt x="1266" y="1720"/>
                  </a:lnTo>
                  <a:lnTo>
                    <a:pt x="1266" y="1732"/>
                  </a:lnTo>
                  <a:lnTo>
                    <a:pt x="1268" y="1752"/>
                  </a:lnTo>
                  <a:lnTo>
                    <a:pt x="1268" y="1766"/>
                  </a:lnTo>
                  <a:lnTo>
                    <a:pt x="1270" y="1772"/>
                  </a:lnTo>
                  <a:lnTo>
                    <a:pt x="1274" y="1776"/>
                  </a:lnTo>
                  <a:lnTo>
                    <a:pt x="1278" y="1782"/>
                  </a:lnTo>
                  <a:lnTo>
                    <a:pt x="1280" y="1790"/>
                  </a:lnTo>
                  <a:lnTo>
                    <a:pt x="1280" y="1804"/>
                  </a:lnTo>
                  <a:lnTo>
                    <a:pt x="1278" y="1806"/>
                  </a:lnTo>
                  <a:lnTo>
                    <a:pt x="1276" y="1808"/>
                  </a:lnTo>
                  <a:lnTo>
                    <a:pt x="1276" y="1816"/>
                  </a:lnTo>
                  <a:lnTo>
                    <a:pt x="1278" y="1818"/>
                  </a:lnTo>
                  <a:lnTo>
                    <a:pt x="1276" y="1822"/>
                  </a:lnTo>
                  <a:lnTo>
                    <a:pt x="1270" y="1824"/>
                  </a:lnTo>
                  <a:lnTo>
                    <a:pt x="1264" y="1826"/>
                  </a:lnTo>
                  <a:lnTo>
                    <a:pt x="1258" y="1824"/>
                  </a:lnTo>
                  <a:lnTo>
                    <a:pt x="1256" y="1824"/>
                  </a:lnTo>
                  <a:lnTo>
                    <a:pt x="1256" y="1822"/>
                  </a:lnTo>
                  <a:lnTo>
                    <a:pt x="1258" y="1816"/>
                  </a:lnTo>
                  <a:lnTo>
                    <a:pt x="1268" y="1804"/>
                  </a:lnTo>
                  <a:lnTo>
                    <a:pt x="1270" y="1800"/>
                  </a:lnTo>
                  <a:lnTo>
                    <a:pt x="1268" y="1800"/>
                  </a:lnTo>
                  <a:lnTo>
                    <a:pt x="1256" y="1814"/>
                  </a:lnTo>
                  <a:lnTo>
                    <a:pt x="1248" y="1820"/>
                  </a:lnTo>
                  <a:lnTo>
                    <a:pt x="1246" y="1822"/>
                  </a:lnTo>
                  <a:lnTo>
                    <a:pt x="1240" y="1820"/>
                  </a:lnTo>
                  <a:lnTo>
                    <a:pt x="1232" y="1820"/>
                  </a:lnTo>
                  <a:lnTo>
                    <a:pt x="1226" y="1822"/>
                  </a:lnTo>
                  <a:lnTo>
                    <a:pt x="1224" y="1824"/>
                  </a:lnTo>
                  <a:lnTo>
                    <a:pt x="1224" y="1830"/>
                  </a:lnTo>
                  <a:lnTo>
                    <a:pt x="1224" y="1836"/>
                  </a:lnTo>
                  <a:lnTo>
                    <a:pt x="1224" y="1840"/>
                  </a:lnTo>
                  <a:lnTo>
                    <a:pt x="1220" y="1846"/>
                  </a:lnTo>
                  <a:lnTo>
                    <a:pt x="1214" y="1852"/>
                  </a:lnTo>
                  <a:lnTo>
                    <a:pt x="1202" y="1858"/>
                  </a:lnTo>
                  <a:lnTo>
                    <a:pt x="1188" y="1860"/>
                  </a:lnTo>
                  <a:lnTo>
                    <a:pt x="1182" y="1858"/>
                  </a:lnTo>
                  <a:lnTo>
                    <a:pt x="1176" y="1856"/>
                  </a:lnTo>
                  <a:lnTo>
                    <a:pt x="1172" y="1854"/>
                  </a:lnTo>
                  <a:lnTo>
                    <a:pt x="1170" y="1848"/>
                  </a:lnTo>
                  <a:lnTo>
                    <a:pt x="1166" y="1836"/>
                  </a:lnTo>
                  <a:lnTo>
                    <a:pt x="1172" y="1840"/>
                  </a:lnTo>
                  <a:lnTo>
                    <a:pt x="1180" y="1844"/>
                  </a:lnTo>
                  <a:lnTo>
                    <a:pt x="1184" y="1844"/>
                  </a:lnTo>
                  <a:lnTo>
                    <a:pt x="1184" y="1842"/>
                  </a:lnTo>
                  <a:lnTo>
                    <a:pt x="1180" y="1840"/>
                  </a:lnTo>
                  <a:lnTo>
                    <a:pt x="1168" y="1832"/>
                  </a:lnTo>
                  <a:lnTo>
                    <a:pt x="1160" y="1828"/>
                  </a:lnTo>
                  <a:lnTo>
                    <a:pt x="1152" y="1828"/>
                  </a:lnTo>
                  <a:lnTo>
                    <a:pt x="1136" y="1832"/>
                  </a:lnTo>
                  <a:lnTo>
                    <a:pt x="1118" y="1836"/>
                  </a:lnTo>
                  <a:lnTo>
                    <a:pt x="1112" y="1838"/>
                  </a:lnTo>
                  <a:lnTo>
                    <a:pt x="1110" y="1840"/>
                  </a:lnTo>
                  <a:lnTo>
                    <a:pt x="1098" y="1844"/>
                  </a:lnTo>
                  <a:lnTo>
                    <a:pt x="1090" y="1848"/>
                  </a:lnTo>
                  <a:lnTo>
                    <a:pt x="1086" y="1850"/>
                  </a:lnTo>
                  <a:lnTo>
                    <a:pt x="1082" y="1856"/>
                  </a:lnTo>
                  <a:lnTo>
                    <a:pt x="1080" y="1858"/>
                  </a:lnTo>
                  <a:lnTo>
                    <a:pt x="1074" y="1862"/>
                  </a:lnTo>
                  <a:lnTo>
                    <a:pt x="1066" y="1864"/>
                  </a:lnTo>
                  <a:lnTo>
                    <a:pt x="1054" y="1868"/>
                  </a:lnTo>
                  <a:lnTo>
                    <a:pt x="1034" y="1874"/>
                  </a:lnTo>
                  <a:lnTo>
                    <a:pt x="1020" y="1880"/>
                  </a:lnTo>
                  <a:lnTo>
                    <a:pt x="1008" y="1884"/>
                  </a:lnTo>
                  <a:lnTo>
                    <a:pt x="1002" y="1884"/>
                  </a:lnTo>
                  <a:lnTo>
                    <a:pt x="996" y="1884"/>
                  </a:lnTo>
                  <a:lnTo>
                    <a:pt x="992" y="1882"/>
                  </a:lnTo>
                  <a:lnTo>
                    <a:pt x="986" y="1878"/>
                  </a:lnTo>
                  <a:lnTo>
                    <a:pt x="980" y="1870"/>
                  </a:lnTo>
                  <a:lnTo>
                    <a:pt x="978" y="1870"/>
                  </a:lnTo>
                  <a:lnTo>
                    <a:pt x="980" y="1874"/>
                  </a:lnTo>
                  <a:lnTo>
                    <a:pt x="984" y="1884"/>
                  </a:lnTo>
                  <a:lnTo>
                    <a:pt x="984" y="1886"/>
                  </a:lnTo>
                  <a:lnTo>
                    <a:pt x="984" y="1888"/>
                  </a:lnTo>
                  <a:lnTo>
                    <a:pt x="982" y="1888"/>
                  </a:lnTo>
                  <a:lnTo>
                    <a:pt x="982" y="1890"/>
                  </a:lnTo>
                  <a:lnTo>
                    <a:pt x="984" y="1890"/>
                  </a:lnTo>
                  <a:lnTo>
                    <a:pt x="988" y="1890"/>
                  </a:lnTo>
                  <a:lnTo>
                    <a:pt x="992" y="1888"/>
                  </a:lnTo>
                  <a:lnTo>
                    <a:pt x="996" y="1890"/>
                  </a:lnTo>
                  <a:lnTo>
                    <a:pt x="998" y="1892"/>
                  </a:lnTo>
                  <a:lnTo>
                    <a:pt x="1002" y="1892"/>
                  </a:lnTo>
                  <a:lnTo>
                    <a:pt x="1004" y="1890"/>
                  </a:lnTo>
                  <a:lnTo>
                    <a:pt x="1008" y="1890"/>
                  </a:lnTo>
                  <a:lnTo>
                    <a:pt x="1010" y="1894"/>
                  </a:lnTo>
                  <a:lnTo>
                    <a:pt x="1010" y="1900"/>
                  </a:lnTo>
                  <a:lnTo>
                    <a:pt x="1010" y="1902"/>
                  </a:lnTo>
                  <a:lnTo>
                    <a:pt x="1008" y="1902"/>
                  </a:lnTo>
                  <a:lnTo>
                    <a:pt x="1004" y="1900"/>
                  </a:lnTo>
                  <a:lnTo>
                    <a:pt x="998" y="1898"/>
                  </a:lnTo>
                  <a:lnTo>
                    <a:pt x="996" y="1898"/>
                  </a:lnTo>
                  <a:lnTo>
                    <a:pt x="986" y="1896"/>
                  </a:lnTo>
                  <a:lnTo>
                    <a:pt x="980" y="1892"/>
                  </a:lnTo>
                  <a:lnTo>
                    <a:pt x="980" y="1890"/>
                  </a:lnTo>
                  <a:lnTo>
                    <a:pt x="980" y="1886"/>
                  </a:lnTo>
                  <a:lnTo>
                    <a:pt x="980" y="1884"/>
                  </a:lnTo>
                  <a:lnTo>
                    <a:pt x="978" y="1882"/>
                  </a:lnTo>
                  <a:lnTo>
                    <a:pt x="976" y="1878"/>
                  </a:lnTo>
                  <a:lnTo>
                    <a:pt x="976" y="1872"/>
                  </a:lnTo>
                  <a:lnTo>
                    <a:pt x="976" y="1870"/>
                  </a:lnTo>
                  <a:lnTo>
                    <a:pt x="974" y="1870"/>
                  </a:lnTo>
                  <a:lnTo>
                    <a:pt x="970" y="1872"/>
                  </a:lnTo>
                  <a:lnTo>
                    <a:pt x="962" y="1872"/>
                  </a:lnTo>
                  <a:lnTo>
                    <a:pt x="958" y="1870"/>
                  </a:lnTo>
                  <a:lnTo>
                    <a:pt x="954" y="1868"/>
                  </a:lnTo>
                  <a:lnTo>
                    <a:pt x="950" y="1860"/>
                  </a:lnTo>
                  <a:lnTo>
                    <a:pt x="948" y="1856"/>
                  </a:lnTo>
                  <a:lnTo>
                    <a:pt x="946" y="1854"/>
                  </a:lnTo>
                  <a:lnTo>
                    <a:pt x="944" y="1854"/>
                  </a:lnTo>
                  <a:lnTo>
                    <a:pt x="938" y="1854"/>
                  </a:lnTo>
                  <a:lnTo>
                    <a:pt x="932" y="1852"/>
                  </a:lnTo>
                  <a:lnTo>
                    <a:pt x="930" y="1850"/>
                  </a:lnTo>
                  <a:lnTo>
                    <a:pt x="926" y="1850"/>
                  </a:lnTo>
                  <a:lnTo>
                    <a:pt x="924" y="1854"/>
                  </a:lnTo>
                  <a:lnTo>
                    <a:pt x="920" y="1862"/>
                  </a:lnTo>
                  <a:lnTo>
                    <a:pt x="912" y="1868"/>
                  </a:lnTo>
                  <a:lnTo>
                    <a:pt x="908" y="1870"/>
                  </a:lnTo>
                  <a:lnTo>
                    <a:pt x="900" y="1870"/>
                  </a:lnTo>
                  <a:lnTo>
                    <a:pt x="894" y="1872"/>
                  </a:lnTo>
                  <a:lnTo>
                    <a:pt x="890" y="1874"/>
                  </a:lnTo>
                  <a:lnTo>
                    <a:pt x="886" y="1880"/>
                  </a:lnTo>
                  <a:lnTo>
                    <a:pt x="884" y="1884"/>
                  </a:lnTo>
                  <a:lnTo>
                    <a:pt x="882" y="1884"/>
                  </a:lnTo>
                  <a:lnTo>
                    <a:pt x="878" y="1882"/>
                  </a:lnTo>
                  <a:lnTo>
                    <a:pt x="874" y="1880"/>
                  </a:lnTo>
                  <a:lnTo>
                    <a:pt x="870" y="1880"/>
                  </a:lnTo>
                  <a:lnTo>
                    <a:pt x="864" y="1882"/>
                  </a:lnTo>
                  <a:lnTo>
                    <a:pt x="860" y="1882"/>
                  </a:lnTo>
                  <a:lnTo>
                    <a:pt x="858" y="1882"/>
                  </a:lnTo>
                  <a:lnTo>
                    <a:pt x="856" y="1880"/>
                  </a:lnTo>
                  <a:lnTo>
                    <a:pt x="856" y="1878"/>
                  </a:lnTo>
                  <a:lnTo>
                    <a:pt x="858" y="1876"/>
                  </a:lnTo>
                  <a:lnTo>
                    <a:pt x="864" y="1872"/>
                  </a:lnTo>
                  <a:lnTo>
                    <a:pt x="870" y="1870"/>
                  </a:lnTo>
                  <a:lnTo>
                    <a:pt x="870" y="1868"/>
                  </a:lnTo>
                  <a:lnTo>
                    <a:pt x="870" y="1864"/>
                  </a:lnTo>
                  <a:lnTo>
                    <a:pt x="870" y="1862"/>
                  </a:lnTo>
                  <a:lnTo>
                    <a:pt x="870" y="1858"/>
                  </a:lnTo>
                  <a:lnTo>
                    <a:pt x="870" y="1856"/>
                  </a:lnTo>
                  <a:lnTo>
                    <a:pt x="862" y="1858"/>
                  </a:lnTo>
                  <a:lnTo>
                    <a:pt x="856" y="1860"/>
                  </a:lnTo>
                  <a:lnTo>
                    <a:pt x="852" y="1860"/>
                  </a:lnTo>
                  <a:lnTo>
                    <a:pt x="848" y="1860"/>
                  </a:lnTo>
                  <a:lnTo>
                    <a:pt x="846" y="1858"/>
                  </a:lnTo>
                  <a:lnTo>
                    <a:pt x="842" y="1854"/>
                  </a:lnTo>
                  <a:lnTo>
                    <a:pt x="840" y="1854"/>
                  </a:lnTo>
                  <a:lnTo>
                    <a:pt x="838" y="1854"/>
                  </a:lnTo>
                  <a:lnTo>
                    <a:pt x="834" y="1856"/>
                  </a:lnTo>
                  <a:lnTo>
                    <a:pt x="832" y="1854"/>
                  </a:lnTo>
                  <a:lnTo>
                    <a:pt x="830" y="1852"/>
                  </a:lnTo>
                  <a:lnTo>
                    <a:pt x="826" y="1850"/>
                  </a:lnTo>
                  <a:lnTo>
                    <a:pt x="822" y="1850"/>
                  </a:lnTo>
                  <a:lnTo>
                    <a:pt x="824" y="1848"/>
                  </a:lnTo>
                  <a:lnTo>
                    <a:pt x="826" y="1844"/>
                  </a:lnTo>
                  <a:lnTo>
                    <a:pt x="828" y="1842"/>
                  </a:lnTo>
                  <a:lnTo>
                    <a:pt x="826" y="1838"/>
                  </a:lnTo>
                  <a:lnTo>
                    <a:pt x="824" y="1834"/>
                  </a:lnTo>
                  <a:lnTo>
                    <a:pt x="822" y="1832"/>
                  </a:lnTo>
                  <a:lnTo>
                    <a:pt x="820" y="1834"/>
                  </a:lnTo>
                  <a:lnTo>
                    <a:pt x="816" y="1832"/>
                  </a:lnTo>
                  <a:lnTo>
                    <a:pt x="812" y="1830"/>
                  </a:lnTo>
                  <a:lnTo>
                    <a:pt x="808" y="1830"/>
                  </a:lnTo>
                  <a:lnTo>
                    <a:pt x="806" y="1832"/>
                  </a:lnTo>
                  <a:lnTo>
                    <a:pt x="802" y="1830"/>
                  </a:lnTo>
                  <a:lnTo>
                    <a:pt x="808" y="1826"/>
                  </a:lnTo>
                  <a:lnTo>
                    <a:pt x="810" y="1824"/>
                  </a:lnTo>
                  <a:lnTo>
                    <a:pt x="810" y="1826"/>
                  </a:lnTo>
                  <a:lnTo>
                    <a:pt x="812" y="1828"/>
                  </a:lnTo>
                  <a:lnTo>
                    <a:pt x="816" y="1828"/>
                  </a:lnTo>
                  <a:lnTo>
                    <a:pt x="818" y="1826"/>
                  </a:lnTo>
                  <a:lnTo>
                    <a:pt x="820" y="1826"/>
                  </a:lnTo>
                  <a:lnTo>
                    <a:pt x="824" y="1828"/>
                  </a:lnTo>
                  <a:lnTo>
                    <a:pt x="826" y="1826"/>
                  </a:lnTo>
                  <a:lnTo>
                    <a:pt x="828" y="1824"/>
                  </a:lnTo>
                  <a:lnTo>
                    <a:pt x="828" y="1822"/>
                  </a:lnTo>
                  <a:lnTo>
                    <a:pt x="822" y="1818"/>
                  </a:lnTo>
                  <a:lnTo>
                    <a:pt x="816" y="1814"/>
                  </a:lnTo>
                  <a:lnTo>
                    <a:pt x="812" y="1816"/>
                  </a:lnTo>
                  <a:lnTo>
                    <a:pt x="810" y="1818"/>
                  </a:lnTo>
                  <a:lnTo>
                    <a:pt x="806" y="1814"/>
                  </a:lnTo>
                  <a:lnTo>
                    <a:pt x="806" y="1812"/>
                  </a:lnTo>
                  <a:lnTo>
                    <a:pt x="806" y="1810"/>
                  </a:lnTo>
                  <a:lnTo>
                    <a:pt x="810" y="1808"/>
                  </a:lnTo>
                  <a:lnTo>
                    <a:pt x="812" y="1804"/>
                  </a:lnTo>
                  <a:lnTo>
                    <a:pt x="814" y="1804"/>
                  </a:lnTo>
                  <a:lnTo>
                    <a:pt x="812" y="1802"/>
                  </a:lnTo>
                  <a:lnTo>
                    <a:pt x="810" y="1798"/>
                  </a:lnTo>
                  <a:lnTo>
                    <a:pt x="810" y="1794"/>
                  </a:lnTo>
                  <a:lnTo>
                    <a:pt x="810" y="1792"/>
                  </a:lnTo>
                  <a:lnTo>
                    <a:pt x="808" y="1790"/>
                  </a:lnTo>
                  <a:lnTo>
                    <a:pt x="808" y="1788"/>
                  </a:lnTo>
                  <a:lnTo>
                    <a:pt x="808" y="1786"/>
                  </a:lnTo>
                  <a:lnTo>
                    <a:pt x="814" y="1784"/>
                  </a:lnTo>
                  <a:lnTo>
                    <a:pt x="818" y="1782"/>
                  </a:lnTo>
                  <a:lnTo>
                    <a:pt x="818" y="1780"/>
                  </a:lnTo>
                  <a:lnTo>
                    <a:pt x="818" y="1778"/>
                  </a:lnTo>
                  <a:lnTo>
                    <a:pt x="818" y="1776"/>
                  </a:lnTo>
                  <a:lnTo>
                    <a:pt x="822" y="1776"/>
                  </a:lnTo>
                  <a:lnTo>
                    <a:pt x="826" y="1774"/>
                  </a:lnTo>
                  <a:lnTo>
                    <a:pt x="826" y="1772"/>
                  </a:lnTo>
                  <a:lnTo>
                    <a:pt x="824" y="1768"/>
                  </a:lnTo>
                  <a:lnTo>
                    <a:pt x="820" y="1764"/>
                  </a:lnTo>
                  <a:lnTo>
                    <a:pt x="824" y="1766"/>
                  </a:lnTo>
                  <a:lnTo>
                    <a:pt x="828" y="1768"/>
                  </a:lnTo>
                  <a:lnTo>
                    <a:pt x="832" y="1768"/>
                  </a:lnTo>
                  <a:lnTo>
                    <a:pt x="834" y="1766"/>
                  </a:lnTo>
                  <a:lnTo>
                    <a:pt x="834" y="1764"/>
                  </a:lnTo>
                  <a:lnTo>
                    <a:pt x="834" y="1760"/>
                  </a:lnTo>
                  <a:lnTo>
                    <a:pt x="834" y="1750"/>
                  </a:lnTo>
                  <a:lnTo>
                    <a:pt x="836" y="1742"/>
                  </a:lnTo>
                  <a:lnTo>
                    <a:pt x="836" y="1740"/>
                  </a:lnTo>
                  <a:lnTo>
                    <a:pt x="840" y="1738"/>
                  </a:lnTo>
                  <a:lnTo>
                    <a:pt x="844" y="1738"/>
                  </a:lnTo>
                  <a:lnTo>
                    <a:pt x="844" y="1742"/>
                  </a:lnTo>
                  <a:lnTo>
                    <a:pt x="842" y="1744"/>
                  </a:lnTo>
                  <a:lnTo>
                    <a:pt x="842" y="1746"/>
                  </a:lnTo>
                  <a:lnTo>
                    <a:pt x="844" y="1748"/>
                  </a:lnTo>
                  <a:lnTo>
                    <a:pt x="848" y="1750"/>
                  </a:lnTo>
                  <a:lnTo>
                    <a:pt x="848" y="1748"/>
                  </a:lnTo>
                  <a:lnTo>
                    <a:pt x="850" y="1746"/>
                  </a:lnTo>
                  <a:lnTo>
                    <a:pt x="852" y="1746"/>
                  </a:lnTo>
                  <a:lnTo>
                    <a:pt x="854" y="1748"/>
                  </a:lnTo>
                  <a:lnTo>
                    <a:pt x="856" y="1746"/>
                  </a:lnTo>
                  <a:lnTo>
                    <a:pt x="858" y="1744"/>
                  </a:lnTo>
                  <a:lnTo>
                    <a:pt x="864" y="1732"/>
                  </a:lnTo>
                  <a:lnTo>
                    <a:pt x="864" y="1730"/>
                  </a:lnTo>
                  <a:lnTo>
                    <a:pt x="864" y="1728"/>
                  </a:lnTo>
                  <a:lnTo>
                    <a:pt x="858" y="1726"/>
                  </a:lnTo>
                  <a:lnTo>
                    <a:pt x="844" y="1724"/>
                  </a:lnTo>
                  <a:lnTo>
                    <a:pt x="840" y="1722"/>
                  </a:lnTo>
                  <a:lnTo>
                    <a:pt x="838" y="1722"/>
                  </a:lnTo>
                  <a:lnTo>
                    <a:pt x="840" y="1718"/>
                  </a:lnTo>
                  <a:lnTo>
                    <a:pt x="842" y="1714"/>
                  </a:lnTo>
                  <a:lnTo>
                    <a:pt x="840" y="1710"/>
                  </a:lnTo>
                  <a:lnTo>
                    <a:pt x="838" y="1706"/>
                  </a:lnTo>
                  <a:lnTo>
                    <a:pt x="838" y="1700"/>
                  </a:lnTo>
                  <a:lnTo>
                    <a:pt x="840" y="1690"/>
                  </a:lnTo>
                  <a:lnTo>
                    <a:pt x="842" y="1686"/>
                  </a:lnTo>
                  <a:lnTo>
                    <a:pt x="844" y="1684"/>
                  </a:lnTo>
                  <a:lnTo>
                    <a:pt x="846" y="1680"/>
                  </a:lnTo>
                  <a:lnTo>
                    <a:pt x="848" y="1676"/>
                  </a:lnTo>
                  <a:lnTo>
                    <a:pt x="848" y="1670"/>
                  </a:lnTo>
                  <a:lnTo>
                    <a:pt x="846" y="1662"/>
                  </a:lnTo>
                  <a:lnTo>
                    <a:pt x="844" y="1658"/>
                  </a:lnTo>
                  <a:lnTo>
                    <a:pt x="844" y="1656"/>
                  </a:lnTo>
                  <a:lnTo>
                    <a:pt x="846" y="1652"/>
                  </a:lnTo>
                  <a:lnTo>
                    <a:pt x="850" y="1648"/>
                  </a:lnTo>
                  <a:lnTo>
                    <a:pt x="850" y="1646"/>
                  </a:lnTo>
                  <a:lnTo>
                    <a:pt x="846" y="1646"/>
                  </a:lnTo>
                  <a:lnTo>
                    <a:pt x="844" y="1650"/>
                  </a:lnTo>
                  <a:lnTo>
                    <a:pt x="838" y="1654"/>
                  </a:lnTo>
                  <a:lnTo>
                    <a:pt x="830" y="1656"/>
                  </a:lnTo>
                  <a:lnTo>
                    <a:pt x="824" y="1658"/>
                  </a:lnTo>
                  <a:lnTo>
                    <a:pt x="822" y="1660"/>
                  </a:lnTo>
                  <a:lnTo>
                    <a:pt x="814" y="1672"/>
                  </a:lnTo>
                  <a:lnTo>
                    <a:pt x="810" y="1676"/>
                  </a:lnTo>
                  <a:lnTo>
                    <a:pt x="804" y="1680"/>
                  </a:lnTo>
                  <a:lnTo>
                    <a:pt x="796" y="1684"/>
                  </a:lnTo>
                  <a:lnTo>
                    <a:pt x="786" y="1686"/>
                  </a:lnTo>
                  <a:lnTo>
                    <a:pt x="776" y="1686"/>
                  </a:lnTo>
                  <a:lnTo>
                    <a:pt x="768" y="1690"/>
                  </a:lnTo>
                  <a:lnTo>
                    <a:pt x="762" y="1694"/>
                  </a:lnTo>
                  <a:lnTo>
                    <a:pt x="758" y="1700"/>
                  </a:lnTo>
                  <a:lnTo>
                    <a:pt x="754" y="1708"/>
                  </a:lnTo>
                  <a:lnTo>
                    <a:pt x="752" y="1718"/>
                  </a:lnTo>
                  <a:lnTo>
                    <a:pt x="748" y="1736"/>
                  </a:lnTo>
                  <a:lnTo>
                    <a:pt x="748" y="1752"/>
                  </a:lnTo>
                  <a:lnTo>
                    <a:pt x="750" y="1762"/>
                  </a:lnTo>
                  <a:lnTo>
                    <a:pt x="752" y="1770"/>
                  </a:lnTo>
                  <a:lnTo>
                    <a:pt x="750" y="1778"/>
                  </a:lnTo>
                  <a:lnTo>
                    <a:pt x="746" y="1784"/>
                  </a:lnTo>
                  <a:lnTo>
                    <a:pt x="748" y="1786"/>
                  </a:lnTo>
                  <a:lnTo>
                    <a:pt x="750" y="1786"/>
                  </a:lnTo>
                  <a:lnTo>
                    <a:pt x="754" y="1790"/>
                  </a:lnTo>
                  <a:lnTo>
                    <a:pt x="758" y="1792"/>
                  </a:lnTo>
                  <a:lnTo>
                    <a:pt x="758" y="1790"/>
                  </a:lnTo>
                  <a:lnTo>
                    <a:pt x="758" y="1788"/>
                  </a:lnTo>
                  <a:lnTo>
                    <a:pt x="762" y="1790"/>
                  </a:lnTo>
                  <a:lnTo>
                    <a:pt x="764" y="1792"/>
                  </a:lnTo>
                  <a:lnTo>
                    <a:pt x="768" y="1792"/>
                  </a:lnTo>
                  <a:lnTo>
                    <a:pt x="772" y="1796"/>
                  </a:lnTo>
                  <a:lnTo>
                    <a:pt x="772" y="1804"/>
                  </a:lnTo>
                  <a:lnTo>
                    <a:pt x="770" y="1810"/>
                  </a:lnTo>
                  <a:lnTo>
                    <a:pt x="768" y="1808"/>
                  </a:lnTo>
                  <a:lnTo>
                    <a:pt x="766" y="1806"/>
                  </a:lnTo>
                  <a:lnTo>
                    <a:pt x="764" y="1806"/>
                  </a:lnTo>
                  <a:lnTo>
                    <a:pt x="764" y="1810"/>
                  </a:lnTo>
                  <a:lnTo>
                    <a:pt x="764" y="1814"/>
                  </a:lnTo>
                  <a:lnTo>
                    <a:pt x="768" y="1812"/>
                  </a:lnTo>
                  <a:lnTo>
                    <a:pt x="770" y="1812"/>
                  </a:lnTo>
                  <a:lnTo>
                    <a:pt x="770" y="1814"/>
                  </a:lnTo>
                  <a:lnTo>
                    <a:pt x="770" y="1826"/>
                  </a:lnTo>
                  <a:lnTo>
                    <a:pt x="770" y="1830"/>
                  </a:lnTo>
                  <a:lnTo>
                    <a:pt x="774" y="1836"/>
                  </a:lnTo>
                  <a:lnTo>
                    <a:pt x="784" y="1848"/>
                  </a:lnTo>
                  <a:lnTo>
                    <a:pt x="786" y="1850"/>
                  </a:lnTo>
                  <a:lnTo>
                    <a:pt x="786" y="1852"/>
                  </a:lnTo>
                  <a:lnTo>
                    <a:pt x="782" y="1854"/>
                  </a:lnTo>
                  <a:lnTo>
                    <a:pt x="774" y="1856"/>
                  </a:lnTo>
                  <a:lnTo>
                    <a:pt x="772" y="1858"/>
                  </a:lnTo>
                  <a:lnTo>
                    <a:pt x="770" y="1860"/>
                  </a:lnTo>
                  <a:lnTo>
                    <a:pt x="770" y="1864"/>
                  </a:lnTo>
                  <a:lnTo>
                    <a:pt x="776" y="1864"/>
                  </a:lnTo>
                  <a:lnTo>
                    <a:pt x="780" y="1862"/>
                  </a:lnTo>
                  <a:lnTo>
                    <a:pt x="780" y="1864"/>
                  </a:lnTo>
                  <a:lnTo>
                    <a:pt x="778" y="1866"/>
                  </a:lnTo>
                  <a:lnTo>
                    <a:pt x="778" y="1870"/>
                  </a:lnTo>
                  <a:lnTo>
                    <a:pt x="778" y="1872"/>
                  </a:lnTo>
                  <a:lnTo>
                    <a:pt x="782" y="1874"/>
                  </a:lnTo>
                  <a:lnTo>
                    <a:pt x="786" y="1876"/>
                  </a:lnTo>
                  <a:lnTo>
                    <a:pt x="784" y="1878"/>
                  </a:lnTo>
                  <a:lnTo>
                    <a:pt x="780" y="1880"/>
                  </a:lnTo>
                  <a:lnTo>
                    <a:pt x="780" y="1882"/>
                  </a:lnTo>
                  <a:lnTo>
                    <a:pt x="782" y="1886"/>
                  </a:lnTo>
                  <a:lnTo>
                    <a:pt x="790" y="1886"/>
                  </a:lnTo>
                  <a:lnTo>
                    <a:pt x="798" y="1890"/>
                  </a:lnTo>
                  <a:lnTo>
                    <a:pt x="804" y="1894"/>
                  </a:lnTo>
                  <a:lnTo>
                    <a:pt x="804" y="1898"/>
                  </a:lnTo>
                  <a:lnTo>
                    <a:pt x="800" y="1896"/>
                  </a:lnTo>
                  <a:lnTo>
                    <a:pt x="794" y="1892"/>
                  </a:lnTo>
                  <a:lnTo>
                    <a:pt x="786" y="1890"/>
                  </a:lnTo>
                  <a:lnTo>
                    <a:pt x="780" y="1890"/>
                  </a:lnTo>
                  <a:lnTo>
                    <a:pt x="772" y="1888"/>
                  </a:lnTo>
                  <a:lnTo>
                    <a:pt x="770" y="1888"/>
                  </a:lnTo>
                  <a:lnTo>
                    <a:pt x="768" y="1890"/>
                  </a:lnTo>
                  <a:lnTo>
                    <a:pt x="768" y="1900"/>
                  </a:lnTo>
                  <a:lnTo>
                    <a:pt x="770" y="1910"/>
                  </a:lnTo>
                  <a:lnTo>
                    <a:pt x="768" y="1916"/>
                  </a:lnTo>
                  <a:lnTo>
                    <a:pt x="766" y="1918"/>
                  </a:lnTo>
                  <a:lnTo>
                    <a:pt x="764" y="1920"/>
                  </a:lnTo>
                  <a:lnTo>
                    <a:pt x="764" y="1918"/>
                  </a:lnTo>
                  <a:lnTo>
                    <a:pt x="764" y="1914"/>
                  </a:lnTo>
                  <a:lnTo>
                    <a:pt x="764" y="1908"/>
                  </a:lnTo>
                  <a:lnTo>
                    <a:pt x="764" y="1906"/>
                  </a:lnTo>
                  <a:lnTo>
                    <a:pt x="762" y="1904"/>
                  </a:lnTo>
                  <a:lnTo>
                    <a:pt x="758" y="1904"/>
                  </a:lnTo>
                  <a:lnTo>
                    <a:pt x="756" y="1906"/>
                  </a:lnTo>
                  <a:lnTo>
                    <a:pt x="756" y="1912"/>
                  </a:lnTo>
                  <a:lnTo>
                    <a:pt x="754" y="1916"/>
                  </a:lnTo>
                  <a:lnTo>
                    <a:pt x="750" y="1914"/>
                  </a:lnTo>
                  <a:lnTo>
                    <a:pt x="748" y="1912"/>
                  </a:lnTo>
                  <a:lnTo>
                    <a:pt x="748" y="1910"/>
                  </a:lnTo>
                  <a:lnTo>
                    <a:pt x="750" y="1904"/>
                  </a:lnTo>
                  <a:lnTo>
                    <a:pt x="748" y="1902"/>
                  </a:lnTo>
                  <a:lnTo>
                    <a:pt x="746" y="1900"/>
                  </a:lnTo>
                  <a:lnTo>
                    <a:pt x="742" y="1898"/>
                  </a:lnTo>
                  <a:lnTo>
                    <a:pt x="734" y="1898"/>
                  </a:lnTo>
                  <a:lnTo>
                    <a:pt x="720" y="1898"/>
                  </a:lnTo>
                  <a:lnTo>
                    <a:pt x="714" y="1900"/>
                  </a:lnTo>
                  <a:lnTo>
                    <a:pt x="710" y="1906"/>
                  </a:lnTo>
                  <a:lnTo>
                    <a:pt x="708" y="1914"/>
                  </a:lnTo>
                  <a:lnTo>
                    <a:pt x="706" y="1916"/>
                  </a:lnTo>
                  <a:lnTo>
                    <a:pt x="706" y="1920"/>
                  </a:lnTo>
                  <a:lnTo>
                    <a:pt x="710" y="1922"/>
                  </a:lnTo>
                  <a:lnTo>
                    <a:pt x="714" y="1922"/>
                  </a:lnTo>
                  <a:lnTo>
                    <a:pt x="714" y="1924"/>
                  </a:lnTo>
                  <a:lnTo>
                    <a:pt x="712" y="1926"/>
                  </a:lnTo>
                  <a:lnTo>
                    <a:pt x="708" y="1926"/>
                  </a:lnTo>
                  <a:lnTo>
                    <a:pt x="706" y="1926"/>
                  </a:lnTo>
                  <a:lnTo>
                    <a:pt x="700" y="1918"/>
                  </a:lnTo>
                  <a:lnTo>
                    <a:pt x="696" y="1914"/>
                  </a:lnTo>
                  <a:lnTo>
                    <a:pt x="688" y="1914"/>
                  </a:lnTo>
                  <a:lnTo>
                    <a:pt x="664" y="1918"/>
                  </a:lnTo>
                  <a:lnTo>
                    <a:pt x="654" y="1920"/>
                  </a:lnTo>
                  <a:lnTo>
                    <a:pt x="646" y="1924"/>
                  </a:lnTo>
                  <a:lnTo>
                    <a:pt x="640" y="1926"/>
                  </a:lnTo>
                  <a:lnTo>
                    <a:pt x="636" y="1930"/>
                  </a:lnTo>
                  <a:lnTo>
                    <a:pt x="634" y="1934"/>
                  </a:lnTo>
                  <a:lnTo>
                    <a:pt x="634" y="1938"/>
                  </a:lnTo>
                  <a:lnTo>
                    <a:pt x="634" y="1940"/>
                  </a:lnTo>
                  <a:lnTo>
                    <a:pt x="636" y="1940"/>
                  </a:lnTo>
                  <a:lnTo>
                    <a:pt x="638" y="1940"/>
                  </a:lnTo>
                  <a:lnTo>
                    <a:pt x="640" y="1942"/>
                  </a:lnTo>
                  <a:lnTo>
                    <a:pt x="640" y="1946"/>
                  </a:lnTo>
                  <a:lnTo>
                    <a:pt x="640" y="1950"/>
                  </a:lnTo>
                  <a:lnTo>
                    <a:pt x="642" y="1950"/>
                  </a:lnTo>
                  <a:lnTo>
                    <a:pt x="644" y="1952"/>
                  </a:lnTo>
                  <a:lnTo>
                    <a:pt x="646" y="1952"/>
                  </a:lnTo>
                  <a:lnTo>
                    <a:pt x="646" y="1954"/>
                  </a:lnTo>
                  <a:lnTo>
                    <a:pt x="646" y="1958"/>
                  </a:lnTo>
                  <a:lnTo>
                    <a:pt x="646" y="1962"/>
                  </a:lnTo>
                  <a:lnTo>
                    <a:pt x="648" y="1964"/>
                  </a:lnTo>
                  <a:lnTo>
                    <a:pt x="650" y="1966"/>
                  </a:lnTo>
                  <a:lnTo>
                    <a:pt x="654" y="1968"/>
                  </a:lnTo>
                  <a:lnTo>
                    <a:pt x="656" y="1972"/>
                  </a:lnTo>
                  <a:lnTo>
                    <a:pt x="654" y="1976"/>
                  </a:lnTo>
                  <a:lnTo>
                    <a:pt x="652" y="1980"/>
                  </a:lnTo>
                  <a:lnTo>
                    <a:pt x="648" y="1984"/>
                  </a:lnTo>
                  <a:lnTo>
                    <a:pt x="644" y="1986"/>
                  </a:lnTo>
                  <a:lnTo>
                    <a:pt x="638" y="1988"/>
                  </a:lnTo>
                  <a:lnTo>
                    <a:pt x="634" y="1986"/>
                  </a:lnTo>
                  <a:lnTo>
                    <a:pt x="628" y="1980"/>
                  </a:lnTo>
                  <a:lnTo>
                    <a:pt x="624" y="1974"/>
                  </a:lnTo>
                  <a:lnTo>
                    <a:pt x="624" y="1970"/>
                  </a:lnTo>
                  <a:lnTo>
                    <a:pt x="624" y="1968"/>
                  </a:lnTo>
                  <a:lnTo>
                    <a:pt x="626" y="1966"/>
                  </a:lnTo>
                  <a:lnTo>
                    <a:pt x="630" y="1964"/>
                  </a:lnTo>
                  <a:lnTo>
                    <a:pt x="634" y="1960"/>
                  </a:lnTo>
                  <a:lnTo>
                    <a:pt x="632" y="1958"/>
                  </a:lnTo>
                  <a:lnTo>
                    <a:pt x="628" y="1956"/>
                  </a:lnTo>
                  <a:lnTo>
                    <a:pt x="626" y="1952"/>
                  </a:lnTo>
                  <a:lnTo>
                    <a:pt x="626" y="1946"/>
                  </a:lnTo>
                  <a:lnTo>
                    <a:pt x="630" y="1942"/>
                  </a:lnTo>
                  <a:lnTo>
                    <a:pt x="630" y="1940"/>
                  </a:lnTo>
                  <a:lnTo>
                    <a:pt x="628" y="1940"/>
                  </a:lnTo>
                  <a:lnTo>
                    <a:pt x="618" y="1946"/>
                  </a:lnTo>
                  <a:lnTo>
                    <a:pt x="614" y="1944"/>
                  </a:lnTo>
                  <a:lnTo>
                    <a:pt x="612" y="1946"/>
                  </a:lnTo>
                  <a:lnTo>
                    <a:pt x="610" y="1954"/>
                  </a:lnTo>
                  <a:lnTo>
                    <a:pt x="606" y="1968"/>
                  </a:lnTo>
                  <a:lnTo>
                    <a:pt x="604" y="1978"/>
                  </a:lnTo>
                  <a:lnTo>
                    <a:pt x="600" y="1986"/>
                  </a:lnTo>
                  <a:lnTo>
                    <a:pt x="592" y="2000"/>
                  </a:lnTo>
                  <a:lnTo>
                    <a:pt x="588" y="2004"/>
                  </a:lnTo>
                  <a:lnTo>
                    <a:pt x="586" y="2004"/>
                  </a:lnTo>
                  <a:lnTo>
                    <a:pt x="586" y="2008"/>
                  </a:lnTo>
                  <a:lnTo>
                    <a:pt x="586" y="2010"/>
                  </a:lnTo>
                  <a:lnTo>
                    <a:pt x="584" y="2012"/>
                  </a:lnTo>
                  <a:lnTo>
                    <a:pt x="578" y="2014"/>
                  </a:lnTo>
                  <a:lnTo>
                    <a:pt x="572" y="2016"/>
                  </a:lnTo>
                  <a:lnTo>
                    <a:pt x="570" y="2018"/>
                  </a:lnTo>
                  <a:lnTo>
                    <a:pt x="572" y="2020"/>
                  </a:lnTo>
                  <a:lnTo>
                    <a:pt x="578" y="2024"/>
                  </a:lnTo>
                  <a:lnTo>
                    <a:pt x="586" y="2024"/>
                  </a:lnTo>
                  <a:lnTo>
                    <a:pt x="590" y="2026"/>
                  </a:lnTo>
                  <a:lnTo>
                    <a:pt x="584" y="2030"/>
                  </a:lnTo>
                  <a:lnTo>
                    <a:pt x="570" y="2026"/>
                  </a:lnTo>
                  <a:lnTo>
                    <a:pt x="564" y="2026"/>
                  </a:lnTo>
                  <a:lnTo>
                    <a:pt x="562" y="2028"/>
                  </a:lnTo>
                  <a:lnTo>
                    <a:pt x="562" y="2030"/>
                  </a:lnTo>
                  <a:lnTo>
                    <a:pt x="562" y="2032"/>
                  </a:lnTo>
                  <a:lnTo>
                    <a:pt x="568" y="2034"/>
                  </a:lnTo>
                  <a:lnTo>
                    <a:pt x="574" y="2036"/>
                  </a:lnTo>
                  <a:lnTo>
                    <a:pt x="580" y="2036"/>
                  </a:lnTo>
                  <a:lnTo>
                    <a:pt x="586" y="2036"/>
                  </a:lnTo>
                  <a:lnTo>
                    <a:pt x="588" y="2036"/>
                  </a:lnTo>
                  <a:lnTo>
                    <a:pt x="588" y="2038"/>
                  </a:lnTo>
                  <a:lnTo>
                    <a:pt x="588" y="2040"/>
                  </a:lnTo>
                  <a:lnTo>
                    <a:pt x="580" y="2042"/>
                  </a:lnTo>
                  <a:lnTo>
                    <a:pt x="576" y="2042"/>
                  </a:lnTo>
                  <a:lnTo>
                    <a:pt x="572" y="2042"/>
                  </a:lnTo>
                  <a:lnTo>
                    <a:pt x="566" y="2038"/>
                  </a:lnTo>
                  <a:lnTo>
                    <a:pt x="564" y="2038"/>
                  </a:lnTo>
                  <a:lnTo>
                    <a:pt x="558" y="2040"/>
                  </a:lnTo>
                  <a:lnTo>
                    <a:pt x="550" y="2044"/>
                  </a:lnTo>
                  <a:lnTo>
                    <a:pt x="540" y="2048"/>
                  </a:lnTo>
                  <a:lnTo>
                    <a:pt x="532" y="2054"/>
                  </a:lnTo>
                  <a:lnTo>
                    <a:pt x="524" y="2058"/>
                  </a:lnTo>
                  <a:lnTo>
                    <a:pt x="504" y="2060"/>
                  </a:lnTo>
                  <a:lnTo>
                    <a:pt x="492" y="2064"/>
                  </a:lnTo>
                  <a:lnTo>
                    <a:pt x="488" y="2068"/>
                  </a:lnTo>
                  <a:lnTo>
                    <a:pt x="486" y="2070"/>
                  </a:lnTo>
                  <a:lnTo>
                    <a:pt x="484" y="2074"/>
                  </a:lnTo>
                  <a:lnTo>
                    <a:pt x="484" y="2078"/>
                  </a:lnTo>
                  <a:lnTo>
                    <a:pt x="486" y="2086"/>
                  </a:lnTo>
                  <a:lnTo>
                    <a:pt x="484" y="2090"/>
                  </a:lnTo>
                  <a:lnTo>
                    <a:pt x="484" y="2094"/>
                  </a:lnTo>
                  <a:lnTo>
                    <a:pt x="486" y="2098"/>
                  </a:lnTo>
                  <a:lnTo>
                    <a:pt x="486" y="2100"/>
                  </a:lnTo>
                  <a:lnTo>
                    <a:pt x="484" y="2100"/>
                  </a:lnTo>
                  <a:lnTo>
                    <a:pt x="484" y="2102"/>
                  </a:lnTo>
                  <a:lnTo>
                    <a:pt x="486" y="2106"/>
                  </a:lnTo>
                  <a:lnTo>
                    <a:pt x="488" y="2108"/>
                  </a:lnTo>
                  <a:lnTo>
                    <a:pt x="486" y="2110"/>
                  </a:lnTo>
                  <a:lnTo>
                    <a:pt x="482" y="2112"/>
                  </a:lnTo>
                  <a:lnTo>
                    <a:pt x="480" y="2114"/>
                  </a:lnTo>
                  <a:lnTo>
                    <a:pt x="478" y="2118"/>
                  </a:lnTo>
                  <a:lnTo>
                    <a:pt x="472" y="2120"/>
                  </a:lnTo>
                  <a:lnTo>
                    <a:pt x="444" y="2132"/>
                  </a:lnTo>
                  <a:lnTo>
                    <a:pt x="434" y="2136"/>
                  </a:lnTo>
                  <a:lnTo>
                    <a:pt x="428" y="2140"/>
                  </a:lnTo>
                  <a:lnTo>
                    <a:pt x="426" y="2144"/>
                  </a:lnTo>
                  <a:lnTo>
                    <a:pt x="426" y="2146"/>
                  </a:lnTo>
                  <a:lnTo>
                    <a:pt x="426" y="2150"/>
                  </a:lnTo>
                  <a:lnTo>
                    <a:pt x="428" y="2152"/>
                  </a:lnTo>
                  <a:lnTo>
                    <a:pt x="432" y="2154"/>
                  </a:lnTo>
                  <a:lnTo>
                    <a:pt x="434" y="2154"/>
                  </a:lnTo>
                  <a:lnTo>
                    <a:pt x="432" y="2156"/>
                  </a:lnTo>
                  <a:lnTo>
                    <a:pt x="420" y="2162"/>
                  </a:lnTo>
                  <a:lnTo>
                    <a:pt x="416" y="2164"/>
                  </a:lnTo>
                  <a:lnTo>
                    <a:pt x="412" y="2164"/>
                  </a:lnTo>
                  <a:lnTo>
                    <a:pt x="402" y="2162"/>
                  </a:lnTo>
                  <a:lnTo>
                    <a:pt x="392" y="2158"/>
                  </a:lnTo>
                  <a:lnTo>
                    <a:pt x="384" y="2158"/>
                  </a:lnTo>
                  <a:lnTo>
                    <a:pt x="376" y="2160"/>
                  </a:lnTo>
                  <a:lnTo>
                    <a:pt x="374" y="2160"/>
                  </a:lnTo>
                  <a:lnTo>
                    <a:pt x="372" y="2156"/>
                  </a:lnTo>
                  <a:lnTo>
                    <a:pt x="372" y="2148"/>
                  </a:lnTo>
                  <a:lnTo>
                    <a:pt x="370" y="2142"/>
                  </a:lnTo>
                  <a:lnTo>
                    <a:pt x="368" y="2140"/>
                  </a:lnTo>
                  <a:lnTo>
                    <a:pt x="364" y="2140"/>
                  </a:lnTo>
                  <a:lnTo>
                    <a:pt x="356" y="2140"/>
                  </a:lnTo>
                  <a:lnTo>
                    <a:pt x="348" y="2140"/>
                  </a:lnTo>
                  <a:lnTo>
                    <a:pt x="346" y="2138"/>
                  </a:lnTo>
                  <a:lnTo>
                    <a:pt x="346" y="2142"/>
                  </a:lnTo>
                  <a:lnTo>
                    <a:pt x="348" y="2148"/>
                  </a:lnTo>
                  <a:lnTo>
                    <a:pt x="348" y="2152"/>
                  </a:lnTo>
                  <a:lnTo>
                    <a:pt x="348" y="2156"/>
                  </a:lnTo>
                  <a:lnTo>
                    <a:pt x="352" y="2160"/>
                  </a:lnTo>
                  <a:lnTo>
                    <a:pt x="356" y="2164"/>
                  </a:lnTo>
                  <a:lnTo>
                    <a:pt x="358" y="2172"/>
                  </a:lnTo>
                  <a:lnTo>
                    <a:pt x="360" y="2180"/>
                  </a:lnTo>
                  <a:lnTo>
                    <a:pt x="360" y="2188"/>
                  </a:lnTo>
                  <a:lnTo>
                    <a:pt x="360" y="2192"/>
                  </a:lnTo>
                  <a:lnTo>
                    <a:pt x="360" y="2194"/>
                  </a:lnTo>
                  <a:lnTo>
                    <a:pt x="362" y="2200"/>
                  </a:lnTo>
                  <a:lnTo>
                    <a:pt x="364" y="2202"/>
                  </a:lnTo>
                  <a:lnTo>
                    <a:pt x="358" y="2204"/>
                  </a:lnTo>
                  <a:lnTo>
                    <a:pt x="352" y="2204"/>
                  </a:lnTo>
                  <a:lnTo>
                    <a:pt x="350" y="2202"/>
                  </a:lnTo>
                  <a:lnTo>
                    <a:pt x="348" y="2198"/>
                  </a:lnTo>
                  <a:lnTo>
                    <a:pt x="346" y="2198"/>
                  </a:lnTo>
                  <a:lnTo>
                    <a:pt x="344" y="2198"/>
                  </a:lnTo>
                  <a:lnTo>
                    <a:pt x="344" y="2200"/>
                  </a:lnTo>
                  <a:lnTo>
                    <a:pt x="342" y="2202"/>
                  </a:lnTo>
                  <a:lnTo>
                    <a:pt x="338" y="2202"/>
                  </a:lnTo>
                  <a:lnTo>
                    <a:pt x="334" y="2202"/>
                  </a:lnTo>
                  <a:lnTo>
                    <a:pt x="332" y="2200"/>
                  </a:lnTo>
                  <a:lnTo>
                    <a:pt x="330" y="2198"/>
                  </a:lnTo>
                  <a:lnTo>
                    <a:pt x="326" y="2200"/>
                  </a:lnTo>
                  <a:lnTo>
                    <a:pt x="318" y="2206"/>
                  </a:lnTo>
                  <a:lnTo>
                    <a:pt x="314" y="2208"/>
                  </a:lnTo>
                  <a:lnTo>
                    <a:pt x="310" y="2206"/>
                  </a:lnTo>
                  <a:lnTo>
                    <a:pt x="302" y="2192"/>
                  </a:lnTo>
                  <a:lnTo>
                    <a:pt x="298" y="2186"/>
                  </a:lnTo>
                  <a:lnTo>
                    <a:pt x="296" y="2186"/>
                  </a:lnTo>
                  <a:lnTo>
                    <a:pt x="292" y="2188"/>
                  </a:lnTo>
                  <a:lnTo>
                    <a:pt x="286" y="2190"/>
                  </a:lnTo>
                  <a:lnTo>
                    <a:pt x="282" y="2190"/>
                  </a:lnTo>
                  <a:lnTo>
                    <a:pt x="280" y="2190"/>
                  </a:lnTo>
                  <a:lnTo>
                    <a:pt x="278" y="2194"/>
                  </a:lnTo>
                  <a:lnTo>
                    <a:pt x="278" y="2198"/>
                  </a:lnTo>
                  <a:lnTo>
                    <a:pt x="276" y="2200"/>
                  </a:lnTo>
                  <a:lnTo>
                    <a:pt x="270" y="2200"/>
                  </a:lnTo>
                  <a:lnTo>
                    <a:pt x="264" y="2198"/>
                  </a:lnTo>
                  <a:lnTo>
                    <a:pt x="260" y="2196"/>
                  </a:lnTo>
                  <a:lnTo>
                    <a:pt x="258" y="2198"/>
                  </a:lnTo>
                  <a:lnTo>
                    <a:pt x="250" y="2200"/>
                  </a:lnTo>
                  <a:lnTo>
                    <a:pt x="240" y="2202"/>
                  </a:lnTo>
                  <a:lnTo>
                    <a:pt x="234" y="2206"/>
                  </a:lnTo>
                  <a:lnTo>
                    <a:pt x="230" y="2212"/>
                  </a:lnTo>
                  <a:lnTo>
                    <a:pt x="230" y="2216"/>
                  </a:lnTo>
                  <a:lnTo>
                    <a:pt x="232" y="2218"/>
                  </a:lnTo>
                  <a:lnTo>
                    <a:pt x="236" y="2218"/>
                  </a:lnTo>
                  <a:lnTo>
                    <a:pt x="240" y="2218"/>
                  </a:lnTo>
                  <a:lnTo>
                    <a:pt x="244" y="2218"/>
                  </a:lnTo>
                  <a:lnTo>
                    <a:pt x="246" y="2220"/>
                  </a:lnTo>
                  <a:lnTo>
                    <a:pt x="242" y="2220"/>
                  </a:lnTo>
                  <a:lnTo>
                    <a:pt x="238" y="2222"/>
                  </a:lnTo>
                  <a:lnTo>
                    <a:pt x="238" y="2224"/>
                  </a:lnTo>
                  <a:lnTo>
                    <a:pt x="236" y="2226"/>
                  </a:lnTo>
                  <a:lnTo>
                    <a:pt x="238" y="2228"/>
                  </a:lnTo>
                  <a:lnTo>
                    <a:pt x="242" y="2228"/>
                  </a:lnTo>
                  <a:lnTo>
                    <a:pt x="246" y="2228"/>
                  </a:lnTo>
                  <a:lnTo>
                    <a:pt x="250" y="2230"/>
                  </a:lnTo>
                  <a:lnTo>
                    <a:pt x="246" y="2232"/>
                  </a:lnTo>
                  <a:lnTo>
                    <a:pt x="240" y="2234"/>
                  </a:lnTo>
                  <a:lnTo>
                    <a:pt x="234" y="2234"/>
                  </a:lnTo>
                  <a:lnTo>
                    <a:pt x="234" y="2236"/>
                  </a:lnTo>
                  <a:lnTo>
                    <a:pt x="236" y="2238"/>
                  </a:lnTo>
                  <a:lnTo>
                    <a:pt x="242" y="2244"/>
                  </a:lnTo>
                  <a:lnTo>
                    <a:pt x="244" y="2248"/>
                  </a:lnTo>
                  <a:lnTo>
                    <a:pt x="248" y="2250"/>
                  </a:lnTo>
                  <a:lnTo>
                    <a:pt x="252" y="2250"/>
                  </a:lnTo>
                  <a:lnTo>
                    <a:pt x="258" y="2248"/>
                  </a:lnTo>
                  <a:lnTo>
                    <a:pt x="264" y="2248"/>
                  </a:lnTo>
                  <a:lnTo>
                    <a:pt x="280" y="2254"/>
                  </a:lnTo>
                  <a:lnTo>
                    <a:pt x="286" y="2258"/>
                  </a:lnTo>
                  <a:lnTo>
                    <a:pt x="292" y="2260"/>
                  </a:lnTo>
                  <a:lnTo>
                    <a:pt x="296" y="2262"/>
                  </a:lnTo>
                  <a:lnTo>
                    <a:pt x="302" y="2262"/>
                  </a:lnTo>
                  <a:lnTo>
                    <a:pt x="306" y="2262"/>
                  </a:lnTo>
                  <a:lnTo>
                    <a:pt x="306" y="2266"/>
                  </a:lnTo>
                  <a:lnTo>
                    <a:pt x="306" y="2268"/>
                  </a:lnTo>
                  <a:lnTo>
                    <a:pt x="314" y="2268"/>
                  </a:lnTo>
                  <a:lnTo>
                    <a:pt x="318" y="2268"/>
                  </a:lnTo>
                  <a:lnTo>
                    <a:pt x="322" y="2268"/>
                  </a:lnTo>
                  <a:lnTo>
                    <a:pt x="324" y="2270"/>
                  </a:lnTo>
                  <a:lnTo>
                    <a:pt x="322" y="2272"/>
                  </a:lnTo>
                  <a:lnTo>
                    <a:pt x="320" y="2276"/>
                  </a:lnTo>
                  <a:lnTo>
                    <a:pt x="320" y="2280"/>
                  </a:lnTo>
                  <a:lnTo>
                    <a:pt x="322" y="2282"/>
                  </a:lnTo>
                  <a:lnTo>
                    <a:pt x="330" y="2282"/>
                  </a:lnTo>
                  <a:lnTo>
                    <a:pt x="334" y="2282"/>
                  </a:lnTo>
                  <a:lnTo>
                    <a:pt x="334" y="2286"/>
                  </a:lnTo>
                  <a:lnTo>
                    <a:pt x="332" y="2290"/>
                  </a:lnTo>
                  <a:lnTo>
                    <a:pt x="334" y="2290"/>
                  </a:lnTo>
                  <a:lnTo>
                    <a:pt x="336" y="2292"/>
                  </a:lnTo>
                  <a:lnTo>
                    <a:pt x="340" y="2292"/>
                  </a:lnTo>
                  <a:lnTo>
                    <a:pt x="342" y="2294"/>
                  </a:lnTo>
                  <a:lnTo>
                    <a:pt x="342" y="2298"/>
                  </a:lnTo>
                  <a:lnTo>
                    <a:pt x="338" y="2300"/>
                  </a:lnTo>
                  <a:lnTo>
                    <a:pt x="336" y="2302"/>
                  </a:lnTo>
                  <a:lnTo>
                    <a:pt x="336" y="2306"/>
                  </a:lnTo>
                  <a:lnTo>
                    <a:pt x="340" y="2314"/>
                  </a:lnTo>
                  <a:lnTo>
                    <a:pt x="348" y="2324"/>
                  </a:lnTo>
                  <a:lnTo>
                    <a:pt x="358" y="2332"/>
                  </a:lnTo>
                  <a:lnTo>
                    <a:pt x="368" y="2336"/>
                  </a:lnTo>
                  <a:lnTo>
                    <a:pt x="374" y="2338"/>
                  </a:lnTo>
                  <a:lnTo>
                    <a:pt x="376" y="2338"/>
                  </a:lnTo>
                  <a:lnTo>
                    <a:pt x="374" y="2342"/>
                  </a:lnTo>
                  <a:lnTo>
                    <a:pt x="374" y="2346"/>
                  </a:lnTo>
                  <a:lnTo>
                    <a:pt x="376" y="2348"/>
                  </a:lnTo>
                  <a:lnTo>
                    <a:pt x="378" y="2352"/>
                  </a:lnTo>
                  <a:lnTo>
                    <a:pt x="378" y="2360"/>
                  </a:lnTo>
                  <a:lnTo>
                    <a:pt x="376" y="2364"/>
                  </a:lnTo>
                  <a:lnTo>
                    <a:pt x="374" y="2366"/>
                  </a:lnTo>
                  <a:lnTo>
                    <a:pt x="370" y="2368"/>
                  </a:lnTo>
                  <a:lnTo>
                    <a:pt x="370" y="2370"/>
                  </a:lnTo>
                  <a:lnTo>
                    <a:pt x="378" y="2376"/>
                  </a:lnTo>
                  <a:lnTo>
                    <a:pt x="388" y="2382"/>
                  </a:lnTo>
                  <a:lnTo>
                    <a:pt x="392" y="2388"/>
                  </a:lnTo>
                  <a:lnTo>
                    <a:pt x="394" y="2396"/>
                  </a:lnTo>
                  <a:lnTo>
                    <a:pt x="394" y="2402"/>
                  </a:lnTo>
                  <a:lnTo>
                    <a:pt x="394" y="2404"/>
                  </a:lnTo>
                  <a:lnTo>
                    <a:pt x="392" y="2398"/>
                  </a:lnTo>
                  <a:lnTo>
                    <a:pt x="388" y="2388"/>
                  </a:lnTo>
                  <a:lnTo>
                    <a:pt x="384" y="2384"/>
                  </a:lnTo>
                  <a:lnTo>
                    <a:pt x="380" y="2382"/>
                  </a:lnTo>
                  <a:lnTo>
                    <a:pt x="378" y="2390"/>
                  </a:lnTo>
                  <a:lnTo>
                    <a:pt x="372" y="2410"/>
                  </a:lnTo>
                  <a:lnTo>
                    <a:pt x="370" y="2426"/>
                  </a:lnTo>
                  <a:lnTo>
                    <a:pt x="372" y="2428"/>
                  </a:lnTo>
                  <a:lnTo>
                    <a:pt x="374" y="2426"/>
                  </a:lnTo>
                  <a:lnTo>
                    <a:pt x="376" y="2426"/>
                  </a:lnTo>
                  <a:lnTo>
                    <a:pt x="378" y="2426"/>
                  </a:lnTo>
                  <a:lnTo>
                    <a:pt x="378" y="2430"/>
                  </a:lnTo>
                  <a:lnTo>
                    <a:pt x="376" y="2432"/>
                  </a:lnTo>
                  <a:lnTo>
                    <a:pt x="374" y="2432"/>
                  </a:lnTo>
                  <a:lnTo>
                    <a:pt x="372" y="2436"/>
                  </a:lnTo>
                  <a:lnTo>
                    <a:pt x="370" y="2460"/>
                  </a:lnTo>
                  <a:lnTo>
                    <a:pt x="366" y="2480"/>
                  </a:lnTo>
                  <a:lnTo>
                    <a:pt x="362" y="2492"/>
                  </a:lnTo>
                  <a:lnTo>
                    <a:pt x="358" y="2500"/>
                  </a:lnTo>
                  <a:lnTo>
                    <a:pt x="352" y="2502"/>
                  </a:lnTo>
                  <a:lnTo>
                    <a:pt x="342" y="2506"/>
                  </a:lnTo>
                  <a:lnTo>
                    <a:pt x="334" y="2506"/>
                  </a:lnTo>
                  <a:lnTo>
                    <a:pt x="326" y="2504"/>
                  </a:lnTo>
                  <a:lnTo>
                    <a:pt x="314" y="2500"/>
                  </a:lnTo>
                  <a:lnTo>
                    <a:pt x="308" y="2500"/>
                  </a:lnTo>
                  <a:lnTo>
                    <a:pt x="300" y="2502"/>
                  </a:lnTo>
                  <a:lnTo>
                    <a:pt x="286" y="2498"/>
                  </a:lnTo>
                  <a:lnTo>
                    <a:pt x="278" y="2496"/>
                  </a:lnTo>
                  <a:lnTo>
                    <a:pt x="270" y="2496"/>
                  </a:lnTo>
                  <a:lnTo>
                    <a:pt x="252" y="2498"/>
                  </a:lnTo>
                  <a:lnTo>
                    <a:pt x="232" y="2498"/>
                  </a:lnTo>
                  <a:lnTo>
                    <a:pt x="220" y="2498"/>
                  </a:lnTo>
                  <a:lnTo>
                    <a:pt x="206" y="2494"/>
                  </a:lnTo>
                  <a:lnTo>
                    <a:pt x="192" y="2490"/>
                  </a:lnTo>
                  <a:lnTo>
                    <a:pt x="182" y="2490"/>
                  </a:lnTo>
                  <a:lnTo>
                    <a:pt x="172" y="2492"/>
                  </a:lnTo>
                  <a:lnTo>
                    <a:pt x="154" y="2492"/>
                  </a:lnTo>
                  <a:lnTo>
                    <a:pt x="142" y="2492"/>
                  </a:lnTo>
                  <a:lnTo>
                    <a:pt x="134" y="2490"/>
                  </a:lnTo>
                  <a:lnTo>
                    <a:pt x="120" y="2486"/>
                  </a:lnTo>
                  <a:lnTo>
                    <a:pt x="110" y="2482"/>
                  </a:lnTo>
                  <a:lnTo>
                    <a:pt x="104" y="2484"/>
                  </a:lnTo>
                  <a:lnTo>
                    <a:pt x="98" y="2486"/>
                  </a:lnTo>
                  <a:lnTo>
                    <a:pt x="92" y="2490"/>
                  </a:lnTo>
                  <a:lnTo>
                    <a:pt x="88" y="2492"/>
                  </a:lnTo>
                  <a:lnTo>
                    <a:pt x="86" y="2500"/>
                  </a:lnTo>
                  <a:lnTo>
                    <a:pt x="86" y="2504"/>
                  </a:lnTo>
                  <a:lnTo>
                    <a:pt x="82" y="2506"/>
                  </a:lnTo>
                  <a:lnTo>
                    <a:pt x="78" y="2506"/>
                  </a:lnTo>
                  <a:lnTo>
                    <a:pt x="72" y="2506"/>
                  </a:lnTo>
                  <a:lnTo>
                    <a:pt x="66" y="2508"/>
                  </a:lnTo>
                  <a:lnTo>
                    <a:pt x="54" y="2516"/>
                  </a:lnTo>
                  <a:lnTo>
                    <a:pt x="50" y="2520"/>
                  </a:lnTo>
                  <a:lnTo>
                    <a:pt x="48" y="2524"/>
                  </a:lnTo>
                  <a:lnTo>
                    <a:pt x="48" y="2528"/>
                  </a:lnTo>
                  <a:lnTo>
                    <a:pt x="50" y="2530"/>
                  </a:lnTo>
                  <a:lnTo>
                    <a:pt x="54" y="2534"/>
                  </a:lnTo>
                  <a:lnTo>
                    <a:pt x="56" y="2540"/>
                  </a:lnTo>
                  <a:lnTo>
                    <a:pt x="58" y="2546"/>
                  </a:lnTo>
                  <a:lnTo>
                    <a:pt x="60" y="2552"/>
                  </a:lnTo>
                  <a:lnTo>
                    <a:pt x="64" y="2560"/>
                  </a:lnTo>
                  <a:lnTo>
                    <a:pt x="64" y="2570"/>
                  </a:lnTo>
                  <a:lnTo>
                    <a:pt x="64" y="2578"/>
                  </a:lnTo>
                  <a:lnTo>
                    <a:pt x="66" y="2588"/>
                  </a:lnTo>
                  <a:lnTo>
                    <a:pt x="64" y="2594"/>
                  </a:lnTo>
                  <a:lnTo>
                    <a:pt x="66" y="2596"/>
                  </a:lnTo>
                  <a:lnTo>
                    <a:pt x="68" y="2600"/>
                  </a:lnTo>
                  <a:lnTo>
                    <a:pt x="66" y="2602"/>
                  </a:lnTo>
                  <a:lnTo>
                    <a:pt x="66" y="2606"/>
                  </a:lnTo>
                  <a:lnTo>
                    <a:pt x="66" y="2612"/>
                  </a:lnTo>
                  <a:lnTo>
                    <a:pt x="74" y="2628"/>
                  </a:lnTo>
                  <a:lnTo>
                    <a:pt x="74" y="2632"/>
                  </a:lnTo>
                  <a:lnTo>
                    <a:pt x="74" y="2640"/>
                  </a:lnTo>
                  <a:lnTo>
                    <a:pt x="70" y="2654"/>
                  </a:lnTo>
                  <a:lnTo>
                    <a:pt x="66" y="2670"/>
                  </a:lnTo>
                  <a:lnTo>
                    <a:pt x="64" y="2680"/>
                  </a:lnTo>
                  <a:lnTo>
                    <a:pt x="66" y="2684"/>
                  </a:lnTo>
                  <a:lnTo>
                    <a:pt x="64" y="2688"/>
                  </a:lnTo>
                  <a:lnTo>
                    <a:pt x="60" y="2694"/>
                  </a:lnTo>
                  <a:lnTo>
                    <a:pt x="56" y="2708"/>
                  </a:lnTo>
                  <a:lnTo>
                    <a:pt x="54" y="2716"/>
                  </a:lnTo>
                  <a:lnTo>
                    <a:pt x="50" y="2720"/>
                  </a:lnTo>
                  <a:lnTo>
                    <a:pt x="46" y="2724"/>
                  </a:lnTo>
                  <a:lnTo>
                    <a:pt x="44" y="2726"/>
                  </a:lnTo>
                  <a:lnTo>
                    <a:pt x="44" y="2730"/>
                  </a:lnTo>
                  <a:lnTo>
                    <a:pt x="44" y="2734"/>
                  </a:lnTo>
                  <a:lnTo>
                    <a:pt x="44" y="2740"/>
                  </a:lnTo>
                  <a:lnTo>
                    <a:pt x="40" y="2750"/>
                  </a:lnTo>
                  <a:lnTo>
                    <a:pt x="38" y="2756"/>
                  </a:lnTo>
                  <a:lnTo>
                    <a:pt x="38" y="2760"/>
                  </a:lnTo>
                  <a:lnTo>
                    <a:pt x="40" y="2762"/>
                  </a:lnTo>
                  <a:lnTo>
                    <a:pt x="44" y="2764"/>
                  </a:lnTo>
                  <a:lnTo>
                    <a:pt x="52" y="2764"/>
                  </a:lnTo>
                  <a:lnTo>
                    <a:pt x="50" y="2766"/>
                  </a:lnTo>
                  <a:lnTo>
                    <a:pt x="50" y="2770"/>
                  </a:lnTo>
                  <a:lnTo>
                    <a:pt x="50" y="2772"/>
                  </a:lnTo>
                  <a:lnTo>
                    <a:pt x="50" y="2776"/>
                  </a:lnTo>
                  <a:lnTo>
                    <a:pt x="50" y="2778"/>
                  </a:lnTo>
                  <a:lnTo>
                    <a:pt x="52" y="2778"/>
                  </a:lnTo>
                  <a:lnTo>
                    <a:pt x="58" y="2776"/>
                  </a:lnTo>
                  <a:lnTo>
                    <a:pt x="64" y="2778"/>
                  </a:lnTo>
                  <a:lnTo>
                    <a:pt x="66" y="2780"/>
                  </a:lnTo>
                  <a:lnTo>
                    <a:pt x="66" y="2782"/>
                  </a:lnTo>
                  <a:lnTo>
                    <a:pt x="68" y="2788"/>
                  </a:lnTo>
                  <a:lnTo>
                    <a:pt x="66" y="2794"/>
                  </a:lnTo>
                  <a:lnTo>
                    <a:pt x="64" y="2804"/>
                  </a:lnTo>
                  <a:lnTo>
                    <a:pt x="66" y="2810"/>
                  </a:lnTo>
                  <a:lnTo>
                    <a:pt x="66" y="2820"/>
                  </a:lnTo>
                  <a:lnTo>
                    <a:pt x="62" y="2842"/>
                  </a:lnTo>
                  <a:lnTo>
                    <a:pt x="60" y="2856"/>
                  </a:lnTo>
                  <a:lnTo>
                    <a:pt x="62" y="2856"/>
                  </a:lnTo>
                  <a:lnTo>
                    <a:pt x="64" y="2856"/>
                  </a:lnTo>
                  <a:lnTo>
                    <a:pt x="68" y="2852"/>
                  </a:lnTo>
                  <a:lnTo>
                    <a:pt x="72" y="2850"/>
                  </a:lnTo>
                  <a:lnTo>
                    <a:pt x="80" y="2850"/>
                  </a:lnTo>
                  <a:lnTo>
                    <a:pt x="92" y="2854"/>
                  </a:lnTo>
                  <a:lnTo>
                    <a:pt x="104" y="2858"/>
                  </a:lnTo>
                  <a:lnTo>
                    <a:pt x="110" y="2856"/>
                  </a:lnTo>
                  <a:lnTo>
                    <a:pt x="114" y="2852"/>
                  </a:lnTo>
                  <a:lnTo>
                    <a:pt x="124" y="2846"/>
                  </a:lnTo>
                  <a:lnTo>
                    <a:pt x="130" y="2844"/>
                  </a:lnTo>
                  <a:lnTo>
                    <a:pt x="136" y="2844"/>
                  </a:lnTo>
                  <a:lnTo>
                    <a:pt x="142" y="2846"/>
                  </a:lnTo>
                  <a:lnTo>
                    <a:pt x="148" y="2850"/>
                  </a:lnTo>
                  <a:lnTo>
                    <a:pt x="158" y="2858"/>
                  </a:lnTo>
                  <a:lnTo>
                    <a:pt x="160" y="2862"/>
                  </a:lnTo>
                  <a:lnTo>
                    <a:pt x="162" y="2866"/>
                  </a:lnTo>
                  <a:lnTo>
                    <a:pt x="162" y="2874"/>
                  </a:lnTo>
                  <a:lnTo>
                    <a:pt x="166" y="2882"/>
                  </a:lnTo>
                  <a:lnTo>
                    <a:pt x="174" y="2892"/>
                  </a:lnTo>
                  <a:lnTo>
                    <a:pt x="182" y="2902"/>
                  </a:lnTo>
                  <a:lnTo>
                    <a:pt x="190" y="2908"/>
                  </a:lnTo>
                  <a:lnTo>
                    <a:pt x="196" y="2910"/>
                  </a:lnTo>
                  <a:lnTo>
                    <a:pt x="198" y="2910"/>
                  </a:lnTo>
                  <a:lnTo>
                    <a:pt x="202" y="2906"/>
                  </a:lnTo>
                  <a:lnTo>
                    <a:pt x="206" y="2902"/>
                  </a:lnTo>
                  <a:lnTo>
                    <a:pt x="208" y="2898"/>
                  </a:lnTo>
                  <a:lnTo>
                    <a:pt x="212" y="2892"/>
                  </a:lnTo>
                  <a:lnTo>
                    <a:pt x="214" y="2888"/>
                  </a:lnTo>
                  <a:lnTo>
                    <a:pt x="218" y="2886"/>
                  </a:lnTo>
                  <a:lnTo>
                    <a:pt x="228" y="2884"/>
                  </a:lnTo>
                  <a:lnTo>
                    <a:pt x="236" y="2884"/>
                  </a:lnTo>
                  <a:lnTo>
                    <a:pt x="238" y="2882"/>
                  </a:lnTo>
                  <a:lnTo>
                    <a:pt x="240" y="2880"/>
                  </a:lnTo>
                  <a:lnTo>
                    <a:pt x="246" y="2874"/>
                  </a:lnTo>
                  <a:lnTo>
                    <a:pt x="254" y="2868"/>
                  </a:lnTo>
                  <a:lnTo>
                    <a:pt x="264" y="2868"/>
                  </a:lnTo>
                  <a:lnTo>
                    <a:pt x="270" y="2868"/>
                  </a:lnTo>
                  <a:lnTo>
                    <a:pt x="276" y="2870"/>
                  </a:lnTo>
                  <a:lnTo>
                    <a:pt x="284" y="2872"/>
                  </a:lnTo>
                  <a:lnTo>
                    <a:pt x="292" y="2874"/>
                  </a:lnTo>
                  <a:lnTo>
                    <a:pt x="310" y="2870"/>
                  </a:lnTo>
                  <a:lnTo>
                    <a:pt x="322" y="2868"/>
                  </a:lnTo>
                  <a:lnTo>
                    <a:pt x="328" y="2866"/>
                  </a:lnTo>
                  <a:lnTo>
                    <a:pt x="332" y="2868"/>
                  </a:lnTo>
                  <a:lnTo>
                    <a:pt x="336" y="2870"/>
                  </a:lnTo>
                  <a:lnTo>
                    <a:pt x="340" y="2866"/>
                  </a:lnTo>
                  <a:lnTo>
                    <a:pt x="346" y="2852"/>
                  </a:lnTo>
                  <a:lnTo>
                    <a:pt x="350" y="2844"/>
                  </a:lnTo>
                  <a:lnTo>
                    <a:pt x="356" y="2836"/>
                  </a:lnTo>
                  <a:lnTo>
                    <a:pt x="364" y="2830"/>
                  </a:lnTo>
                  <a:lnTo>
                    <a:pt x="374" y="2828"/>
                  </a:lnTo>
                  <a:lnTo>
                    <a:pt x="390" y="2826"/>
                  </a:lnTo>
                  <a:lnTo>
                    <a:pt x="392" y="2824"/>
                  </a:lnTo>
                  <a:lnTo>
                    <a:pt x="390" y="2818"/>
                  </a:lnTo>
                  <a:lnTo>
                    <a:pt x="392" y="2808"/>
                  </a:lnTo>
                  <a:lnTo>
                    <a:pt x="396" y="2798"/>
                  </a:lnTo>
                  <a:lnTo>
                    <a:pt x="402" y="2788"/>
                  </a:lnTo>
                  <a:lnTo>
                    <a:pt x="410" y="2780"/>
                  </a:lnTo>
                  <a:lnTo>
                    <a:pt x="424" y="2768"/>
                  </a:lnTo>
                  <a:lnTo>
                    <a:pt x="428" y="2764"/>
                  </a:lnTo>
                  <a:lnTo>
                    <a:pt x="430" y="2760"/>
                  </a:lnTo>
                  <a:lnTo>
                    <a:pt x="428" y="2756"/>
                  </a:lnTo>
                  <a:lnTo>
                    <a:pt x="422" y="2752"/>
                  </a:lnTo>
                  <a:lnTo>
                    <a:pt x="416" y="2746"/>
                  </a:lnTo>
                  <a:lnTo>
                    <a:pt x="412" y="2740"/>
                  </a:lnTo>
                  <a:lnTo>
                    <a:pt x="410" y="2734"/>
                  </a:lnTo>
                  <a:lnTo>
                    <a:pt x="410" y="2724"/>
                  </a:lnTo>
                  <a:lnTo>
                    <a:pt x="412" y="2714"/>
                  </a:lnTo>
                  <a:lnTo>
                    <a:pt x="418" y="2702"/>
                  </a:lnTo>
                  <a:lnTo>
                    <a:pt x="424" y="2690"/>
                  </a:lnTo>
                  <a:lnTo>
                    <a:pt x="438" y="2670"/>
                  </a:lnTo>
                  <a:lnTo>
                    <a:pt x="446" y="2664"/>
                  </a:lnTo>
                  <a:lnTo>
                    <a:pt x="450" y="2660"/>
                  </a:lnTo>
                  <a:lnTo>
                    <a:pt x="460" y="2656"/>
                  </a:lnTo>
                  <a:lnTo>
                    <a:pt x="460" y="2654"/>
                  </a:lnTo>
                  <a:lnTo>
                    <a:pt x="460" y="2652"/>
                  </a:lnTo>
                  <a:lnTo>
                    <a:pt x="454" y="2648"/>
                  </a:lnTo>
                  <a:lnTo>
                    <a:pt x="454" y="2646"/>
                  </a:lnTo>
                  <a:lnTo>
                    <a:pt x="454" y="2642"/>
                  </a:lnTo>
                  <a:lnTo>
                    <a:pt x="458" y="2638"/>
                  </a:lnTo>
                  <a:lnTo>
                    <a:pt x="466" y="2634"/>
                  </a:lnTo>
                  <a:lnTo>
                    <a:pt x="484" y="2628"/>
                  </a:lnTo>
                  <a:lnTo>
                    <a:pt x="502" y="2624"/>
                  </a:lnTo>
                  <a:lnTo>
                    <a:pt x="508" y="2620"/>
                  </a:lnTo>
                  <a:lnTo>
                    <a:pt x="510" y="2616"/>
                  </a:lnTo>
                  <a:lnTo>
                    <a:pt x="514" y="2612"/>
                  </a:lnTo>
                  <a:lnTo>
                    <a:pt x="520" y="2608"/>
                  </a:lnTo>
                  <a:lnTo>
                    <a:pt x="536" y="2600"/>
                  </a:lnTo>
                  <a:lnTo>
                    <a:pt x="544" y="2596"/>
                  </a:lnTo>
                  <a:lnTo>
                    <a:pt x="550" y="2590"/>
                  </a:lnTo>
                  <a:lnTo>
                    <a:pt x="552" y="2584"/>
                  </a:lnTo>
                  <a:lnTo>
                    <a:pt x="552" y="2580"/>
                  </a:lnTo>
                  <a:lnTo>
                    <a:pt x="550" y="2576"/>
                  </a:lnTo>
                  <a:lnTo>
                    <a:pt x="550" y="2572"/>
                  </a:lnTo>
                  <a:lnTo>
                    <a:pt x="550" y="2570"/>
                  </a:lnTo>
                  <a:lnTo>
                    <a:pt x="554" y="2566"/>
                  </a:lnTo>
                  <a:lnTo>
                    <a:pt x="556" y="2566"/>
                  </a:lnTo>
                  <a:lnTo>
                    <a:pt x="556" y="2562"/>
                  </a:lnTo>
                  <a:lnTo>
                    <a:pt x="554" y="2560"/>
                  </a:lnTo>
                  <a:lnTo>
                    <a:pt x="548" y="2554"/>
                  </a:lnTo>
                  <a:lnTo>
                    <a:pt x="548" y="2542"/>
                  </a:lnTo>
                  <a:lnTo>
                    <a:pt x="548" y="2536"/>
                  </a:lnTo>
                  <a:lnTo>
                    <a:pt x="548" y="2532"/>
                  </a:lnTo>
                  <a:lnTo>
                    <a:pt x="548" y="2524"/>
                  </a:lnTo>
                  <a:lnTo>
                    <a:pt x="548" y="2518"/>
                  </a:lnTo>
                  <a:lnTo>
                    <a:pt x="550" y="2514"/>
                  </a:lnTo>
                  <a:lnTo>
                    <a:pt x="556" y="2510"/>
                  </a:lnTo>
                  <a:lnTo>
                    <a:pt x="564" y="2508"/>
                  </a:lnTo>
                  <a:lnTo>
                    <a:pt x="572" y="2502"/>
                  </a:lnTo>
                  <a:lnTo>
                    <a:pt x="584" y="2494"/>
                  </a:lnTo>
                  <a:lnTo>
                    <a:pt x="586" y="2494"/>
                  </a:lnTo>
                  <a:lnTo>
                    <a:pt x="588" y="2494"/>
                  </a:lnTo>
                  <a:lnTo>
                    <a:pt x="590" y="2498"/>
                  </a:lnTo>
                  <a:lnTo>
                    <a:pt x="592" y="2500"/>
                  </a:lnTo>
                  <a:lnTo>
                    <a:pt x="598" y="2502"/>
                  </a:lnTo>
                  <a:lnTo>
                    <a:pt x="604" y="2502"/>
                  </a:lnTo>
                  <a:lnTo>
                    <a:pt x="608" y="2504"/>
                  </a:lnTo>
                  <a:lnTo>
                    <a:pt x="610" y="2506"/>
                  </a:lnTo>
                  <a:lnTo>
                    <a:pt x="616" y="2506"/>
                  </a:lnTo>
                  <a:lnTo>
                    <a:pt x="626" y="2504"/>
                  </a:lnTo>
                  <a:lnTo>
                    <a:pt x="630" y="2504"/>
                  </a:lnTo>
                  <a:lnTo>
                    <a:pt x="634" y="2506"/>
                  </a:lnTo>
                  <a:lnTo>
                    <a:pt x="640" y="2512"/>
                  </a:lnTo>
                  <a:lnTo>
                    <a:pt x="644" y="2516"/>
                  </a:lnTo>
                  <a:lnTo>
                    <a:pt x="646" y="2516"/>
                  </a:lnTo>
                  <a:lnTo>
                    <a:pt x="650" y="2514"/>
                  </a:lnTo>
                  <a:lnTo>
                    <a:pt x="654" y="2516"/>
                  </a:lnTo>
                  <a:lnTo>
                    <a:pt x="656" y="2518"/>
                  </a:lnTo>
                  <a:lnTo>
                    <a:pt x="660" y="2520"/>
                  </a:lnTo>
                  <a:lnTo>
                    <a:pt x="664" y="2520"/>
                  </a:lnTo>
                  <a:lnTo>
                    <a:pt x="678" y="2518"/>
                  </a:lnTo>
                  <a:lnTo>
                    <a:pt x="690" y="2512"/>
                  </a:lnTo>
                  <a:lnTo>
                    <a:pt x="692" y="2508"/>
                  </a:lnTo>
                  <a:lnTo>
                    <a:pt x="694" y="2506"/>
                  </a:lnTo>
                  <a:lnTo>
                    <a:pt x="694" y="2502"/>
                  </a:lnTo>
                  <a:lnTo>
                    <a:pt x="696" y="2500"/>
                  </a:lnTo>
                  <a:lnTo>
                    <a:pt x="704" y="2494"/>
                  </a:lnTo>
                  <a:lnTo>
                    <a:pt x="726" y="2482"/>
                  </a:lnTo>
                  <a:lnTo>
                    <a:pt x="738" y="2476"/>
                  </a:lnTo>
                  <a:lnTo>
                    <a:pt x="748" y="2472"/>
                  </a:lnTo>
                  <a:lnTo>
                    <a:pt x="754" y="2466"/>
                  </a:lnTo>
                  <a:lnTo>
                    <a:pt x="758" y="2462"/>
                  </a:lnTo>
                  <a:lnTo>
                    <a:pt x="762" y="2452"/>
                  </a:lnTo>
                  <a:lnTo>
                    <a:pt x="766" y="2448"/>
                  </a:lnTo>
                  <a:lnTo>
                    <a:pt x="774" y="2444"/>
                  </a:lnTo>
                  <a:lnTo>
                    <a:pt x="780" y="2444"/>
                  </a:lnTo>
                  <a:lnTo>
                    <a:pt x="786" y="2444"/>
                  </a:lnTo>
                  <a:lnTo>
                    <a:pt x="792" y="2448"/>
                  </a:lnTo>
                  <a:lnTo>
                    <a:pt x="798" y="2454"/>
                  </a:lnTo>
                  <a:lnTo>
                    <a:pt x="808" y="2462"/>
                  </a:lnTo>
                  <a:lnTo>
                    <a:pt x="814" y="2466"/>
                  </a:lnTo>
                  <a:lnTo>
                    <a:pt x="820" y="2466"/>
                  </a:lnTo>
                  <a:lnTo>
                    <a:pt x="826" y="2466"/>
                  </a:lnTo>
                  <a:lnTo>
                    <a:pt x="830" y="2468"/>
                  </a:lnTo>
                  <a:lnTo>
                    <a:pt x="832" y="2474"/>
                  </a:lnTo>
                  <a:lnTo>
                    <a:pt x="834" y="2480"/>
                  </a:lnTo>
                  <a:lnTo>
                    <a:pt x="836" y="2494"/>
                  </a:lnTo>
                  <a:lnTo>
                    <a:pt x="838" y="2500"/>
                  </a:lnTo>
                  <a:lnTo>
                    <a:pt x="842" y="2504"/>
                  </a:lnTo>
                  <a:lnTo>
                    <a:pt x="844" y="2508"/>
                  </a:lnTo>
                  <a:lnTo>
                    <a:pt x="846" y="2512"/>
                  </a:lnTo>
                  <a:lnTo>
                    <a:pt x="846" y="2518"/>
                  </a:lnTo>
                  <a:lnTo>
                    <a:pt x="846" y="2522"/>
                  </a:lnTo>
                  <a:lnTo>
                    <a:pt x="846" y="2526"/>
                  </a:lnTo>
                  <a:lnTo>
                    <a:pt x="848" y="2530"/>
                  </a:lnTo>
                  <a:lnTo>
                    <a:pt x="854" y="2536"/>
                  </a:lnTo>
                  <a:lnTo>
                    <a:pt x="870" y="2546"/>
                  </a:lnTo>
                  <a:lnTo>
                    <a:pt x="872" y="2550"/>
                  </a:lnTo>
                  <a:lnTo>
                    <a:pt x="872" y="2556"/>
                  </a:lnTo>
                  <a:lnTo>
                    <a:pt x="872" y="2560"/>
                  </a:lnTo>
                  <a:lnTo>
                    <a:pt x="874" y="2562"/>
                  </a:lnTo>
                  <a:lnTo>
                    <a:pt x="882" y="2564"/>
                  </a:lnTo>
                  <a:lnTo>
                    <a:pt x="890" y="2566"/>
                  </a:lnTo>
                  <a:lnTo>
                    <a:pt x="894" y="2570"/>
                  </a:lnTo>
                  <a:lnTo>
                    <a:pt x="898" y="2576"/>
                  </a:lnTo>
                  <a:lnTo>
                    <a:pt x="902" y="2584"/>
                  </a:lnTo>
                  <a:lnTo>
                    <a:pt x="906" y="2586"/>
                  </a:lnTo>
                  <a:lnTo>
                    <a:pt x="910" y="2588"/>
                  </a:lnTo>
                  <a:lnTo>
                    <a:pt x="920" y="2598"/>
                  </a:lnTo>
                  <a:lnTo>
                    <a:pt x="932" y="2612"/>
                  </a:lnTo>
                  <a:lnTo>
                    <a:pt x="944" y="2620"/>
                  </a:lnTo>
                  <a:lnTo>
                    <a:pt x="956" y="2624"/>
                  </a:lnTo>
                  <a:lnTo>
                    <a:pt x="970" y="2624"/>
                  </a:lnTo>
                  <a:lnTo>
                    <a:pt x="974" y="2626"/>
                  </a:lnTo>
                  <a:lnTo>
                    <a:pt x="978" y="2628"/>
                  </a:lnTo>
                  <a:lnTo>
                    <a:pt x="982" y="2638"/>
                  </a:lnTo>
                  <a:lnTo>
                    <a:pt x="988" y="2646"/>
                  </a:lnTo>
                  <a:lnTo>
                    <a:pt x="990" y="2650"/>
                  </a:lnTo>
                  <a:lnTo>
                    <a:pt x="996" y="2650"/>
                  </a:lnTo>
                  <a:lnTo>
                    <a:pt x="1002" y="2650"/>
                  </a:lnTo>
                  <a:lnTo>
                    <a:pt x="1004" y="2650"/>
                  </a:lnTo>
                  <a:lnTo>
                    <a:pt x="1004" y="2656"/>
                  </a:lnTo>
                  <a:lnTo>
                    <a:pt x="1002" y="2658"/>
                  </a:lnTo>
                  <a:lnTo>
                    <a:pt x="1004" y="2658"/>
                  </a:lnTo>
                  <a:lnTo>
                    <a:pt x="1006" y="2660"/>
                  </a:lnTo>
                  <a:lnTo>
                    <a:pt x="1012" y="2658"/>
                  </a:lnTo>
                  <a:lnTo>
                    <a:pt x="1018" y="2658"/>
                  </a:lnTo>
                  <a:lnTo>
                    <a:pt x="1020" y="2660"/>
                  </a:lnTo>
                  <a:lnTo>
                    <a:pt x="1022" y="2662"/>
                  </a:lnTo>
                  <a:lnTo>
                    <a:pt x="1022" y="2666"/>
                  </a:lnTo>
                  <a:lnTo>
                    <a:pt x="1022" y="2674"/>
                  </a:lnTo>
                  <a:lnTo>
                    <a:pt x="1024" y="2680"/>
                  </a:lnTo>
                  <a:lnTo>
                    <a:pt x="1030" y="2684"/>
                  </a:lnTo>
                  <a:lnTo>
                    <a:pt x="1040" y="2690"/>
                  </a:lnTo>
                  <a:lnTo>
                    <a:pt x="1050" y="2694"/>
                  </a:lnTo>
                  <a:lnTo>
                    <a:pt x="1054" y="2698"/>
                  </a:lnTo>
                  <a:lnTo>
                    <a:pt x="1058" y="2702"/>
                  </a:lnTo>
                  <a:lnTo>
                    <a:pt x="1062" y="2710"/>
                  </a:lnTo>
                  <a:lnTo>
                    <a:pt x="1066" y="2720"/>
                  </a:lnTo>
                  <a:lnTo>
                    <a:pt x="1070" y="2740"/>
                  </a:lnTo>
                  <a:lnTo>
                    <a:pt x="1072" y="2752"/>
                  </a:lnTo>
                  <a:lnTo>
                    <a:pt x="1072" y="2758"/>
                  </a:lnTo>
                  <a:lnTo>
                    <a:pt x="1066" y="2762"/>
                  </a:lnTo>
                  <a:lnTo>
                    <a:pt x="1064" y="2768"/>
                  </a:lnTo>
                  <a:lnTo>
                    <a:pt x="1064" y="2772"/>
                  </a:lnTo>
                  <a:lnTo>
                    <a:pt x="1062" y="2776"/>
                  </a:lnTo>
                  <a:lnTo>
                    <a:pt x="1060" y="2784"/>
                  </a:lnTo>
                  <a:lnTo>
                    <a:pt x="1054" y="2790"/>
                  </a:lnTo>
                  <a:lnTo>
                    <a:pt x="1052" y="2796"/>
                  </a:lnTo>
                  <a:lnTo>
                    <a:pt x="1054" y="2802"/>
                  </a:lnTo>
                  <a:lnTo>
                    <a:pt x="1058" y="2806"/>
                  </a:lnTo>
                  <a:lnTo>
                    <a:pt x="1064" y="2808"/>
                  </a:lnTo>
                  <a:lnTo>
                    <a:pt x="1068" y="2808"/>
                  </a:lnTo>
                  <a:lnTo>
                    <a:pt x="1070" y="2806"/>
                  </a:lnTo>
                  <a:lnTo>
                    <a:pt x="1072" y="2804"/>
                  </a:lnTo>
                  <a:lnTo>
                    <a:pt x="1076" y="2794"/>
                  </a:lnTo>
                  <a:lnTo>
                    <a:pt x="1084" y="2784"/>
                  </a:lnTo>
                  <a:lnTo>
                    <a:pt x="1088" y="2780"/>
                  </a:lnTo>
                  <a:lnTo>
                    <a:pt x="1090" y="2776"/>
                  </a:lnTo>
                  <a:lnTo>
                    <a:pt x="1092" y="2768"/>
                  </a:lnTo>
                  <a:lnTo>
                    <a:pt x="1096" y="2760"/>
                  </a:lnTo>
                  <a:lnTo>
                    <a:pt x="1098" y="2756"/>
                  </a:lnTo>
                  <a:lnTo>
                    <a:pt x="1104" y="2752"/>
                  </a:lnTo>
                  <a:lnTo>
                    <a:pt x="1110" y="2748"/>
                  </a:lnTo>
                  <a:lnTo>
                    <a:pt x="1114" y="2742"/>
                  </a:lnTo>
                  <a:lnTo>
                    <a:pt x="1116" y="2738"/>
                  </a:lnTo>
                  <a:lnTo>
                    <a:pt x="1114" y="2732"/>
                  </a:lnTo>
                  <a:lnTo>
                    <a:pt x="1112" y="2726"/>
                  </a:lnTo>
                  <a:lnTo>
                    <a:pt x="1108" y="2722"/>
                  </a:lnTo>
                  <a:lnTo>
                    <a:pt x="1104" y="2718"/>
                  </a:lnTo>
                  <a:lnTo>
                    <a:pt x="1098" y="2716"/>
                  </a:lnTo>
                  <a:lnTo>
                    <a:pt x="1090" y="2712"/>
                  </a:lnTo>
                  <a:lnTo>
                    <a:pt x="1086" y="2708"/>
                  </a:lnTo>
                  <a:lnTo>
                    <a:pt x="1086" y="2704"/>
                  </a:lnTo>
                  <a:lnTo>
                    <a:pt x="1090" y="2698"/>
                  </a:lnTo>
                  <a:lnTo>
                    <a:pt x="1092" y="2692"/>
                  </a:lnTo>
                  <a:lnTo>
                    <a:pt x="1094" y="2684"/>
                  </a:lnTo>
                  <a:lnTo>
                    <a:pt x="1096" y="2676"/>
                  </a:lnTo>
                  <a:lnTo>
                    <a:pt x="1100" y="2672"/>
                  </a:lnTo>
                  <a:lnTo>
                    <a:pt x="1104" y="2670"/>
                  </a:lnTo>
                  <a:lnTo>
                    <a:pt x="1112" y="2666"/>
                  </a:lnTo>
                  <a:lnTo>
                    <a:pt x="1116" y="2668"/>
                  </a:lnTo>
                  <a:lnTo>
                    <a:pt x="1124" y="2670"/>
                  </a:lnTo>
                  <a:lnTo>
                    <a:pt x="1134" y="2672"/>
                  </a:lnTo>
                  <a:lnTo>
                    <a:pt x="1140" y="2674"/>
                  </a:lnTo>
                  <a:lnTo>
                    <a:pt x="1144" y="2678"/>
                  </a:lnTo>
                  <a:lnTo>
                    <a:pt x="1148" y="2688"/>
                  </a:lnTo>
                  <a:lnTo>
                    <a:pt x="1150" y="2696"/>
                  </a:lnTo>
                  <a:lnTo>
                    <a:pt x="1154" y="2700"/>
                  </a:lnTo>
                  <a:lnTo>
                    <a:pt x="1158" y="2702"/>
                  </a:lnTo>
                  <a:lnTo>
                    <a:pt x="1166" y="2702"/>
                  </a:lnTo>
                  <a:lnTo>
                    <a:pt x="1166" y="2700"/>
                  </a:lnTo>
                  <a:lnTo>
                    <a:pt x="1166" y="2696"/>
                  </a:lnTo>
                  <a:lnTo>
                    <a:pt x="1168" y="2688"/>
                  </a:lnTo>
                  <a:lnTo>
                    <a:pt x="1168" y="2684"/>
                  </a:lnTo>
                  <a:lnTo>
                    <a:pt x="1168" y="2678"/>
                  </a:lnTo>
                  <a:lnTo>
                    <a:pt x="1166" y="2674"/>
                  </a:lnTo>
                  <a:lnTo>
                    <a:pt x="1162" y="2670"/>
                  </a:lnTo>
                  <a:lnTo>
                    <a:pt x="1152" y="2662"/>
                  </a:lnTo>
                  <a:lnTo>
                    <a:pt x="1142" y="2654"/>
                  </a:lnTo>
                  <a:lnTo>
                    <a:pt x="1126" y="2646"/>
                  </a:lnTo>
                  <a:lnTo>
                    <a:pt x="1120" y="2642"/>
                  </a:lnTo>
                  <a:lnTo>
                    <a:pt x="1114" y="2636"/>
                  </a:lnTo>
                  <a:lnTo>
                    <a:pt x="1110" y="2632"/>
                  </a:lnTo>
                  <a:lnTo>
                    <a:pt x="1102" y="2628"/>
                  </a:lnTo>
                  <a:lnTo>
                    <a:pt x="1082" y="2620"/>
                  </a:lnTo>
                  <a:lnTo>
                    <a:pt x="1074" y="2616"/>
                  </a:lnTo>
                  <a:lnTo>
                    <a:pt x="1068" y="2610"/>
                  </a:lnTo>
                  <a:lnTo>
                    <a:pt x="1066" y="2606"/>
                  </a:lnTo>
                  <a:lnTo>
                    <a:pt x="1066" y="2602"/>
                  </a:lnTo>
                  <a:lnTo>
                    <a:pt x="1070" y="2600"/>
                  </a:lnTo>
                  <a:lnTo>
                    <a:pt x="1074" y="2594"/>
                  </a:lnTo>
                  <a:lnTo>
                    <a:pt x="1076" y="2592"/>
                  </a:lnTo>
                  <a:lnTo>
                    <a:pt x="1074" y="2590"/>
                  </a:lnTo>
                  <a:lnTo>
                    <a:pt x="1068" y="2588"/>
                  </a:lnTo>
                  <a:lnTo>
                    <a:pt x="1060" y="2586"/>
                  </a:lnTo>
                  <a:lnTo>
                    <a:pt x="1036" y="2584"/>
                  </a:lnTo>
                  <a:lnTo>
                    <a:pt x="1026" y="2580"/>
                  </a:lnTo>
                  <a:lnTo>
                    <a:pt x="1016" y="2576"/>
                  </a:lnTo>
                  <a:lnTo>
                    <a:pt x="1002" y="2560"/>
                  </a:lnTo>
                  <a:lnTo>
                    <a:pt x="990" y="2544"/>
                  </a:lnTo>
                  <a:lnTo>
                    <a:pt x="984" y="2530"/>
                  </a:lnTo>
                  <a:lnTo>
                    <a:pt x="978" y="2518"/>
                  </a:lnTo>
                  <a:lnTo>
                    <a:pt x="974" y="2498"/>
                  </a:lnTo>
                  <a:lnTo>
                    <a:pt x="970" y="2492"/>
                  </a:lnTo>
                  <a:lnTo>
                    <a:pt x="966" y="2490"/>
                  </a:lnTo>
                  <a:lnTo>
                    <a:pt x="958" y="2488"/>
                  </a:lnTo>
                  <a:lnTo>
                    <a:pt x="950" y="2484"/>
                  </a:lnTo>
                  <a:lnTo>
                    <a:pt x="944" y="2476"/>
                  </a:lnTo>
                  <a:lnTo>
                    <a:pt x="934" y="2468"/>
                  </a:lnTo>
                  <a:lnTo>
                    <a:pt x="928" y="2462"/>
                  </a:lnTo>
                  <a:lnTo>
                    <a:pt x="922" y="2456"/>
                  </a:lnTo>
                  <a:lnTo>
                    <a:pt x="920" y="2448"/>
                  </a:lnTo>
                  <a:lnTo>
                    <a:pt x="918" y="2442"/>
                  </a:lnTo>
                  <a:lnTo>
                    <a:pt x="916" y="2434"/>
                  </a:lnTo>
                  <a:lnTo>
                    <a:pt x="918" y="2428"/>
                  </a:lnTo>
                  <a:lnTo>
                    <a:pt x="920" y="2424"/>
                  </a:lnTo>
                  <a:lnTo>
                    <a:pt x="922" y="2422"/>
                  </a:lnTo>
                  <a:lnTo>
                    <a:pt x="926" y="2420"/>
                  </a:lnTo>
                  <a:lnTo>
                    <a:pt x="928" y="2418"/>
                  </a:lnTo>
                  <a:lnTo>
                    <a:pt x="926" y="2414"/>
                  </a:lnTo>
                  <a:lnTo>
                    <a:pt x="918" y="2400"/>
                  </a:lnTo>
                  <a:lnTo>
                    <a:pt x="914" y="2394"/>
                  </a:lnTo>
                  <a:lnTo>
                    <a:pt x="916" y="2388"/>
                  </a:lnTo>
                  <a:lnTo>
                    <a:pt x="920" y="2384"/>
                  </a:lnTo>
                  <a:lnTo>
                    <a:pt x="924" y="2386"/>
                  </a:lnTo>
                  <a:lnTo>
                    <a:pt x="926" y="2388"/>
                  </a:lnTo>
                  <a:lnTo>
                    <a:pt x="930" y="2388"/>
                  </a:lnTo>
                  <a:lnTo>
                    <a:pt x="934" y="2384"/>
                  </a:lnTo>
                  <a:lnTo>
                    <a:pt x="940" y="2378"/>
                  </a:lnTo>
                  <a:lnTo>
                    <a:pt x="950" y="2372"/>
                  </a:lnTo>
                  <a:lnTo>
                    <a:pt x="956" y="2370"/>
                  </a:lnTo>
                  <a:lnTo>
                    <a:pt x="958" y="2372"/>
                  </a:lnTo>
                  <a:lnTo>
                    <a:pt x="960" y="2374"/>
                  </a:lnTo>
                  <a:lnTo>
                    <a:pt x="966" y="2374"/>
                  </a:lnTo>
                  <a:lnTo>
                    <a:pt x="972" y="2372"/>
                  </a:lnTo>
                  <a:lnTo>
                    <a:pt x="974" y="2374"/>
                  </a:lnTo>
                  <a:lnTo>
                    <a:pt x="974" y="2378"/>
                  </a:lnTo>
                  <a:lnTo>
                    <a:pt x="974" y="2380"/>
                  </a:lnTo>
                  <a:lnTo>
                    <a:pt x="972" y="2382"/>
                  </a:lnTo>
                  <a:lnTo>
                    <a:pt x="970" y="2382"/>
                  </a:lnTo>
                  <a:lnTo>
                    <a:pt x="968" y="2384"/>
                  </a:lnTo>
                  <a:lnTo>
                    <a:pt x="968" y="2386"/>
                  </a:lnTo>
                  <a:lnTo>
                    <a:pt x="970" y="2398"/>
                  </a:lnTo>
                  <a:lnTo>
                    <a:pt x="976" y="2414"/>
                  </a:lnTo>
                  <a:lnTo>
                    <a:pt x="982" y="2426"/>
                  </a:lnTo>
                  <a:lnTo>
                    <a:pt x="986" y="2428"/>
                  </a:lnTo>
                  <a:lnTo>
                    <a:pt x="988" y="2424"/>
                  </a:lnTo>
                  <a:lnTo>
                    <a:pt x="994" y="2402"/>
                  </a:lnTo>
                  <a:lnTo>
                    <a:pt x="996" y="2398"/>
                  </a:lnTo>
                  <a:lnTo>
                    <a:pt x="1000" y="2394"/>
                  </a:lnTo>
                  <a:lnTo>
                    <a:pt x="1004" y="2394"/>
                  </a:lnTo>
                  <a:lnTo>
                    <a:pt x="1008" y="2398"/>
                  </a:lnTo>
                  <a:lnTo>
                    <a:pt x="1016" y="2404"/>
                  </a:lnTo>
                  <a:lnTo>
                    <a:pt x="1020" y="2410"/>
                  </a:lnTo>
                  <a:lnTo>
                    <a:pt x="1022" y="2414"/>
                  </a:lnTo>
                  <a:lnTo>
                    <a:pt x="1022" y="2420"/>
                  </a:lnTo>
                  <a:lnTo>
                    <a:pt x="1024" y="2428"/>
                  </a:lnTo>
                  <a:lnTo>
                    <a:pt x="1026" y="2434"/>
                  </a:lnTo>
                  <a:lnTo>
                    <a:pt x="1030" y="2440"/>
                  </a:lnTo>
                  <a:lnTo>
                    <a:pt x="1034" y="2446"/>
                  </a:lnTo>
                  <a:lnTo>
                    <a:pt x="1036" y="2450"/>
                  </a:lnTo>
                  <a:lnTo>
                    <a:pt x="1036" y="2452"/>
                  </a:lnTo>
                  <a:lnTo>
                    <a:pt x="1034" y="2454"/>
                  </a:lnTo>
                  <a:lnTo>
                    <a:pt x="1034" y="2456"/>
                  </a:lnTo>
                  <a:lnTo>
                    <a:pt x="1034" y="2460"/>
                  </a:lnTo>
                  <a:lnTo>
                    <a:pt x="1038" y="2464"/>
                  </a:lnTo>
                  <a:lnTo>
                    <a:pt x="1046" y="2472"/>
                  </a:lnTo>
                  <a:lnTo>
                    <a:pt x="1056" y="2480"/>
                  </a:lnTo>
                  <a:lnTo>
                    <a:pt x="1062" y="2486"/>
                  </a:lnTo>
                  <a:lnTo>
                    <a:pt x="1066" y="2494"/>
                  </a:lnTo>
                  <a:lnTo>
                    <a:pt x="1066" y="2496"/>
                  </a:lnTo>
                  <a:lnTo>
                    <a:pt x="1068" y="2496"/>
                  </a:lnTo>
                  <a:lnTo>
                    <a:pt x="1076" y="2496"/>
                  </a:lnTo>
                  <a:lnTo>
                    <a:pt x="1084" y="2496"/>
                  </a:lnTo>
                  <a:lnTo>
                    <a:pt x="1090" y="2498"/>
                  </a:lnTo>
                  <a:lnTo>
                    <a:pt x="1102" y="2504"/>
                  </a:lnTo>
                  <a:lnTo>
                    <a:pt x="1114" y="2516"/>
                  </a:lnTo>
                  <a:lnTo>
                    <a:pt x="1128" y="2528"/>
                  </a:lnTo>
                  <a:lnTo>
                    <a:pt x="1114" y="2524"/>
                  </a:lnTo>
                  <a:lnTo>
                    <a:pt x="1110" y="2524"/>
                  </a:lnTo>
                  <a:lnTo>
                    <a:pt x="1110" y="2526"/>
                  </a:lnTo>
                  <a:lnTo>
                    <a:pt x="1116" y="2530"/>
                  </a:lnTo>
                  <a:lnTo>
                    <a:pt x="1134" y="2536"/>
                  </a:lnTo>
                  <a:lnTo>
                    <a:pt x="1144" y="2540"/>
                  </a:lnTo>
                  <a:lnTo>
                    <a:pt x="1152" y="2544"/>
                  </a:lnTo>
                  <a:lnTo>
                    <a:pt x="1160" y="2552"/>
                  </a:lnTo>
                  <a:lnTo>
                    <a:pt x="1162" y="2558"/>
                  </a:lnTo>
                  <a:lnTo>
                    <a:pt x="1164" y="2560"/>
                  </a:lnTo>
                  <a:lnTo>
                    <a:pt x="1166" y="2560"/>
                  </a:lnTo>
                  <a:lnTo>
                    <a:pt x="1174" y="2560"/>
                  </a:lnTo>
                  <a:lnTo>
                    <a:pt x="1176" y="2562"/>
                  </a:lnTo>
                  <a:lnTo>
                    <a:pt x="1184" y="2566"/>
                  </a:lnTo>
                  <a:lnTo>
                    <a:pt x="1188" y="2568"/>
                  </a:lnTo>
                  <a:lnTo>
                    <a:pt x="1190" y="2574"/>
                  </a:lnTo>
                  <a:lnTo>
                    <a:pt x="1190" y="2582"/>
                  </a:lnTo>
                  <a:lnTo>
                    <a:pt x="1192" y="2584"/>
                  </a:lnTo>
                  <a:lnTo>
                    <a:pt x="1196" y="2586"/>
                  </a:lnTo>
                  <a:lnTo>
                    <a:pt x="1204" y="2588"/>
                  </a:lnTo>
                  <a:lnTo>
                    <a:pt x="1208" y="2590"/>
                  </a:lnTo>
                  <a:lnTo>
                    <a:pt x="1208" y="2596"/>
                  </a:lnTo>
                  <a:lnTo>
                    <a:pt x="1208" y="2610"/>
                  </a:lnTo>
                  <a:lnTo>
                    <a:pt x="1206" y="2626"/>
                  </a:lnTo>
                  <a:lnTo>
                    <a:pt x="1206" y="2632"/>
                  </a:lnTo>
                  <a:lnTo>
                    <a:pt x="1206" y="2636"/>
                  </a:lnTo>
                  <a:lnTo>
                    <a:pt x="1206" y="2638"/>
                  </a:lnTo>
                  <a:lnTo>
                    <a:pt x="1206" y="2640"/>
                  </a:lnTo>
                  <a:lnTo>
                    <a:pt x="1204" y="2646"/>
                  </a:lnTo>
                  <a:lnTo>
                    <a:pt x="1200" y="2652"/>
                  </a:lnTo>
                  <a:lnTo>
                    <a:pt x="1200" y="2656"/>
                  </a:lnTo>
                  <a:lnTo>
                    <a:pt x="1202" y="2662"/>
                  </a:lnTo>
                  <a:lnTo>
                    <a:pt x="1202" y="2666"/>
                  </a:lnTo>
                  <a:lnTo>
                    <a:pt x="1202" y="2670"/>
                  </a:lnTo>
                  <a:lnTo>
                    <a:pt x="1202" y="2672"/>
                  </a:lnTo>
                  <a:lnTo>
                    <a:pt x="1200" y="2674"/>
                  </a:lnTo>
                  <a:lnTo>
                    <a:pt x="1202" y="2674"/>
                  </a:lnTo>
                  <a:lnTo>
                    <a:pt x="1208" y="2680"/>
                  </a:lnTo>
                  <a:lnTo>
                    <a:pt x="1216" y="2686"/>
                  </a:lnTo>
                  <a:lnTo>
                    <a:pt x="1222" y="2690"/>
                  </a:lnTo>
                  <a:lnTo>
                    <a:pt x="1224" y="2696"/>
                  </a:lnTo>
                  <a:lnTo>
                    <a:pt x="1224" y="2700"/>
                  </a:lnTo>
                  <a:lnTo>
                    <a:pt x="1226" y="2706"/>
                  </a:lnTo>
                  <a:lnTo>
                    <a:pt x="1228" y="2708"/>
                  </a:lnTo>
                  <a:lnTo>
                    <a:pt x="1230" y="2710"/>
                  </a:lnTo>
                  <a:lnTo>
                    <a:pt x="1240" y="2726"/>
                  </a:lnTo>
                  <a:lnTo>
                    <a:pt x="1246" y="2736"/>
                  </a:lnTo>
                  <a:lnTo>
                    <a:pt x="1250" y="2740"/>
                  </a:lnTo>
                  <a:lnTo>
                    <a:pt x="1254" y="2744"/>
                  </a:lnTo>
                  <a:lnTo>
                    <a:pt x="1258" y="2748"/>
                  </a:lnTo>
                  <a:lnTo>
                    <a:pt x="1260" y="2748"/>
                  </a:lnTo>
                  <a:lnTo>
                    <a:pt x="1260" y="2746"/>
                  </a:lnTo>
                  <a:lnTo>
                    <a:pt x="1262" y="2746"/>
                  </a:lnTo>
                  <a:lnTo>
                    <a:pt x="1266" y="2746"/>
                  </a:lnTo>
                  <a:lnTo>
                    <a:pt x="1272" y="2750"/>
                  </a:lnTo>
                  <a:lnTo>
                    <a:pt x="1274" y="2752"/>
                  </a:lnTo>
                  <a:lnTo>
                    <a:pt x="1266" y="2754"/>
                  </a:lnTo>
                  <a:lnTo>
                    <a:pt x="1258" y="2754"/>
                  </a:lnTo>
                  <a:lnTo>
                    <a:pt x="1258" y="2758"/>
                  </a:lnTo>
                  <a:lnTo>
                    <a:pt x="1260" y="2762"/>
                  </a:lnTo>
                  <a:lnTo>
                    <a:pt x="1268" y="2772"/>
                  </a:lnTo>
                  <a:lnTo>
                    <a:pt x="1272" y="2780"/>
                  </a:lnTo>
                  <a:lnTo>
                    <a:pt x="1274" y="2786"/>
                  </a:lnTo>
                  <a:lnTo>
                    <a:pt x="1276" y="2786"/>
                  </a:lnTo>
                  <a:lnTo>
                    <a:pt x="1280" y="2784"/>
                  </a:lnTo>
                  <a:lnTo>
                    <a:pt x="1284" y="2780"/>
                  </a:lnTo>
                  <a:lnTo>
                    <a:pt x="1286" y="2782"/>
                  </a:lnTo>
                  <a:lnTo>
                    <a:pt x="1290" y="2782"/>
                  </a:lnTo>
                  <a:lnTo>
                    <a:pt x="1300" y="2782"/>
                  </a:lnTo>
                  <a:lnTo>
                    <a:pt x="1312" y="2780"/>
                  </a:lnTo>
                  <a:lnTo>
                    <a:pt x="1316" y="2782"/>
                  </a:lnTo>
                  <a:lnTo>
                    <a:pt x="1318" y="2784"/>
                  </a:lnTo>
                  <a:lnTo>
                    <a:pt x="1324" y="2784"/>
                  </a:lnTo>
                  <a:lnTo>
                    <a:pt x="1330" y="2782"/>
                  </a:lnTo>
                  <a:lnTo>
                    <a:pt x="1336" y="2786"/>
                  </a:lnTo>
                  <a:lnTo>
                    <a:pt x="1342" y="2790"/>
                  </a:lnTo>
                  <a:lnTo>
                    <a:pt x="1348" y="2790"/>
                  </a:lnTo>
                  <a:lnTo>
                    <a:pt x="1354" y="2790"/>
                  </a:lnTo>
                  <a:lnTo>
                    <a:pt x="1358" y="2792"/>
                  </a:lnTo>
                  <a:lnTo>
                    <a:pt x="1358" y="2794"/>
                  </a:lnTo>
                  <a:lnTo>
                    <a:pt x="1358" y="2796"/>
                  </a:lnTo>
                  <a:lnTo>
                    <a:pt x="1350" y="2800"/>
                  </a:lnTo>
                  <a:lnTo>
                    <a:pt x="1342" y="2802"/>
                  </a:lnTo>
                  <a:lnTo>
                    <a:pt x="1336" y="2800"/>
                  </a:lnTo>
                  <a:lnTo>
                    <a:pt x="1322" y="2792"/>
                  </a:lnTo>
                  <a:lnTo>
                    <a:pt x="1312" y="2788"/>
                  </a:lnTo>
                  <a:lnTo>
                    <a:pt x="1306" y="2786"/>
                  </a:lnTo>
                  <a:lnTo>
                    <a:pt x="1302" y="2786"/>
                  </a:lnTo>
                  <a:lnTo>
                    <a:pt x="1298" y="2792"/>
                  </a:lnTo>
                  <a:lnTo>
                    <a:pt x="1296" y="2794"/>
                  </a:lnTo>
                  <a:lnTo>
                    <a:pt x="1292" y="2794"/>
                  </a:lnTo>
                  <a:lnTo>
                    <a:pt x="1288" y="2792"/>
                  </a:lnTo>
                  <a:lnTo>
                    <a:pt x="1282" y="2792"/>
                  </a:lnTo>
                  <a:lnTo>
                    <a:pt x="1282" y="2794"/>
                  </a:lnTo>
                  <a:lnTo>
                    <a:pt x="1280" y="2798"/>
                  </a:lnTo>
                  <a:lnTo>
                    <a:pt x="1280" y="2802"/>
                  </a:lnTo>
                  <a:lnTo>
                    <a:pt x="1278" y="2804"/>
                  </a:lnTo>
                  <a:lnTo>
                    <a:pt x="1274" y="2808"/>
                  </a:lnTo>
                  <a:lnTo>
                    <a:pt x="1272" y="2808"/>
                  </a:lnTo>
                  <a:lnTo>
                    <a:pt x="1276" y="2812"/>
                  </a:lnTo>
                  <a:lnTo>
                    <a:pt x="1280" y="2816"/>
                  </a:lnTo>
                  <a:lnTo>
                    <a:pt x="1280" y="2820"/>
                  </a:lnTo>
                  <a:lnTo>
                    <a:pt x="1280" y="2824"/>
                  </a:lnTo>
                  <a:lnTo>
                    <a:pt x="1286" y="2824"/>
                  </a:lnTo>
                  <a:lnTo>
                    <a:pt x="1288" y="2824"/>
                  </a:lnTo>
                  <a:lnTo>
                    <a:pt x="1292" y="2826"/>
                  </a:lnTo>
                  <a:lnTo>
                    <a:pt x="1294" y="2832"/>
                  </a:lnTo>
                  <a:lnTo>
                    <a:pt x="1294" y="2838"/>
                  </a:lnTo>
                  <a:lnTo>
                    <a:pt x="1292" y="2844"/>
                  </a:lnTo>
                  <a:lnTo>
                    <a:pt x="1292" y="2848"/>
                  </a:lnTo>
                  <a:lnTo>
                    <a:pt x="1292" y="2854"/>
                  </a:lnTo>
                  <a:lnTo>
                    <a:pt x="1298" y="2864"/>
                  </a:lnTo>
                  <a:lnTo>
                    <a:pt x="1300" y="2866"/>
                  </a:lnTo>
                  <a:lnTo>
                    <a:pt x="1304" y="2868"/>
                  </a:lnTo>
                  <a:lnTo>
                    <a:pt x="1306" y="2866"/>
                  </a:lnTo>
                  <a:lnTo>
                    <a:pt x="1308" y="2862"/>
                  </a:lnTo>
                  <a:lnTo>
                    <a:pt x="1308" y="2856"/>
                  </a:lnTo>
                  <a:lnTo>
                    <a:pt x="1310" y="2854"/>
                  </a:lnTo>
                  <a:lnTo>
                    <a:pt x="1314" y="2854"/>
                  </a:lnTo>
                  <a:lnTo>
                    <a:pt x="1316" y="2856"/>
                  </a:lnTo>
                  <a:lnTo>
                    <a:pt x="1320" y="2866"/>
                  </a:lnTo>
                  <a:lnTo>
                    <a:pt x="1322" y="2880"/>
                  </a:lnTo>
                  <a:lnTo>
                    <a:pt x="1324" y="2888"/>
                  </a:lnTo>
                  <a:lnTo>
                    <a:pt x="1326" y="2888"/>
                  </a:lnTo>
                  <a:lnTo>
                    <a:pt x="1328" y="2888"/>
                  </a:lnTo>
                  <a:lnTo>
                    <a:pt x="1330" y="2882"/>
                  </a:lnTo>
                  <a:lnTo>
                    <a:pt x="1332" y="2874"/>
                  </a:lnTo>
                  <a:lnTo>
                    <a:pt x="1334" y="2866"/>
                  </a:lnTo>
                  <a:lnTo>
                    <a:pt x="1336" y="2866"/>
                  </a:lnTo>
                  <a:lnTo>
                    <a:pt x="1338" y="2868"/>
                  </a:lnTo>
                  <a:lnTo>
                    <a:pt x="1342" y="2872"/>
                  </a:lnTo>
                  <a:lnTo>
                    <a:pt x="1348" y="2882"/>
                  </a:lnTo>
                  <a:lnTo>
                    <a:pt x="1350" y="2886"/>
                  </a:lnTo>
                  <a:lnTo>
                    <a:pt x="1354" y="2888"/>
                  </a:lnTo>
                  <a:lnTo>
                    <a:pt x="1356" y="2886"/>
                  </a:lnTo>
                  <a:lnTo>
                    <a:pt x="1356" y="2884"/>
                  </a:lnTo>
                  <a:lnTo>
                    <a:pt x="1356" y="2876"/>
                  </a:lnTo>
                  <a:lnTo>
                    <a:pt x="1348" y="2854"/>
                  </a:lnTo>
                  <a:lnTo>
                    <a:pt x="1340" y="2834"/>
                  </a:lnTo>
                  <a:lnTo>
                    <a:pt x="1338" y="2828"/>
                  </a:lnTo>
                  <a:lnTo>
                    <a:pt x="1338" y="2826"/>
                  </a:lnTo>
                  <a:lnTo>
                    <a:pt x="1340" y="2824"/>
                  </a:lnTo>
                  <a:lnTo>
                    <a:pt x="1346" y="2826"/>
                  </a:lnTo>
                  <a:lnTo>
                    <a:pt x="1350" y="2828"/>
                  </a:lnTo>
                  <a:lnTo>
                    <a:pt x="1352" y="2832"/>
                  </a:lnTo>
                  <a:lnTo>
                    <a:pt x="1354" y="2838"/>
                  </a:lnTo>
                  <a:lnTo>
                    <a:pt x="1356" y="2840"/>
                  </a:lnTo>
                  <a:lnTo>
                    <a:pt x="1358" y="2840"/>
                  </a:lnTo>
                  <a:lnTo>
                    <a:pt x="1368" y="2836"/>
                  </a:lnTo>
                  <a:lnTo>
                    <a:pt x="1370" y="2834"/>
                  </a:lnTo>
                  <a:lnTo>
                    <a:pt x="1372" y="2832"/>
                  </a:lnTo>
                  <a:lnTo>
                    <a:pt x="1370" y="2828"/>
                  </a:lnTo>
                  <a:lnTo>
                    <a:pt x="1366" y="2824"/>
                  </a:lnTo>
                  <a:lnTo>
                    <a:pt x="1360" y="2822"/>
                  </a:lnTo>
                  <a:lnTo>
                    <a:pt x="1356" y="2822"/>
                  </a:lnTo>
                  <a:lnTo>
                    <a:pt x="1356" y="2820"/>
                  </a:lnTo>
                  <a:lnTo>
                    <a:pt x="1356" y="2816"/>
                  </a:lnTo>
                  <a:lnTo>
                    <a:pt x="1354" y="2812"/>
                  </a:lnTo>
                  <a:lnTo>
                    <a:pt x="1352" y="2810"/>
                  </a:lnTo>
                  <a:lnTo>
                    <a:pt x="1354" y="2808"/>
                  </a:lnTo>
                  <a:lnTo>
                    <a:pt x="1360" y="2802"/>
                  </a:lnTo>
                  <a:lnTo>
                    <a:pt x="1368" y="2800"/>
                  </a:lnTo>
                  <a:lnTo>
                    <a:pt x="1370" y="2800"/>
                  </a:lnTo>
                  <a:lnTo>
                    <a:pt x="1374" y="2802"/>
                  </a:lnTo>
                  <a:lnTo>
                    <a:pt x="1382" y="2816"/>
                  </a:lnTo>
                  <a:lnTo>
                    <a:pt x="1388" y="2820"/>
                  </a:lnTo>
                  <a:lnTo>
                    <a:pt x="1390" y="2820"/>
                  </a:lnTo>
                  <a:lnTo>
                    <a:pt x="1392" y="2820"/>
                  </a:lnTo>
                  <a:lnTo>
                    <a:pt x="1394" y="2818"/>
                  </a:lnTo>
                  <a:lnTo>
                    <a:pt x="1394" y="2816"/>
                  </a:lnTo>
                  <a:lnTo>
                    <a:pt x="1394" y="2810"/>
                  </a:lnTo>
                  <a:lnTo>
                    <a:pt x="1392" y="2804"/>
                  </a:lnTo>
                  <a:lnTo>
                    <a:pt x="1392" y="2796"/>
                  </a:lnTo>
                  <a:lnTo>
                    <a:pt x="1392" y="2794"/>
                  </a:lnTo>
                  <a:lnTo>
                    <a:pt x="1390" y="2790"/>
                  </a:lnTo>
                  <a:lnTo>
                    <a:pt x="1386" y="2788"/>
                  </a:lnTo>
                  <a:lnTo>
                    <a:pt x="1378" y="2784"/>
                  </a:lnTo>
                  <a:lnTo>
                    <a:pt x="1376" y="2782"/>
                  </a:lnTo>
                  <a:lnTo>
                    <a:pt x="1374" y="2780"/>
                  </a:lnTo>
                  <a:lnTo>
                    <a:pt x="1370" y="2774"/>
                  </a:lnTo>
                  <a:lnTo>
                    <a:pt x="1366" y="2774"/>
                  </a:lnTo>
                  <a:lnTo>
                    <a:pt x="1364" y="2772"/>
                  </a:lnTo>
                  <a:lnTo>
                    <a:pt x="1360" y="2768"/>
                  </a:lnTo>
                  <a:lnTo>
                    <a:pt x="1358" y="2764"/>
                  </a:lnTo>
                  <a:lnTo>
                    <a:pt x="1352" y="2762"/>
                  </a:lnTo>
                  <a:lnTo>
                    <a:pt x="1340" y="2758"/>
                  </a:lnTo>
                  <a:lnTo>
                    <a:pt x="1332" y="2754"/>
                  </a:lnTo>
                  <a:lnTo>
                    <a:pt x="1332" y="2752"/>
                  </a:lnTo>
                  <a:lnTo>
                    <a:pt x="1338" y="2752"/>
                  </a:lnTo>
                  <a:lnTo>
                    <a:pt x="1346" y="2750"/>
                  </a:lnTo>
                  <a:lnTo>
                    <a:pt x="1348" y="2746"/>
                  </a:lnTo>
                  <a:lnTo>
                    <a:pt x="1348" y="2744"/>
                  </a:lnTo>
                  <a:lnTo>
                    <a:pt x="1346" y="2740"/>
                  </a:lnTo>
                  <a:lnTo>
                    <a:pt x="1344" y="2732"/>
                  </a:lnTo>
                  <a:lnTo>
                    <a:pt x="1344" y="2730"/>
                  </a:lnTo>
                  <a:lnTo>
                    <a:pt x="1348" y="2730"/>
                  </a:lnTo>
                  <a:lnTo>
                    <a:pt x="1352" y="2730"/>
                  </a:lnTo>
                  <a:lnTo>
                    <a:pt x="1354" y="2732"/>
                  </a:lnTo>
                  <a:lnTo>
                    <a:pt x="1354" y="2738"/>
                  </a:lnTo>
                  <a:lnTo>
                    <a:pt x="1354" y="2742"/>
                  </a:lnTo>
                  <a:lnTo>
                    <a:pt x="1356" y="2742"/>
                  </a:lnTo>
                  <a:lnTo>
                    <a:pt x="1358" y="2742"/>
                  </a:lnTo>
                  <a:lnTo>
                    <a:pt x="1360" y="2738"/>
                  </a:lnTo>
                  <a:lnTo>
                    <a:pt x="1360" y="2736"/>
                  </a:lnTo>
                  <a:lnTo>
                    <a:pt x="1360" y="2728"/>
                  </a:lnTo>
                  <a:lnTo>
                    <a:pt x="1354" y="2720"/>
                  </a:lnTo>
                  <a:lnTo>
                    <a:pt x="1348" y="2710"/>
                  </a:lnTo>
                  <a:lnTo>
                    <a:pt x="1340" y="2702"/>
                  </a:lnTo>
                  <a:lnTo>
                    <a:pt x="1334" y="2692"/>
                  </a:lnTo>
                  <a:lnTo>
                    <a:pt x="1330" y="2682"/>
                  </a:lnTo>
                  <a:lnTo>
                    <a:pt x="1330" y="2678"/>
                  </a:lnTo>
                  <a:lnTo>
                    <a:pt x="1332" y="2674"/>
                  </a:lnTo>
                  <a:lnTo>
                    <a:pt x="1336" y="2666"/>
                  </a:lnTo>
                  <a:lnTo>
                    <a:pt x="1340" y="2660"/>
                  </a:lnTo>
                  <a:lnTo>
                    <a:pt x="1344" y="2660"/>
                  </a:lnTo>
                  <a:lnTo>
                    <a:pt x="1346" y="2660"/>
                  </a:lnTo>
                  <a:lnTo>
                    <a:pt x="1346" y="2662"/>
                  </a:lnTo>
                  <a:lnTo>
                    <a:pt x="1346" y="2668"/>
                  </a:lnTo>
                  <a:lnTo>
                    <a:pt x="1346" y="2670"/>
                  </a:lnTo>
                  <a:lnTo>
                    <a:pt x="1346" y="2672"/>
                  </a:lnTo>
                  <a:lnTo>
                    <a:pt x="1352" y="2674"/>
                  </a:lnTo>
                  <a:lnTo>
                    <a:pt x="1358" y="2676"/>
                  </a:lnTo>
                  <a:lnTo>
                    <a:pt x="1360" y="2680"/>
                  </a:lnTo>
                  <a:lnTo>
                    <a:pt x="1362" y="2686"/>
                  </a:lnTo>
                  <a:lnTo>
                    <a:pt x="1362" y="2690"/>
                  </a:lnTo>
                  <a:lnTo>
                    <a:pt x="1366" y="2694"/>
                  </a:lnTo>
                  <a:lnTo>
                    <a:pt x="1372" y="2696"/>
                  </a:lnTo>
                  <a:lnTo>
                    <a:pt x="1374" y="2696"/>
                  </a:lnTo>
                  <a:lnTo>
                    <a:pt x="1376" y="2696"/>
                  </a:lnTo>
                  <a:lnTo>
                    <a:pt x="1376" y="2694"/>
                  </a:lnTo>
                  <a:lnTo>
                    <a:pt x="1374" y="2690"/>
                  </a:lnTo>
                  <a:lnTo>
                    <a:pt x="1368" y="2684"/>
                  </a:lnTo>
                  <a:lnTo>
                    <a:pt x="1368" y="2678"/>
                  </a:lnTo>
                  <a:lnTo>
                    <a:pt x="1370" y="2678"/>
                  </a:lnTo>
                  <a:lnTo>
                    <a:pt x="1378" y="2684"/>
                  </a:lnTo>
                  <a:lnTo>
                    <a:pt x="1386" y="2692"/>
                  </a:lnTo>
                  <a:lnTo>
                    <a:pt x="1390" y="2694"/>
                  </a:lnTo>
                  <a:lnTo>
                    <a:pt x="1392" y="2694"/>
                  </a:lnTo>
                  <a:lnTo>
                    <a:pt x="1390" y="2692"/>
                  </a:lnTo>
                  <a:lnTo>
                    <a:pt x="1386" y="2684"/>
                  </a:lnTo>
                  <a:lnTo>
                    <a:pt x="1380" y="2676"/>
                  </a:lnTo>
                  <a:lnTo>
                    <a:pt x="1380" y="2674"/>
                  </a:lnTo>
                  <a:lnTo>
                    <a:pt x="1382" y="2674"/>
                  </a:lnTo>
                  <a:lnTo>
                    <a:pt x="1394" y="2680"/>
                  </a:lnTo>
                  <a:lnTo>
                    <a:pt x="1402" y="2684"/>
                  </a:lnTo>
                  <a:lnTo>
                    <a:pt x="1406" y="2684"/>
                  </a:lnTo>
                  <a:lnTo>
                    <a:pt x="1404" y="2682"/>
                  </a:lnTo>
                  <a:lnTo>
                    <a:pt x="1400" y="2676"/>
                  </a:lnTo>
                  <a:lnTo>
                    <a:pt x="1392" y="2670"/>
                  </a:lnTo>
                  <a:lnTo>
                    <a:pt x="1386" y="2668"/>
                  </a:lnTo>
                  <a:lnTo>
                    <a:pt x="1384" y="2668"/>
                  </a:lnTo>
                  <a:lnTo>
                    <a:pt x="1384" y="2664"/>
                  </a:lnTo>
                  <a:lnTo>
                    <a:pt x="1384" y="2662"/>
                  </a:lnTo>
                  <a:lnTo>
                    <a:pt x="1384" y="2660"/>
                  </a:lnTo>
                  <a:lnTo>
                    <a:pt x="1380" y="2656"/>
                  </a:lnTo>
                  <a:lnTo>
                    <a:pt x="1380" y="2654"/>
                  </a:lnTo>
                  <a:lnTo>
                    <a:pt x="1388" y="2652"/>
                  </a:lnTo>
                  <a:lnTo>
                    <a:pt x="1392" y="2652"/>
                  </a:lnTo>
                  <a:lnTo>
                    <a:pt x="1398" y="2650"/>
                  </a:lnTo>
                  <a:lnTo>
                    <a:pt x="1404" y="2644"/>
                  </a:lnTo>
                  <a:lnTo>
                    <a:pt x="1408" y="2642"/>
                  </a:lnTo>
                  <a:lnTo>
                    <a:pt x="1412" y="2640"/>
                  </a:lnTo>
                  <a:lnTo>
                    <a:pt x="1418" y="2642"/>
                  </a:lnTo>
                  <a:lnTo>
                    <a:pt x="1422" y="2644"/>
                  </a:lnTo>
                  <a:lnTo>
                    <a:pt x="1426" y="2644"/>
                  </a:lnTo>
                  <a:lnTo>
                    <a:pt x="1430" y="2640"/>
                  </a:lnTo>
                  <a:lnTo>
                    <a:pt x="1436" y="2638"/>
                  </a:lnTo>
                  <a:lnTo>
                    <a:pt x="1438" y="2638"/>
                  </a:lnTo>
                  <a:lnTo>
                    <a:pt x="1444" y="2640"/>
                  </a:lnTo>
                  <a:lnTo>
                    <a:pt x="1450" y="2644"/>
                  </a:lnTo>
                  <a:lnTo>
                    <a:pt x="1454" y="2644"/>
                  </a:lnTo>
                  <a:lnTo>
                    <a:pt x="1464" y="2644"/>
                  </a:lnTo>
                  <a:lnTo>
                    <a:pt x="1470" y="2644"/>
                  </a:lnTo>
                  <a:lnTo>
                    <a:pt x="1472" y="2646"/>
                  </a:lnTo>
                  <a:lnTo>
                    <a:pt x="1472" y="2650"/>
                  </a:lnTo>
                  <a:lnTo>
                    <a:pt x="1474" y="2656"/>
                  </a:lnTo>
                  <a:lnTo>
                    <a:pt x="1480" y="2660"/>
                  </a:lnTo>
                  <a:lnTo>
                    <a:pt x="1486" y="2660"/>
                  </a:lnTo>
                  <a:lnTo>
                    <a:pt x="1492" y="2658"/>
                  </a:lnTo>
                  <a:lnTo>
                    <a:pt x="1504" y="2656"/>
                  </a:lnTo>
                  <a:lnTo>
                    <a:pt x="1504" y="2658"/>
                  </a:lnTo>
                  <a:lnTo>
                    <a:pt x="1502" y="2660"/>
                  </a:lnTo>
                  <a:lnTo>
                    <a:pt x="1484" y="2668"/>
                  </a:lnTo>
                  <a:lnTo>
                    <a:pt x="1480" y="2672"/>
                  </a:lnTo>
                  <a:lnTo>
                    <a:pt x="1478" y="2680"/>
                  </a:lnTo>
                  <a:lnTo>
                    <a:pt x="1480" y="2684"/>
                  </a:lnTo>
                  <a:lnTo>
                    <a:pt x="1482" y="2682"/>
                  </a:lnTo>
                  <a:lnTo>
                    <a:pt x="1494" y="2670"/>
                  </a:lnTo>
                  <a:lnTo>
                    <a:pt x="1506" y="2662"/>
                  </a:lnTo>
                  <a:lnTo>
                    <a:pt x="1514" y="2658"/>
                  </a:lnTo>
                  <a:lnTo>
                    <a:pt x="1522" y="2654"/>
                  </a:lnTo>
                  <a:lnTo>
                    <a:pt x="1528" y="2646"/>
                  </a:lnTo>
                  <a:lnTo>
                    <a:pt x="1532" y="2638"/>
                  </a:lnTo>
                  <a:lnTo>
                    <a:pt x="1536" y="2636"/>
                  </a:lnTo>
                  <a:lnTo>
                    <a:pt x="1538" y="2634"/>
                  </a:lnTo>
                  <a:lnTo>
                    <a:pt x="1540" y="2636"/>
                  </a:lnTo>
                  <a:lnTo>
                    <a:pt x="1544" y="2640"/>
                  </a:lnTo>
                  <a:lnTo>
                    <a:pt x="1548" y="2640"/>
                  </a:lnTo>
                  <a:lnTo>
                    <a:pt x="1552" y="2638"/>
                  </a:lnTo>
                  <a:lnTo>
                    <a:pt x="1556" y="2634"/>
                  </a:lnTo>
                  <a:lnTo>
                    <a:pt x="1562" y="2634"/>
                  </a:lnTo>
                  <a:lnTo>
                    <a:pt x="1572" y="2638"/>
                  </a:lnTo>
                  <a:lnTo>
                    <a:pt x="1580" y="2638"/>
                  </a:lnTo>
                  <a:lnTo>
                    <a:pt x="1586" y="2638"/>
                  </a:lnTo>
                  <a:lnTo>
                    <a:pt x="1590" y="2634"/>
                  </a:lnTo>
                  <a:lnTo>
                    <a:pt x="1594" y="2626"/>
                  </a:lnTo>
                  <a:lnTo>
                    <a:pt x="1594" y="2624"/>
                  </a:lnTo>
                  <a:lnTo>
                    <a:pt x="1592" y="2624"/>
                  </a:lnTo>
                  <a:lnTo>
                    <a:pt x="1584" y="2622"/>
                  </a:lnTo>
                  <a:lnTo>
                    <a:pt x="1572" y="2616"/>
                  </a:lnTo>
                  <a:lnTo>
                    <a:pt x="1560" y="2608"/>
                  </a:lnTo>
                  <a:lnTo>
                    <a:pt x="1554" y="2600"/>
                  </a:lnTo>
                  <a:lnTo>
                    <a:pt x="1552" y="2592"/>
                  </a:lnTo>
                  <a:lnTo>
                    <a:pt x="1552" y="2582"/>
                  </a:lnTo>
                  <a:lnTo>
                    <a:pt x="1552" y="2578"/>
                  </a:lnTo>
                  <a:lnTo>
                    <a:pt x="1550" y="2576"/>
                  </a:lnTo>
                  <a:lnTo>
                    <a:pt x="1546" y="2572"/>
                  </a:lnTo>
                  <a:lnTo>
                    <a:pt x="1542" y="2570"/>
                  </a:lnTo>
                  <a:lnTo>
                    <a:pt x="1540" y="2568"/>
                  </a:lnTo>
                  <a:lnTo>
                    <a:pt x="1540" y="2564"/>
                  </a:lnTo>
                  <a:lnTo>
                    <a:pt x="1540" y="2560"/>
                  </a:lnTo>
                  <a:lnTo>
                    <a:pt x="1538" y="2558"/>
                  </a:lnTo>
                  <a:lnTo>
                    <a:pt x="1530" y="2556"/>
                  </a:lnTo>
                  <a:lnTo>
                    <a:pt x="1528" y="2556"/>
                  </a:lnTo>
                  <a:lnTo>
                    <a:pt x="1528" y="2554"/>
                  </a:lnTo>
                  <a:lnTo>
                    <a:pt x="1536" y="2546"/>
                  </a:lnTo>
                  <a:lnTo>
                    <a:pt x="1542" y="2542"/>
                  </a:lnTo>
                  <a:lnTo>
                    <a:pt x="1546" y="2538"/>
                  </a:lnTo>
                  <a:lnTo>
                    <a:pt x="1546" y="2534"/>
                  </a:lnTo>
                  <a:lnTo>
                    <a:pt x="1546" y="2530"/>
                  </a:lnTo>
                  <a:lnTo>
                    <a:pt x="1546" y="2522"/>
                  </a:lnTo>
                  <a:lnTo>
                    <a:pt x="1546" y="2516"/>
                  </a:lnTo>
                  <a:lnTo>
                    <a:pt x="1550" y="2510"/>
                  </a:lnTo>
                  <a:lnTo>
                    <a:pt x="1554" y="2504"/>
                  </a:lnTo>
                  <a:lnTo>
                    <a:pt x="1560" y="2502"/>
                  </a:lnTo>
                  <a:lnTo>
                    <a:pt x="1566" y="2504"/>
                  </a:lnTo>
                  <a:lnTo>
                    <a:pt x="1570" y="2504"/>
                  </a:lnTo>
                  <a:lnTo>
                    <a:pt x="1572" y="2502"/>
                  </a:lnTo>
                  <a:lnTo>
                    <a:pt x="1574" y="2496"/>
                  </a:lnTo>
                  <a:lnTo>
                    <a:pt x="1574" y="2484"/>
                  </a:lnTo>
                  <a:lnTo>
                    <a:pt x="1578" y="2458"/>
                  </a:lnTo>
                  <a:lnTo>
                    <a:pt x="1580" y="2448"/>
                  </a:lnTo>
                  <a:lnTo>
                    <a:pt x="1584" y="2440"/>
                  </a:lnTo>
                  <a:lnTo>
                    <a:pt x="1588" y="2434"/>
                  </a:lnTo>
                  <a:lnTo>
                    <a:pt x="1594" y="2428"/>
                  </a:lnTo>
                  <a:lnTo>
                    <a:pt x="1600" y="2426"/>
                  </a:lnTo>
                  <a:lnTo>
                    <a:pt x="1608" y="2422"/>
                  </a:lnTo>
                  <a:lnTo>
                    <a:pt x="1614" y="2418"/>
                  </a:lnTo>
                  <a:lnTo>
                    <a:pt x="1618" y="2414"/>
                  </a:lnTo>
                  <a:lnTo>
                    <a:pt x="1620" y="2406"/>
                  </a:lnTo>
                  <a:lnTo>
                    <a:pt x="1620" y="2398"/>
                  </a:lnTo>
                  <a:lnTo>
                    <a:pt x="1620" y="2390"/>
                  </a:lnTo>
                  <a:lnTo>
                    <a:pt x="1620" y="2386"/>
                  </a:lnTo>
                  <a:lnTo>
                    <a:pt x="1618" y="2384"/>
                  </a:lnTo>
                  <a:lnTo>
                    <a:pt x="1616" y="2378"/>
                  </a:lnTo>
                  <a:lnTo>
                    <a:pt x="1616" y="2372"/>
                  </a:lnTo>
                  <a:lnTo>
                    <a:pt x="1620" y="2372"/>
                  </a:lnTo>
                  <a:lnTo>
                    <a:pt x="1626" y="2372"/>
                  </a:lnTo>
                  <a:lnTo>
                    <a:pt x="1630" y="2370"/>
                  </a:lnTo>
                  <a:lnTo>
                    <a:pt x="1636" y="2366"/>
                  </a:lnTo>
                  <a:lnTo>
                    <a:pt x="1646" y="2358"/>
                  </a:lnTo>
                  <a:lnTo>
                    <a:pt x="1654" y="2348"/>
                  </a:lnTo>
                  <a:lnTo>
                    <a:pt x="1660" y="2340"/>
                  </a:lnTo>
                  <a:lnTo>
                    <a:pt x="1662" y="2330"/>
                  </a:lnTo>
                  <a:lnTo>
                    <a:pt x="1662" y="2326"/>
                  </a:lnTo>
                  <a:lnTo>
                    <a:pt x="1664" y="2324"/>
                  </a:lnTo>
                  <a:lnTo>
                    <a:pt x="1668" y="2322"/>
                  </a:lnTo>
                  <a:lnTo>
                    <a:pt x="1672" y="2320"/>
                  </a:lnTo>
                  <a:lnTo>
                    <a:pt x="1682" y="2320"/>
                  </a:lnTo>
                  <a:lnTo>
                    <a:pt x="1690" y="2318"/>
                  </a:lnTo>
                  <a:lnTo>
                    <a:pt x="1698" y="2318"/>
                  </a:lnTo>
                  <a:lnTo>
                    <a:pt x="1702" y="2318"/>
                  </a:lnTo>
                  <a:lnTo>
                    <a:pt x="1704" y="2318"/>
                  </a:lnTo>
                  <a:lnTo>
                    <a:pt x="1706" y="2312"/>
                  </a:lnTo>
                  <a:lnTo>
                    <a:pt x="1708" y="2296"/>
                  </a:lnTo>
                  <a:lnTo>
                    <a:pt x="1708" y="2294"/>
                  </a:lnTo>
                  <a:lnTo>
                    <a:pt x="1710" y="2298"/>
                  </a:lnTo>
                  <a:lnTo>
                    <a:pt x="1712" y="2308"/>
                  </a:lnTo>
                  <a:lnTo>
                    <a:pt x="1712" y="2316"/>
                  </a:lnTo>
                  <a:lnTo>
                    <a:pt x="1714" y="2320"/>
                  </a:lnTo>
                  <a:lnTo>
                    <a:pt x="1718" y="2322"/>
                  </a:lnTo>
                  <a:lnTo>
                    <a:pt x="1724" y="2322"/>
                  </a:lnTo>
                  <a:lnTo>
                    <a:pt x="1732" y="2322"/>
                  </a:lnTo>
                  <a:lnTo>
                    <a:pt x="1726" y="2324"/>
                  </a:lnTo>
                  <a:lnTo>
                    <a:pt x="1720" y="2326"/>
                  </a:lnTo>
                  <a:lnTo>
                    <a:pt x="1708" y="2324"/>
                  </a:lnTo>
                  <a:lnTo>
                    <a:pt x="1700" y="2322"/>
                  </a:lnTo>
                  <a:lnTo>
                    <a:pt x="1696" y="2322"/>
                  </a:lnTo>
                  <a:lnTo>
                    <a:pt x="1696" y="2324"/>
                  </a:lnTo>
                  <a:lnTo>
                    <a:pt x="1696" y="2326"/>
                  </a:lnTo>
                  <a:lnTo>
                    <a:pt x="1700" y="2330"/>
                  </a:lnTo>
                  <a:lnTo>
                    <a:pt x="1708" y="2336"/>
                  </a:lnTo>
                  <a:lnTo>
                    <a:pt x="1718" y="2342"/>
                  </a:lnTo>
                  <a:lnTo>
                    <a:pt x="1722" y="2346"/>
                  </a:lnTo>
                  <a:lnTo>
                    <a:pt x="1722" y="2348"/>
                  </a:lnTo>
                  <a:lnTo>
                    <a:pt x="1724" y="2350"/>
                  </a:lnTo>
                  <a:lnTo>
                    <a:pt x="1728" y="2350"/>
                  </a:lnTo>
                  <a:lnTo>
                    <a:pt x="1740" y="2350"/>
                  </a:lnTo>
                  <a:lnTo>
                    <a:pt x="1754" y="2348"/>
                  </a:lnTo>
                  <a:lnTo>
                    <a:pt x="1760" y="2348"/>
                  </a:lnTo>
                  <a:lnTo>
                    <a:pt x="1764" y="2350"/>
                  </a:lnTo>
                  <a:lnTo>
                    <a:pt x="1766" y="2352"/>
                  </a:lnTo>
                  <a:lnTo>
                    <a:pt x="1768" y="2352"/>
                  </a:lnTo>
                  <a:lnTo>
                    <a:pt x="1772" y="2350"/>
                  </a:lnTo>
                  <a:lnTo>
                    <a:pt x="1776" y="2350"/>
                  </a:lnTo>
                  <a:lnTo>
                    <a:pt x="1780" y="2356"/>
                  </a:lnTo>
                  <a:lnTo>
                    <a:pt x="1780" y="2358"/>
                  </a:lnTo>
                  <a:lnTo>
                    <a:pt x="1778" y="2360"/>
                  </a:lnTo>
                  <a:lnTo>
                    <a:pt x="1774" y="2364"/>
                  </a:lnTo>
                  <a:lnTo>
                    <a:pt x="1756" y="2374"/>
                  </a:lnTo>
                  <a:lnTo>
                    <a:pt x="1738" y="2382"/>
                  </a:lnTo>
                  <a:lnTo>
                    <a:pt x="1732" y="2386"/>
                  </a:lnTo>
                  <a:lnTo>
                    <a:pt x="1732" y="2388"/>
                  </a:lnTo>
                  <a:lnTo>
                    <a:pt x="1732" y="2390"/>
                  </a:lnTo>
                  <a:lnTo>
                    <a:pt x="1736" y="2392"/>
                  </a:lnTo>
                  <a:lnTo>
                    <a:pt x="1742" y="2394"/>
                  </a:lnTo>
                  <a:lnTo>
                    <a:pt x="1756" y="2398"/>
                  </a:lnTo>
                  <a:lnTo>
                    <a:pt x="1762" y="2400"/>
                  </a:lnTo>
                  <a:lnTo>
                    <a:pt x="1768" y="2404"/>
                  </a:lnTo>
                  <a:lnTo>
                    <a:pt x="1772" y="2410"/>
                  </a:lnTo>
                  <a:lnTo>
                    <a:pt x="1774" y="2416"/>
                  </a:lnTo>
                  <a:lnTo>
                    <a:pt x="1774" y="2424"/>
                  </a:lnTo>
                  <a:lnTo>
                    <a:pt x="1772" y="2428"/>
                  </a:lnTo>
                  <a:lnTo>
                    <a:pt x="1768" y="2432"/>
                  </a:lnTo>
                  <a:lnTo>
                    <a:pt x="1766" y="2434"/>
                  </a:lnTo>
                  <a:lnTo>
                    <a:pt x="1768" y="2434"/>
                  </a:lnTo>
                  <a:lnTo>
                    <a:pt x="1774" y="2442"/>
                  </a:lnTo>
                  <a:lnTo>
                    <a:pt x="1780" y="2446"/>
                  </a:lnTo>
                  <a:lnTo>
                    <a:pt x="1788" y="2448"/>
                  </a:lnTo>
                  <a:lnTo>
                    <a:pt x="1794" y="2446"/>
                  </a:lnTo>
                  <a:lnTo>
                    <a:pt x="1800" y="2442"/>
                  </a:lnTo>
                  <a:lnTo>
                    <a:pt x="1810" y="2432"/>
                  </a:lnTo>
                  <a:lnTo>
                    <a:pt x="1822" y="2422"/>
                  </a:lnTo>
                  <a:lnTo>
                    <a:pt x="1826" y="2420"/>
                  </a:lnTo>
                  <a:lnTo>
                    <a:pt x="1830" y="2420"/>
                  </a:lnTo>
                  <a:lnTo>
                    <a:pt x="1832" y="2422"/>
                  </a:lnTo>
                  <a:lnTo>
                    <a:pt x="1836" y="2422"/>
                  </a:lnTo>
                  <a:lnTo>
                    <a:pt x="1844" y="2416"/>
                  </a:lnTo>
                  <a:lnTo>
                    <a:pt x="1850" y="2410"/>
                  </a:lnTo>
                  <a:lnTo>
                    <a:pt x="1856" y="2408"/>
                  </a:lnTo>
                  <a:lnTo>
                    <a:pt x="1860" y="2408"/>
                  </a:lnTo>
                  <a:lnTo>
                    <a:pt x="1862" y="2408"/>
                  </a:lnTo>
                  <a:lnTo>
                    <a:pt x="1870" y="2412"/>
                  </a:lnTo>
                  <a:lnTo>
                    <a:pt x="1876" y="2414"/>
                  </a:lnTo>
                  <a:lnTo>
                    <a:pt x="1882" y="2412"/>
                  </a:lnTo>
                  <a:lnTo>
                    <a:pt x="1892" y="2408"/>
                  </a:lnTo>
                  <a:lnTo>
                    <a:pt x="1894" y="2406"/>
                  </a:lnTo>
                  <a:lnTo>
                    <a:pt x="1892" y="2404"/>
                  </a:lnTo>
                  <a:lnTo>
                    <a:pt x="1892" y="2400"/>
                  </a:lnTo>
                  <a:lnTo>
                    <a:pt x="1892" y="2398"/>
                  </a:lnTo>
                  <a:lnTo>
                    <a:pt x="1894" y="2394"/>
                  </a:lnTo>
                  <a:lnTo>
                    <a:pt x="1896" y="2390"/>
                  </a:lnTo>
                  <a:lnTo>
                    <a:pt x="1894" y="2386"/>
                  </a:lnTo>
                  <a:lnTo>
                    <a:pt x="1886" y="2384"/>
                  </a:lnTo>
                  <a:lnTo>
                    <a:pt x="1874" y="2386"/>
                  </a:lnTo>
                  <a:lnTo>
                    <a:pt x="1868" y="2388"/>
                  </a:lnTo>
                  <a:lnTo>
                    <a:pt x="1862" y="2392"/>
                  </a:lnTo>
                  <a:lnTo>
                    <a:pt x="1854" y="2396"/>
                  </a:lnTo>
                  <a:lnTo>
                    <a:pt x="1852" y="2396"/>
                  </a:lnTo>
                  <a:lnTo>
                    <a:pt x="1848" y="2392"/>
                  </a:lnTo>
                  <a:lnTo>
                    <a:pt x="1842" y="2386"/>
                  </a:lnTo>
                  <a:lnTo>
                    <a:pt x="1836" y="2376"/>
                  </a:lnTo>
                  <a:lnTo>
                    <a:pt x="1826" y="2358"/>
                  </a:lnTo>
                  <a:lnTo>
                    <a:pt x="1824" y="2348"/>
                  </a:lnTo>
                  <a:lnTo>
                    <a:pt x="1824" y="2346"/>
                  </a:lnTo>
                  <a:lnTo>
                    <a:pt x="1824" y="2344"/>
                  </a:lnTo>
                  <a:lnTo>
                    <a:pt x="1830" y="2342"/>
                  </a:lnTo>
                  <a:lnTo>
                    <a:pt x="1836" y="2340"/>
                  </a:lnTo>
                  <a:lnTo>
                    <a:pt x="1838" y="2340"/>
                  </a:lnTo>
                  <a:lnTo>
                    <a:pt x="1838" y="2342"/>
                  </a:lnTo>
                  <a:lnTo>
                    <a:pt x="1838" y="2344"/>
                  </a:lnTo>
                  <a:lnTo>
                    <a:pt x="1838" y="2348"/>
                  </a:lnTo>
                  <a:lnTo>
                    <a:pt x="1842" y="2346"/>
                  </a:lnTo>
                  <a:lnTo>
                    <a:pt x="1852" y="2336"/>
                  </a:lnTo>
                  <a:lnTo>
                    <a:pt x="1862" y="2326"/>
                  </a:lnTo>
                  <a:lnTo>
                    <a:pt x="1872" y="2318"/>
                  </a:lnTo>
                  <a:lnTo>
                    <a:pt x="1876" y="2316"/>
                  </a:lnTo>
                  <a:lnTo>
                    <a:pt x="1880" y="2316"/>
                  </a:lnTo>
                  <a:lnTo>
                    <a:pt x="1886" y="2318"/>
                  </a:lnTo>
                  <a:lnTo>
                    <a:pt x="1896" y="2316"/>
                  </a:lnTo>
                  <a:lnTo>
                    <a:pt x="1906" y="2312"/>
                  </a:lnTo>
                  <a:lnTo>
                    <a:pt x="1916" y="2308"/>
                  </a:lnTo>
                  <a:lnTo>
                    <a:pt x="1934" y="2296"/>
                  </a:lnTo>
                  <a:lnTo>
                    <a:pt x="1944" y="2292"/>
                  </a:lnTo>
                  <a:lnTo>
                    <a:pt x="1952" y="2292"/>
                  </a:lnTo>
                  <a:lnTo>
                    <a:pt x="1956" y="2294"/>
                  </a:lnTo>
                  <a:lnTo>
                    <a:pt x="1960" y="2296"/>
                  </a:lnTo>
                  <a:lnTo>
                    <a:pt x="1964" y="2294"/>
                  </a:lnTo>
                  <a:lnTo>
                    <a:pt x="1972" y="2288"/>
                  </a:lnTo>
                  <a:lnTo>
                    <a:pt x="1976" y="2288"/>
                  </a:lnTo>
                  <a:lnTo>
                    <a:pt x="1980" y="2290"/>
                  </a:lnTo>
                  <a:lnTo>
                    <a:pt x="1986" y="2288"/>
                  </a:lnTo>
                  <a:lnTo>
                    <a:pt x="1992" y="2286"/>
                  </a:lnTo>
                  <a:lnTo>
                    <a:pt x="1998" y="2284"/>
                  </a:lnTo>
                  <a:lnTo>
                    <a:pt x="2002" y="2284"/>
                  </a:lnTo>
                  <a:lnTo>
                    <a:pt x="2004" y="2286"/>
                  </a:lnTo>
                  <a:lnTo>
                    <a:pt x="2004" y="2288"/>
                  </a:lnTo>
                  <a:lnTo>
                    <a:pt x="2004" y="2290"/>
                  </a:lnTo>
                  <a:lnTo>
                    <a:pt x="2000" y="2294"/>
                  </a:lnTo>
                  <a:lnTo>
                    <a:pt x="1996" y="2298"/>
                  </a:lnTo>
                  <a:lnTo>
                    <a:pt x="1988" y="2300"/>
                  </a:lnTo>
                  <a:lnTo>
                    <a:pt x="1980" y="2302"/>
                  </a:lnTo>
                  <a:lnTo>
                    <a:pt x="1974" y="2306"/>
                  </a:lnTo>
                  <a:lnTo>
                    <a:pt x="1968" y="2312"/>
                  </a:lnTo>
                  <a:lnTo>
                    <a:pt x="1962" y="2316"/>
                  </a:lnTo>
                  <a:lnTo>
                    <a:pt x="1948" y="2318"/>
                  </a:lnTo>
                  <a:lnTo>
                    <a:pt x="1944" y="2318"/>
                  </a:lnTo>
                  <a:lnTo>
                    <a:pt x="1944" y="2320"/>
                  </a:lnTo>
                  <a:lnTo>
                    <a:pt x="1944" y="2324"/>
                  </a:lnTo>
                  <a:lnTo>
                    <a:pt x="1946" y="2326"/>
                  </a:lnTo>
                  <a:lnTo>
                    <a:pt x="1952" y="2332"/>
                  </a:lnTo>
                  <a:lnTo>
                    <a:pt x="1956" y="2334"/>
                  </a:lnTo>
                  <a:lnTo>
                    <a:pt x="1958" y="2334"/>
                  </a:lnTo>
                  <a:lnTo>
                    <a:pt x="1962" y="2334"/>
                  </a:lnTo>
                  <a:lnTo>
                    <a:pt x="1968" y="2338"/>
                  </a:lnTo>
                  <a:lnTo>
                    <a:pt x="1974" y="2344"/>
                  </a:lnTo>
                  <a:lnTo>
                    <a:pt x="1978" y="2352"/>
                  </a:lnTo>
                  <a:lnTo>
                    <a:pt x="1976" y="2354"/>
                  </a:lnTo>
                  <a:lnTo>
                    <a:pt x="1972" y="2352"/>
                  </a:lnTo>
                  <a:lnTo>
                    <a:pt x="1964" y="2350"/>
                  </a:lnTo>
                  <a:lnTo>
                    <a:pt x="1958" y="2350"/>
                  </a:lnTo>
                  <a:lnTo>
                    <a:pt x="1952" y="2354"/>
                  </a:lnTo>
                  <a:lnTo>
                    <a:pt x="1948" y="2362"/>
                  </a:lnTo>
                  <a:lnTo>
                    <a:pt x="1942" y="2376"/>
                  </a:lnTo>
                  <a:lnTo>
                    <a:pt x="1940" y="2382"/>
                  </a:lnTo>
                  <a:lnTo>
                    <a:pt x="1942" y="2388"/>
                  </a:lnTo>
                  <a:lnTo>
                    <a:pt x="1944" y="2396"/>
                  </a:lnTo>
                  <a:lnTo>
                    <a:pt x="1942" y="2396"/>
                  </a:lnTo>
                  <a:lnTo>
                    <a:pt x="1940" y="2396"/>
                  </a:lnTo>
                  <a:lnTo>
                    <a:pt x="1934" y="2394"/>
                  </a:lnTo>
                  <a:lnTo>
                    <a:pt x="1930" y="2392"/>
                  </a:lnTo>
                  <a:lnTo>
                    <a:pt x="1926" y="2394"/>
                  </a:lnTo>
                  <a:lnTo>
                    <a:pt x="1922" y="2394"/>
                  </a:lnTo>
                  <a:lnTo>
                    <a:pt x="1918" y="2392"/>
                  </a:lnTo>
                  <a:lnTo>
                    <a:pt x="1910" y="2390"/>
                  </a:lnTo>
                  <a:lnTo>
                    <a:pt x="1904" y="2388"/>
                  </a:lnTo>
                  <a:lnTo>
                    <a:pt x="1904" y="2390"/>
                  </a:lnTo>
                  <a:lnTo>
                    <a:pt x="1904" y="2392"/>
                  </a:lnTo>
                  <a:lnTo>
                    <a:pt x="1904" y="2396"/>
                  </a:lnTo>
                  <a:lnTo>
                    <a:pt x="1904" y="2398"/>
                  </a:lnTo>
                  <a:lnTo>
                    <a:pt x="1900" y="2402"/>
                  </a:lnTo>
                  <a:lnTo>
                    <a:pt x="1900" y="2404"/>
                  </a:lnTo>
                  <a:lnTo>
                    <a:pt x="1912" y="2410"/>
                  </a:lnTo>
                  <a:lnTo>
                    <a:pt x="1918" y="2414"/>
                  </a:lnTo>
                  <a:lnTo>
                    <a:pt x="1924" y="2418"/>
                  </a:lnTo>
                  <a:lnTo>
                    <a:pt x="1928" y="2424"/>
                  </a:lnTo>
                  <a:lnTo>
                    <a:pt x="1934" y="2430"/>
                  </a:lnTo>
                  <a:lnTo>
                    <a:pt x="1938" y="2432"/>
                  </a:lnTo>
                  <a:lnTo>
                    <a:pt x="1944" y="2434"/>
                  </a:lnTo>
                  <a:lnTo>
                    <a:pt x="1950" y="2434"/>
                  </a:lnTo>
                  <a:lnTo>
                    <a:pt x="1954" y="2436"/>
                  </a:lnTo>
                  <a:lnTo>
                    <a:pt x="1956" y="2440"/>
                  </a:lnTo>
                  <a:lnTo>
                    <a:pt x="1958" y="2442"/>
                  </a:lnTo>
                  <a:lnTo>
                    <a:pt x="1960" y="2446"/>
                  </a:lnTo>
                  <a:lnTo>
                    <a:pt x="1966" y="2448"/>
                  </a:lnTo>
                  <a:lnTo>
                    <a:pt x="1976" y="2452"/>
                  </a:lnTo>
                  <a:lnTo>
                    <a:pt x="1990" y="2456"/>
                  </a:lnTo>
                  <a:lnTo>
                    <a:pt x="1994" y="2458"/>
                  </a:lnTo>
                  <a:lnTo>
                    <a:pt x="1996" y="2462"/>
                  </a:lnTo>
                  <a:lnTo>
                    <a:pt x="2006" y="2474"/>
                  </a:lnTo>
                  <a:lnTo>
                    <a:pt x="2034" y="2504"/>
                  </a:lnTo>
                  <a:lnTo>
                    <a:pt x="2042" y="2510"/>
                  </a:lnTo>
                  <a:lnTo>
                    <a:pt x="2050" y="2516"/>
                  </a:lnTo>
                  <a:lnTo>
                    <a:pt x="2062" y="2520"/>
                  </a:lnTo>
                  <a:lnTo>
                    <a:pt x="2070" y="2522"/>
                  </a:lnTo>
                  <a:lnTo>
                    <a:pt x="2074" y="2526"/>
                  </a:lnTo>
                  <a:lnTo>
                    <a:pt x="2076" y="2530"/>
                  </a:lnTo>
                  <a:lnTo>
                    <a:pt x="2080" y="2534"/>
                  </a:lnTo>
                  <a:lnTo>
                    <a:pt x="2082" y="2538"/>
                  </a:lnTo>
                  <a:lnTo>
                    <a:pt x="2088" y="2538"/>
                  </a:lnTo>
                  <a:lnTo>
                    <a:pt x="2092" y="2540"/>
                  </a:lnTo>
                  <a:lnTo>
                    <a:pt x="2094" y="2544"/>
                  </a:lnTo>
                  <a:lnTo>
                    <a:pt x="2098" y="2552"/>
                  </a:lnTo>
                  <a:lnTo>
                    <a:pt x="2100" y="2562"/>
                  </a:lnTo>
                  <a:lnTo>
                    <a:pt x="2104" y="2584"/>
                  </a:lnTo>
                  <a:lnTo>
                    <a:pt x="2104" y="2598"/>
                  </a:lnTo>
                  <a:lnTo>
                    <a:pt x="2100" y="2606"/>
                  </a:lnTo>
                  <a:lnTo>
                    <a:pt x="2096" y="2610"/>
                  </a:lnTo>
                  <a:lnTo>
                    <a:pt x="2086" y="2618"/>
                  </a:lnTo>
                  <a:lnTo>
                    <a:pt x="2066" y="2630"/>
                  </a:lnTo>
                  <a:lnTo>
                    <a:pt x="2054" y="2636"/>
                  </a:lnTo>
                  <a:lnTo>
                    <a:pt x="2044" y="2640"/>
                  </a:lnTo>
                  <a:lnTo>
                    <a:pt x="2032" y="2638"/>
                  </a:lnTo>
                  <a:lnTo>
                    <a:pt x="2028" y="2638"/>
                  </a:lnTo>
                  <a:lnTo>
                    <a:pt x="2024" y="2634"/>
                  </a:lnTo>
                  <a:lnTo>
                    <a:pt x="2014" y="2630"/>
                  </a:lnTo>
                  <a:lnTo>
                    <a:pt x="2006" y="2630"/>
                  </a:lnTo>
                  <a:lnTo>
                    <a:pt x="1996" y="2632"/>
                  </a:lnTo>
                  <a:lnTo>
                    <a:pt x="1986" y="2636"/>
                  </a:lnTo>
                  <a:lnTo>
                    <a:pt x="1976" y="2640"/>
                  </a:lnTo>
                  <a:lnTo>
                    <a:pt x="1968" y="2642"/>
                  </a:lnTo>
                  <a:lnTo>
                    <a:pt x="1960" y="2642"/>
                  </a:lnTo>
                  <a:lnTo>
                    <a:pt x="1956" y="2640"/>
                  </a:lnTo>
                  <a:lnTo>
                    <a:pt x="1952" y="2636"/>
                  </a:lnTo>
                  <a:lnTo>
                    <a:pt x="1942" y="2630"/>
                  </a:lnTo>
                  <a:lnTo>
                    <a:pt x="1940" y="2630"/>
                  </a:lnTo>
                  <a:lnTo>
                    <a:pt x="1938" y="2632"/>
                  </a:lnTo>
                  <a:lnTo>
                    <a:pt x="1936" y="2634"/>
                  </a:lnTo>
                  <a:lnTo>
                    <a:pt x="1932" y="2634"/>
                  </a:lnTo>
                  <a:lnTo>
                    <a:pt x="1924" y="2630"/>
                  </a:lnTo>
                  <a:lnTo>
                    <a:pt x="1918" y="2626"/>
                  </a:lnTo>
                  <a:lnTo>
                    <a:pt x="1914" y="2622"/>
                  </a:lnTo>
                  <a:lnTo>
                    <a:pt x="1910" y="2618"/>
                  </a:lnTo>
                  <a:lnTo>
                    <a:pt x="1908" y="2616"/>
                  </a:lnTo>
                  <a:lnTo>
                    <a:pt x="1906" y="2616"/>
                  </a:lnTo>
                  <a:lnTo>
                    <a:pt x="1896" y="2620"/>
                  </a:lnTo>
                  <a:lnTo>
                    <a:pt x="1890" y="2620"/>
                  </a:lnTo>
                  <a:lnTo>
                    <a:pt x="1886" y="2618"/>
                  </a:lnTo>
                  <a:lnTo>
                    <a:pt x="1884" y="2614"/>
                  </a:lnTo>
                  <a:lnTo>
                    <a:pt x="1882" y="2608"/>
                  </a:lnTo>
                  <a:lnTo>
                    <a:pt x="1880" y="2602"/>
                  </a:lnTo>
                  <a:lnTo>
                    <a:pt x="1876" y="2598"/>
                  </a:lnTo>
                  <a:lnTo>
                    <a:pt x="1870" y="2596"/>
                  </a:lnTo>
                  <a:lnTo>
                    <a:pt x="1860" y="2598"/>
                  </a:lnTo>
                  <a:lnTo>
                    <a:pt x="1850" y="2600"/>
                  </a:lnTo>
                  <a:lnTo>
                    <a:pt x="1844" y="2596"/>
                  </a:lnTo>
                  <a:lnTo>
                    <a:pt x="1842" y="2592"/>
                  </a:lnTo>
                  <a:lnTo>
                    <a:pt x="1840" y="2586"/>
                  </a:lnTo>
                  <a:lnTo>
                    <a:pt x="1840" y="2582"/>
                  </a:lnTo>
                  <a:lnTo>
                    <a:pt x="1838" y="2578"/>
                  </a:lnTo>
                  <a:lnTo>
                    <a:pt x="1836" y="2576"/>
                  </a:lnTo>
                  <a:lnTo>
                    <a:pt x="1830" y="2580"/>
                  </a:lnTo>
                  <a:lnTo>
                    <a:pt x="1822" y="2582"/>
                  </a:lnTo>
                  <a:lnTo>
                    <a:pt x="1814" y="2584"/>
                  </a:lnTo>
                  <a:lnTo>
                    <a:pt x="1798" y="2582"/>
                  </a:lnTo>
                  <a:lnTo>
                    <a:pt x="1788" y="2580"/>
                  </a:lnTo>
                  <a:lnTo>
                    <a:pt x="1778" y="2580"/>
                  </a:lnTo>
                  <a:lnTo>
                    <a:pt x="1766" y="2582"/>
                  </a:lnTo>
                  <a:lnTo>
                    <a:pt x="1752" y="2586"/>
                  </a:lnTo>
                  <a:lnTo>
                    <a:pt x="1724" y="2596"/>
                  </a:lnTo>
                  <a:lnTo>
                    <a:pt x="1706" y="2608"/>
                  </a:lnTo>
                  <a:lnTo>
                    <a:pt x="1694" y="2618"/>
                  </a:lnTo>
                  <a:lnTo>
                    <a:pt x="1688" y="2624"/>
                  </a:lnTo>
                  <a:lnTo>
                    <a:pt x="1684" y="2630"/>
                  </a:lnTo>
                  <a:lnTo>
                    <a:pt x="1678" y="2632"/>
                  </a:lnTo>
                  <a:lnTo>
                    <a:pt x="1668" y="2632"/>
                  </a:lnTo>
                  <a:lnTo>
                    <a:pt x="1656" y="2628"/>
                  </a:lnTo>
                  <a:lnTo>
                    <a:pt x="1646" y="2626"/>
                  </a:lnTo>
                  <a:lnTo>
                    <a:pt x="1638" y="2626"/>
                  </a:lnTo>
                  <a:lnTo>
                    <a:pt x="1630" y="2628"/>
                  </a:lnTo>
                  <a:lnTo>
                    <a:pt x="1618" y="2628"/>
                  </a:lnTo>
                  <a:lnTo>
                    <a:pt x="1608" y="2624"/>
                  </a:lnTo>
                  <a:lnTo>
                    <a:pt x="1602" y="2626"/>
                  </a:lnTo>
                  <a:lnTo>
                    <a:pt x="1598" y="2628"/>
                  </a:lnTo>
                  <a:lnTo>
                    <a:pt x="1596" y="2634"/>
                  </a:lnTo>
                  <a:lnTo>
                    <a:pt x="1594" y="2638"/>
                  </a:lnTo>
                  <a:lnTo>
                    <a:pt x="1596" y="2640"/>
                  </a:lnTo>
                  <a:lnTo>
                    <a:pt x="1600" y="2642"/>
                  </a:lnTo>
                  <a:lnTo>
                    <a:pt x="1604" y="2646"/>
                  </a:lnTo>
                  <a:lnTo>
                    <a:pt x="1608" y="2650"/>
                  </a:lnTo>
                  <a:lnTo>
                    <a:pt x="1612" y="2650"/>
                  </a:lnTo>
                  <a:lnTo>
                    <a:pt x="1620" y="2652"/>
                  </a:lnTo>
                  <a:lnTo>
                    <a:pt x="1622" y="2652"/>
                  </a:lnTo>
                  <a:lnTo>
                    <a:pt x="1620" y="2652"/>
                  </a:lnTo>
                  <a:lnTo>
                    <a:pt x="1606" y="2656"/>
                  </a:lnTo>
                  <a:lnTo>
                    <a:pt x="1584" y="2660"/>
                  </a:lnTo>
                  <a:lnTo>
                    <a:pt x="1584" y="2662"/>
                  </a:lnTo>
                  <a:lnTo>
                    <a:pt x="1584" y="2664"/>
                  </a:lnTo>
                  <a:lnTo>
                    <a:pt x="1592" y="2666"/>
                  </a:lnTo>
                  <a:lnTo>
                    <a:pt x="1594" y="2668"/>
                  </a:lnTo>
                  <a:lnTo>
                    <a:pt x="1594" y="2672"/>
                  </a:lnTo>
                  <a:lnTo>
                    <a:pt x="1586" y="2674"/>
                  </a:lnTo>
                  <a:lnTo>
                    <a:pt x="1570" y="2674"/>
                  </a:lnTo>
                  <a:lnTo>
                    <a:pt x="1558" y="2672"/>
                  </a:lnTo>
                  <a:lnTo>
                    <a:pt x="1554" y="2670"/>
                  </a:lnTo>
                  <a:lnTo>
                    <a:pt x="1552" y="2666"/>
                  </a:lnTo>
                  <a:lnTo>
                    <a:pt x="1552" y="2664"/>
                  </a:lnTo>
                  <a:lnTo>
                    <a:pt x="1550" y="2662"/>
                  </a:lnTo>
                  <a:lnTo>
                    <a:pt x="1544" y="2662"/>
                  </a:lnTo>
                  <a:lnTo>
                    <a:pt x="1538" y="2666"/>
                  </a:lnTo>
                  <a:lnTo>
                    <a:pt x="1536" y="2668"/>
                  </a:lnTo>
                  <a:lnTo>
                    <a:pt x="1538" y="2670"/>
                  </a:lnTo>
                  <a:lnTo>
                    <a:pt x="1540" y="2672"/>
                  </a:lnTo>
                  <a:lnTo>
                    <a:pt x="1540" y="2674"/>
                  </a:lnTo>
                  <a:lnTo>
                    <a:pt x="1536" y="2676"/>
                  </a:lnTo>
                  <a:lnTo>
                    <a:pt x="1530" y="2676"/>
                  </a:lnTo>
                  <a:lnTo>
                    <a:pt x="1528" y="2674"/>
                  </a:lnTo>
                  <a:lnTo>
                    <a:pt x="1526" y="2672"/>
                  </a:lnTo>
                  <a:lnTo>
                    <a:pt x="1524" y="2670"/>
                  </a:lnTo>
                  <a:lnTo>
                    <a:pt x="1520" y="2668"/>
                  </a:lnTo>
                  <a:lnTo>
                    <a:pt x="1516" y="2666"/>
                  </a:lnTo>
                  <a:lnTo>
                    <a:pt x="1510" y="2668"/>
                  </a:lnTo>
                  <a:lnTo>
                    <a:pt x="1506" y="2670"/>
                  </a:lnTo>
                  <a:lnTo>
                    <a:pt x="1500" y="2672"/>
                  </a:lnTo>
                  <a:lnTo>
                    <a:pt x="1494" y="2678"/>
                  </a:lnTo>
                  <a:lnTo>
                    <a:pt x="1488" y="2686"/>
                  </a:lnTo>
                  <a:lnTo>
                    <a:pt x="1482" y="2692"/>
                  </a:lnTo>
                  <a:lnTo>
                    <a:pt x="1480" y="2694"/>
                  </a:lnTo>
                  <a:lnTo>
                    <a:pt x="1478" y="2696"/>
                  </a:lnTo>
                  <a:lnTo>
                    <a:pt x="1476" y="2706"/>
                  </a:lnTo>
                  <a:lnTo>
                    <a:pt x="1474" y="2716"/>
                  </a:lnTo>
                  <a:lnTo>
                    <a:pt x="1474" y="2718"/>
                  </a:lnTo>
                  <a:lnTo>
                    <a:pt x="1476" y="2720"/>
                  </a:lnTo>
                  <a:lnTo>
                    <a:pt x="1482" y="2720"/>
                  </a:lnTo>
                  <a:lnTo>
                    <a:pt x="1496" y="2716"/>
                  </a:lnTo>
                  <a:lnTo>
                    <a:pt x="1504" y="2716"/>
                  </a:lnTo>
                  <a:lnTo>
                    <a:pt x="1506" y="2716"/>
                  </a:lnTo>
                  <a:lnTo>
                    <a:pt x="1506" y="2718"/>
                  </a:lnTo>
                  <a:lnTo>
                    <a:pt x="1504" y="2720"/>
                  </a:lnTo>
                  <a:lnTo>
                    <a:pt x="1500" y="2728"/>
                  </a:lnTo>
                  <a:lnTo>
                    <a:pt x="1498" y="2732"/>
                  </a:lnTo>
                  <a:lnTo>
                    <a:pt x="1502" y="2734"/>
                  </a:lnTo>
                  <a:lnTo>
                    <a:pt x="1504" y="2738"/>
                  </a:lnTo>
                  <a:lnTo>
                    <a:pt x="1504" y="2740"/>
                  </a:lnTo>
                  <a:lnTo>
                    <a:pt x="1502" y="2746"/>
                  </a:lnTo>
                  <a:lnTo>
                    <a:pt x="1502" y="2750"/>
                  </a:lnTo>
                  <a:lnTo>
                    <a:pt x="1504" y="2752"/>
                  </a:lnTo>
                  <a:lnTo>
                    <a:pt x="1506" y="2752"/>
                  </a:lnTo>
                  <a:lnTo>
                    <a:pt x="1510" y="2754"/>
                  </a:lnTo>
                  <a:lnTo>
                    <a:pt x="1510" y="2756"/>
                  </a:lnTo>
                  <a:lnTo>
                    <a:pt x="1504" y="2760"/>
                  </a:lnTo>
                  <a:lnTo>
                    <a:pt x="1498" y="2766"/>
                  </a:lnTo>
                  <a:lnTo>
                    <a:pt x="1498" y="2768"/>
                  </a:lnTo>
                  <a:lnTo>
                    <a:pt x="1502" y="2770"/>
                  </a:lnTo>
                  <a:lnTo>
                    <a:pt x="1508" y="2774"/>
                  </a:lnTo>
                  <a:lnTo>
                    <a:pt x="1510" y="2778"/>
                  </a:lnTo>
                  <a:lnTo>
                    <a:pt x="1510" y="2780"/>
                  </a:lnTo>
                  <a:lnTo>
                    <a:pt x="1508" y="2782"/>
                  </a:lnTo>
                  <a:lnTo>
                    <a:pt x="1504" y="2782"/>
                  </a:lnTo>
                  <a:lnTo>
                    <a:pt x="1500" y="2782"/>
                  </a:lnTo>
                  <a:lnTo>
                    <a:pt x="1496" y="2780"/>
                  </a:lnTo>
                  <a:lnTo>
                    <a:pt x="1494" y="2774"/>
                  </a:lnTo>
                  <a:lnTo>
                    <a:pt x="1492" y="2768"/>
                  </a:lnTo>
                  <a:lnTo>
                    <a:pt x="1488" y="2768"/>
                  </a:lnTo>
                  <a:lnTo>
                    <a:pt x="1486" y="2768"/>
                  </a:lnTo>
                  <a:lnTo>
                    <a:pt x="1486" y="2772"/>
                  </a:lnTo>
                  <a:lnTo>
                    <a:pt x="1484" y="2782"/>
                  </a:lnTo>
                  <a:lnTo>
                    <a:pt x="1486" y="2788"/>
                  </a:lnTo>
                  <a:lnTo>
                    <a:pt x="1490" y="2792"/>
                  </a:lnTo>
                  <a:lnTo>
                    <a:pt x="1494" y="2794"/>
                  </a:lnTo>
                  <a:lnTo>
                    <a:pt x="1498" y="2794"/>
                  </a:lnTo>
                  <a:lnTo>
                    <a:pt x="1500" y="2794"/>
                  </a:lnTo>
                  <a:lnTo>
                    <a:pt x="1504" y="2796"/>
                  </a:lnTo>
                  <a:lnTo>
                    <a:pt x="1508" y="2800"/>
                  </a:lnTo>
                  <a:lnTo>
                    <a:pt x="1510" y="2800"/>
                  </a:lnTo>
                  <a:lnTo>
                    <a:pt x="1518" y="2802"/>
                  </a:lnTo>
                  <a:lnTo>
                    <a:pt x="1520" y="2802"/>
                  </a:lnTo>
                  <a:lnTo>
                    <a:pt x="1522" y="2804"/>
                  </a:lnTo>
                  <a:lnTo>
                    <a:pt x="1522" y="2806"/>
                  </a:lnTo>
                  <a:lnTo>
                    <a:pt x="1520" y="2810"/>
                  </a:lnTo>
                  <a:lnTo>
                    <a:pt x="1516" y="2818"/>
                  </a:lnTo>
                  <a:lnTo>
                    <a:pt x="1516" y="2822"/>
                  </a:lnTo>
                  <a:lnTo>
                    <a:pt x="1520" y="2826"/>
                  </a:lnTo>
                  <a:lnTo>
                    <a:pt x="1520" y="2832"/>
                  </a:lnTo>
                  <a:lnTo>
                    <a:pt x="1520" y="2836"/>
                  </a:lnTo>
                  <a:lnTo>
                    <a:pt x="1522" y="2838"/>
                  </a:lnTo>
                  <a:lnTo>
                    <a:pt x="1526" y="2838"/>
                  </a:lnTo>
                  <a:lnTo>
                    <a:pt x="1528" y="2840"/>
                  </a:lnTo>
                  <a:lnTo>
                    <a:pt x="1530" y="2844"/>
                  </a:lnTo>
                  <a:lnTo>
                    <a:pt x="1530" y="2848"/>
                  </a:lnTo>
                  <a:lnTo>
                    <a:pt x="1530" y="2850"/>
                  </a:lnTo>
                  <a:lnTo>
                    <a:pt x="1524" y="2850"/>
                  </a:lnTo>
                  <a:lnTo>
                    <a:pt x="1518" y="2850"/>
                  </a:lnTo>
                  <a:lnTo>
                    <a:pt x="1520" y="2854"/>
                  </a:lnTo>
                  <a:lnTo>
                    <a:pt x="1522" y="2856"/>
                  </a:lnTo>
                  <a:lnTo>
                    <a:pt x="1528" y="2858"/>
                  </a:lnTo>
                  <a:lnTo>
                    <a:pt x="1542" y="2856"/>
                  </a:lnTo>
                  <a:lnTo>
                    <a:pt x="1552" y="2856"/>
                  </a:lnTo>
                  <a:lnTo>
                    <a:pt x="1556" y="2858"/>
                  </a:lnTo>
                  <a:lnTo>
                    <a:pt x="1554" y="2860"/>
                  </a:lnTo>
                  <a:lnTo>
                    <a:pt x="1550" y="2864"/>
                  </a:lnTo>
                  <a:lnTo>
                    <a:pt x="1546" y="2866"/>
                  </a:lnTo>
                  <a:lnTo>
                    <a:pt x="1534" y="2868"/>
                  </a:lnTo>
                  <a:lnTo>
                    <a:pt x="1526" y="2870"/>
                  </a:lnTo>
                  <a:lnTo>
                    <a:pt x="1524" y="2870"/>
                  </a:lnTo>
                  <a:lnTo>
                    <a:pt x="1526" y="2872"/>
                  </a:lnTo>
                  <a:lnTo>
                    <a:pt x="1528" y="2876"/>
                  </a:lnTo>
                  <a:lnTo>
                    <a:pt x="1532" y="2876"/>
                  </a:lnTo>
                  <a:lnTo>
                    <a:pt x="1540" y="2874"/>
                  </a:lnTo>
                  <a:lnTo>
                    <a:pt x="1548" y="2872"/>
                  </a:lnTo>
                  <a:lnTo>
                    <a:pt x="1550" y="2872"/>
                  </a:lnTo>
                  <a:lnTo>
                    <a:pt x="1552" y="2876"/>
                  </a:lnTo>
                  <a:lnTo>
                    <a:pt x="1552" y="2878"/>
                  </a:lnTo>
                  <a:lnTo>
                    <a:pt x="1554" y="2878"/>
                  </a:lnTo>
                  <a:lnTo>
                    <a:pt x="1560" y="2872"/>
                  </a:lnTo>
                  <a:lnTo>
                    <a:pt x="1564" y="2870"/>
                  </a:lnTo>
                  <a:lnTo>
                    <a:pt x="1568" y="2868"/>
                  </a:lnTo>
                  <a:lnTo>
                    <a:pt x="1572" y="2868"/>
                  </a:lnTo>
                  <a:lnTo>
                    <a:pt x="1576" y="2870"/>
                  </a:lnTo>
                  <a:lnTo>
                    <a:pt x="1580" y="2874"/>
                  </a:lnTo>
                  <a:lnTo>
                    <a:pt x="1582" y="2874"/>
                  </a:lnTo>
                  <a:lnTo>
                    <a:pt x="1588" y="2874"/>
                  </a:lnTo>
                  <a:lnTo>
                    <a:pt x="1590" y="2872"/>
                  </a:lnTo>
                  <a:lnTo>
                    <a:pt x="1592" y="2874"/>
                  </a:lnTo>
                  <a:lnTo>
                    <a:pt x="1594" y="2880"/>
                  </a:lnTo>
                  <a:lnTo>
                    <a:pt x="1598" y="2886"/>
                  </a:lnTo>
                  <a:lnTo>
                    <a:pt x="1602" y="2892"/>
                  </a:lnTo>
                  <a:lnTo>
                    <a:pt x="1610" y="2900"/>
                  </a:lnTo>
                  <a:lnTo>
                    <a:pt x="1616" y="2902"/>
                  </a:lnTo>
                  <a:lnTo>
                    <a:pt x="1620" y="2904"/>
                  </a:lnTo>
                  <a:lnTo>
                    <a:pt x="1624" y="2904"/>
                  </a:lnTo>
                  <a:lnTo>
                    <a:pt x="1628" y="2902"/>
                  </a:lnTo>
                  <a:lnTo>
                    <a:pt x="1634" y="2896"/>
                  </a:lnTo>
                  <a:lnTo>
                    <a:pt x="1638" y="2894"/>
                  </a:lnTo>
                  <a:lnTo>
                    <a:pt x="1640" y="2894"/>
                  </a:lnTo>
                  <a:lnTo>
                    <a:pt x="1642" y="2896"/>
                  </a:lnTo>
                  <a:lnTo>
                    <a:pt x="1646" y="2898"/>
                  </a:lnTo>
                  <a:lnTo>
                    <a:pt x="1648" y="2896"/>
                  </a:lnTo>
                  <a:lnTo>
                    <a:pt x="1652" y="2894"/>
                  </a:lnTo>
                  <a:lnTo>
                    <a:pt x="1654" y="2890"/>
                  </a:lnTo>
                  <a:lnTo>
                    <a:pt x="1654" y="2884"/>
                  </a:lnTo>
                  <a:lnTo>
                    <a:pt x="1654" y="2872"/>
                  </a:lnTo>
                  <a:lnTo>
                    <a:pt x="1656" y="2866"/>
                  </a:lnTo>
                  <a:lnTo>
                    <a:pt x="1662" y="2864"/>
                  </a:lnTo>
                  <a:lnTo>
                    <a:pt x="1670" y="2864"/>
                  </a:lnTo>
                  <a:lnTo>
                    <a:pt x="1686" y="2868"/>
                  </a:lnTo>
                  <a:lnTo>
                    <a:pt x="1700" y="2874"/>
                  </a:lnTo>
                  <a:lnTo>
                    <a:pt x="1712" y="2882"/>
                  </a:lnTo>
                  <a:lnTo>
                    <a:pt x="1720" y="2890"/>
                  </a:lnTo>
                  <a:lnTo>
                    <a:pt x="1728" y="2898"/>
                  </a:lnTo>
                  <a:lnTo>
                    <a:pt x="1732" y="2904"/>
                  </a:lnTo>
                  <a:lnTo>
                    <a:pt x="1738" y="2908"/>
                  </a:lnTo>
                  <a:lnTo>
                    <a:pt x="1744" y="2910"/>
                  </a:lnTo>
                  <a:lnTo>
                    <a:pt x="1752" y="2908"/>
                  </a:lnTo>
                  <a:lnTo>
                    <a:pt x="1766" y="2904"/>
                  </a:lnTo>
                  <a:lnTo>
                    <a:pt x="1778" y="2902"/>
                  </a:lnTo>
                  <a:lnTo>
                    <a:pt x="1782" y="2900"/>
                  </a:lnTo>
                  <a:lnTo>
                    <a:pt x="1788" y="2898"/>
                  </a:lnTo>
                  <a:lnTo>
                    <a:pt x="1794" y="2892"/>
                  </a:lnTo>
                  <a:lnTo>
                    <a:pt x="1802" y="2884"/>
                  </a:lnTo>
                  <a:lnTo>
                    <a:pt x="1814" y="2872"/>
                  </a:lnTo>
                  <a:lnTo>
                    <a:pt x="1822" y="2868"/>
                  </a:lnTo>
                  <a:lnTo>
                    <a:pt x="1828" y="2868"/>
                  </a:lnTo>
                  <a:lnTo>
                    <a:pt x="1834" y="2872"/>
                  </a:lnTo>
                  <a:lnTo>
                    <a:pt x="1838" y="2876"/>
                  </a:lnTo>
                  <a:lnTo>
                    <a:pt x="1844" y="2880"/>
                  </a:lnTo>
                  <a:lnTo>
                    <a:pt x="1848" y="2880"/>
                  </a:lnTo>
                  <a:lnTo>
                    <a:pt x="1856" y="2876"/>
                  </a:lnTo>
                  <a:lnTo>
                    <a:pt x="1868" y="2864"/>
                  </a:lnTo>
                  <a:lnTo>
                    <a:pt x="1876" y="2860"/>
                  </a:lnTo>
                  <a:lnTo>
                    <a:pt x="1878" y="2860"/>
                  </a:lnTo>
                  <a:lnTo>
                    <a:pt x="1880" y="2862"/>
                  </a:lnTo>
                  <a:lnTo>
                    <a:pt x="1882" y="2870"/>
                  </a:lnTo>
                  <a:lnTo>
                    <a:pt x="1882" y="2874"/>
                  </a:lnTo>
                  <a:lnTo>
                    <a:pt x="1880" y="2878"/>
                  </a:lnTo>
                  <a:lnTo>
                    <a:pt x="1872" y="2886"/>
                  </a:lnTo>
                  <a:lnTo>
                    <a:pt x="1866" y="2892"/>
                  </a:lnTo>
                  <a:lnTo>
                    <a:pt x="1864" y="2894"/>
                  </a:lnTo>
                  <a:lnTo>
                    <a:pt x="1866" y="2896"/>
                  </a:lnTo>
                  <a:lnTo>
                    <a:pt x="1872" y="2906"/>
                  </a:lnTo>
                  <a:lnTo>
                    <a:pt x="1872" y="2910"/>
                  </a:lnTo>
                  <a:lnTo>
                    <a:pt x="1872" y="2914"/>
                  </a:lnTo>
                  <a:lnTo>
                    <a:pt x="1868" y="2918"/>
                  </a:lnTo>
                  <a:lnTo>
                    <a:pt x="1864" y="2924"/>
                  </a:lnTo>
                  <a:lnTo>
                    <a:pt x="1862" y="2930"/>
                  </a:lnTo>
                  <a:lnTo>
                    <a:pt x="1866" y="2940"/>
                  </a:lnTo>
                  <a:lnTo>
                    <a:pt x="1870" y="2948"/>
                  </a:lnTo>
                  <a:lnTo>
                    <a:pt x="1870" y="2956"/>
                  </a:lnTo>
                  <a:lnTo>
                    <a:pt x="1870" y="2966"/>
                  </a:lnTo>
                  <a:lnTo>
                    <a:pt x="1872" y="2980"/>
                  </a:lnTo>
                  <a:lnTo>
                    <a:pt x="1872" y="2986"/>
                  </a:lnTo>
                  <a:lnTo>
                    <a:pt x="1870" y="2990"/>
                  </a:lnTo>
                  <a:lnTo>
                    <a:pt x="1866" y="2996"/>
                  </a:lnTo>
                  <a:lnTo>
                    <a:pt x="1860" y="3000"/>
                  </a:lnTo>
                  <a:lnTo>
                    <a:pt x="1858" y="3006"/>
                  </a:lnTo>
                  <a:lnTo>
                    <a:pt x="1858" y="3012"/>
                  </a:lnTo>
                  <a:lnTo>
                    <a:pt x="1858" y="3020"/>
                  </a:lnTo>
                  <a:lnTo>
                    <a:pt x="1856" y="3020"/>
                  </a:lnTo>
                  <a:lnTo>
                    <a:pt x="1854" y="3024"/>
                  </a:lnTo>
                  <a:lnTo>
                    <a:pt x="1850" y="3034"/>
                  </a:lnTo>
                  <a:lnTo>
                    <a:pt x="1848" y="3044"/>
                  </a:lnTo>
                  <a:lnTo>
                    <a:pt x="1846" y="3050"/>
                  </a:lnTo>
                  <a:lnTo>
                    <a:pt x="1842" y="3054"/>
                  </a:lnTo>
                  <a:lnTo>
                    <a:pt x="1838" y="3064"/>
                  </a:lnTo>
                  <a:lnTo>
                    <a:pt x="1824" y="3108"/>
                  </a:lnTo>
                  <a:lnTo>
                    <a:pt x="1818" y="3130"/>
                  </a:lnTo>
                  <a:lnTo>
                    <a:pt x="1814" y="3144"/>
                  </a:lnTo>
                  <a:lnTo>
                    <a:pt x="1806" y="3154"/>
                  </a:lnTo>
                  <a:lnTo>
                    <a:pt x="1800" y="3160"/>
                  </a:lnTo>
                  <a:lnTo>
                    <a:pt x="1768" y="3170"/>
                  </a:lnTo>
                  <a:lnTo>
                    <a:pt x="1764" y="3170"/>
                  </a:lnTo>
                  <a:lnTo>
                    <a:pt x="1760" y="3166"/>
                  </a:lnTo>
                  <a:lnTo>
                    <a:pt x="1756" y="3164"/>
                  </a:lnTo>
                  <a:lnTo>
                    <a:pt x="1754" y="3166"/>
                  </a:lnTo>
                  <a:lnTo>
                    <a:pt x="1748" y="3168"/>
                  </a:lnTo>
                  <a:lnTo>
                    <a:pt x="1744" y="3170"/>
                  </a:lnTo>
                  <a:lnTo>
                    <a:pt x="1740" y="3170"/>
                  </a:lnTo>
                  <a:lnTo>
                    <a:pt x="1734" y="3168"/>
                  </a:lnTo>
                  <a:lnTo>
                    <a:pt x="1728" y="3164"/>
                  </a:lnTo>
                  <a:lnTo>
                    <a:pt x="1726" y="3162"/>
                  </a:lnTo>
                  <a:lnTo>
                    <a:pt x="1724" y="3162"/>
                  </a:lnTo>
                  <a:lnTo>
                    <a:pt x="1724" y="3164"/>
                  </a:lnTo>
                  <a:lnTo>
                    <a:pt x="1724" y="3168"/>
                  </a:lnTo>
                  <a:lnTo>
                    <a:pt x="1720" y="3170"/>
                  </a:lnTo>
                  <a:lnTo>
                    <a:pt x="1734" y="3232"/>
                  </a:lnTo>
                  <a:lnTo>
                    <a:pt x="1734" y="3230"/>
                  </a:lnTo>
                  <a:lnTo>
                    <a:pt x="1738" y="3232"/>
                  </a:lnTo>
                  <a:lnTo>
                    <a:pt x="1738" y="3236"/>
                  </a:lnTo>
                  <a:lnTo>
                    <a:pt x="1738" y="3242"/>
                  </a:lnTo>
                  <a:lnTo>
                    <a:pt x="1740" y="3252"/>
                  </a:lnTo>
                  <a:lnTo>
                    <a:pt x="1744" y="3260"/>
                  </a:lnTo>
                  <a:lnTo>
                    <a:pt x="1750" y="3266"/>
                  </a:lnTo>
                  <a:lnTo>
                    <a:pt x="1754" y="3272"/>
                  </a:lnTo>
                  <a:lnTo>
                    <a:pt x="1758" y="3278"/>
                  </a:lnTo>
                  <a:lnTo>
                    <a:pt x="1760" y="3288"/>
                  </a:lnTo>
                  <a:lnTo>
                    <a:pt x="1762" y="3300"/>
                  </a:lnTo>
                  <a:lnTo>
                    <a:pt x="1766" y="3306"/>
                  </a:lnTo>
                  <a:lnTo>
                    <a:pt x="1770" y="3312"/>
                  </a:lnTo>
                  <a:lnTo>
                    <a:pt x="1784" y="3328"/>
                  </a:lnTo>
                  <a:lnTo>
                    <a:pt x="1792" y="3340"/>
                  </a:lnTo>
                  <a:lnTo>
                    <a:pt x="1796" y="3344"/>
                  </a:lnTo>
                  <a:lnTo>
                    <a:pt x="1800" y="3346"/>
                  </a:lnTo>
                  <a:lnTo>
                    <a:pt x="1802" y="3344"/>
                  </a:lnTo>
                  <a:lnTo>
                    <a:pt x="1804" y="3340"/>
                  </a:lnTo>
                  <a:lnTo>
                    <a:pt x="1810" y="3328"/>
                  </a:lnTo>
                  <a:lnTo>
                    <a:pt x="1812" y="3314"/>
                  </a:lnTo>
                  <a:lnTo>
                    <a:pt x="1816" y="3292"/>
                  </a:lnTo>
                  <a:lnTo>
                    <a:pt x="1830" y="3254"/>
                  </a:lnTo>
                  <a:lnTo>
                    <a:pt x="1832" y="3250"/>
                  </a:lnTo>
                  <a:lnTo>
                    <a:pt x="1832" y="3256"/>
                  </a:lnTo>
                  <a:lnTo>
                    <a:pt x="1832" y="3260"/>
                  </a:lnTo>
                  <a:lnTo>
                    <a:pt x="1826" y="3286"/>
                  </a:lnTo>
                  <a:lnTo>
                    <a:pt x="1826" y="3296"/>
                  </a:lnTo>
                  <a:lnTo>
                    <a:pt x="1826" y="3302"/>
                  </a:lnTo>
                  <a:lnTo>
                    <a:pt x="1822" y="3312"/>
                  </a:lnTo>
                  <a:lnTo>
                    <a:pt x="1818" y="3328"/>
                  </a:lnTo>
                  <a:lnTo>
                    <a:pt x="1818" y="3330"/>
                  </a:lnTo>
                  <a:lnTo>
                    <a:pt x="1824" y="3328"/>
                  </a:lnTo>
                  <a:lnTo>
                    <a:pt x="1828" y="3326"/>
                  </a:lnTo>
                  <a:lnTo>
                    <a:pt x="1834" y="3326"/>
                  </a:lnTo>
                  <a:lnTo>
                    <a:pt x="1838" y="3328"/>
                  </a:lnTo>
                  <a:lnTo>
                    <a:pt x="1840" y="3330"/>
                  </a:lnTo>
                  <a:lnTo>
                    <a:pt x="1848" y="3340"/>
                  </a:lnTo>
                  <a:lnTo>
                    <a:pt x="1864" y="3372"/>
                  </a:lnTo>
                  <a:lnTo>
                    <a:pt x="1880" y="3406"/>
                  </a:lnTo>
                  <a:lnTo>
                    <a:pt x="1888" y="3418"/>
                  </a:lnTo>
                  <a:lnTo>
                    <a:pt x="1896" y="3428"/>
                  </a:lnTo>
                  <a:lnTo>
                    <a:pt x="1900" y="3434"/>
                  </a:lnTo>
                  <a:lnTo>
                    <a:pt x="1900" y="3440"/>
                  </a:lnTo>
                  <a:lnTo>
                    <a:pt x="1902" y="3444"/>
                  </a:lnTo>
                  <a:lnTo>
                    <a:pt x="1908" y="3450"/>
                  </a:lnTo>
                  <a:lnTo>
                    <a:pt x="1916" y="3458"/>
                  </a:lnTo>
                  <a:lnTo>
                    <a:pt x="1922" y="3470"/>
                  </a:lnTo>
                  <a:lnTo>
                    <a:pt x="1926" y="3482"/>
                  </a:lnTo>
                  <a:lnTo>
                    <a:pt x="1926" y="3486"/>
                  </a:lnTo>
                  <a:lnTo>
                    <a:pt x="1924" y="3492"/>
                  </a:lnTo>
                  <a:lnTo>
                    <a:pt x="1922" y="3496"/>
                  </a:lnTo>
                  <a:lnTo>
                    <a:pt x="1924" y="3502"/>
                  </a:lnTo>
                  <a:lnTo>
                    <a:pt x="1926" y="3506"/>
                  </a:lnTo>
                  <a:lnTo>
                    <a:pt x="1928" y="3512"/>
                  </a:lnTo>
                  <a:lnTo>
                    <a:pt x="1938" y="3522"/>
                  </a:lnTo>
                  <a:lnTo>
                    <a:pt x="1944" y="3526"/>
                  </a:lnTo>
                  <a:lnTo>
                    <a:pt x="1952" y="3528"/>
                  </a:lnTo>
                  <a:lnTo>
                    <a:pt x="1958" y="3532"/>
                  </a:lnTo>
                  <a:lnTo>
                    <a:pt x="1964" y="3538"/>
                  </a:lnTo>
                  <a:lnTo>
                    <a:pt x="1970" y="3548"/>
                  </a:lnTo>
                  <a:lnTo>
                    <a:pt x="1976" y="3560"/>
                  </a:lnTo>
                  <a:lnTo>
                    <a:pt x="1988" y="3586"/>
                  </a:lnTo>
                  <a:lnTo>
                    <a:pt x="1996" y="3610"/>
                  </a:lnTo>
                  <a:lnTo>
                    <a:pt x="1998" y="3620"/>
                  </a:lnTo>
                  <a:lnTo>
                    <a:pt x="1998" y="3626"/>
                  </a:lnTo>
                  <a:lnTo>
                    <a:pt x="1998" y="3632"/>
                  </a:lnTo>
                  <a:lnTo>
                    <a:pt x="1996" y="3636"/>
                  </a:lnTo>
                  <a:lnTo>
                    <a:pt x="1994" y="3638"/>
                  </a:lnTo>
                  <a:lnTo>
                    <a:pt x="1992" y="3642"/>
                  </a:lnTo>
                  <a:lnTo>
                    <a:pt x="1994" y="3648"/>
                  </a:lnTo>
                  <a:lnTo>
                    <a:pt x="1996" y="3656"/>
                  </a:lnTo>
                  <a:lnTo>
                    <a:pt x="2000" y="3664"/>
                  </a:lnTo>
                  <a:lnTo>
                    <a:pt x="2000" y="3668"/>
                  </a:lnTo>
                  <a:lnTo>
                    <a:pt x="1998" y="3670"/>
                  </a:lnTo>
                  <a:lnTo>
                    <a:pt x="1998" y="3672"/>
                  </a:lnTo>
                  <a:lnTo>
                    <a:pt x="1996" y="3674"/>
                  </a:lnTo>
                  <a:lnTo>
                    <a:pt x="1996" y="3676"/>
                  </a:lnTo>
                  <a:lnTo>
                    <a:pt x="2004" y="3690"/>
                  </a:lnTo>
                  <a:lnTo>
                    <a:pt x="2014" y="3706"/>
                  </a:lnTo>
                  <a:lnTo>
                    <a:pt x="2020" y="3716"/>
                  </a:lnTo>
                  <a:lnTo>
                    <a:pt x="2026" y="3722"/>
                  </a:lnTo>
                  <a:lnTo>
                    <a:pt x="2036" y="3726"/>
                  </a:lnTo>
                  <a:lnTo>
                    <a:pt x="2042" y="3730"/>
                  </a:lnTo>
                  <a:lnTo>
                    <a:pt x="2048" y="3734"/>
                  </a:lnTo>
                  <a:lnTo>
                    <a:pt x="2058" y="3744"/>
                  </a:lnTo>
                  <a:lnTo>
                    <a:pt x="2064" y="3758"/>
                  </a:lnTo>
                  <a:lnTo>
                    <a:pt x="2072" y="3770"/>
                  </a:lnTo>
                  <a:lnTo>
                    <a:pt x="2078" y="3778"/>
                  </a:lnTo>
                  <a:lnTo>
                    <a:pt x="2082" y="3782"/>
                  </a:lnTo>
                  <a:lnTo>
                    <a:pt x="2084" y="3786"/>
                  </a:lnTo>
                  <a:lnTo>
                    <a:pt x="2084" y="3796"/>
                  </a:lnTo>
                  <a:lnTo>
                    <a:pt x="2086" y="3804"/>
                  </a:lnTo>
                  <a:lnTo>
                    <a:pt x="2088" y="3810"/>
                  </a:lnTo>
                  <a:lnTo>
                    <a:pt x="2092" y="3816"/>
                  </a:lnTo>
                  <a:lnTo>
                    <a:pt x="2094" y="3824"/>
                  </a:lnTo>
                  <a:lnTo>
                    <a:pt x="2096" y="3830"/>
                  </a:lnTo>
                  <a:lnTo>
                    <a:pt x="2098" y="3836"/>
                  </a:lnTo>
                  <a:lnTo>
                    <a:pt x="2108" y="3848"/>
                  </a:lnTo>
                  <a:lnTo>
                    <a:pt x="2120" y="3862"/>
                  </a:lnTo>
                  <a:lnTo>
                    <a:pt x="2124" y="3870"/>
                  </a:lnTo>
                  <a:lnTo>
                    <a:pt x="2126" y="3878"/>
                  </a:lnTo>
                  <a:lnTo>
                    <a:pt x="2128" y="3884"/>
                  </a:lnTo>
                  <a:lnTo>
                    <a:pt x="2130" y="3886"/>
                  </a:lnTo>
                  <a:lnTo>
                    <a:pt x="2134" y="3886"/>
                  </a:lnTo>
                  <a:lnTo>
                    <a:pt x="2138" y="3888"/>
                  </a:lnTo>
                  <a:lnTo>
                    <a:pt x="2140" y="3892"/>
                  </a:lnTo>
                  <a:lnTo>
                    <a:pt x="2144" y="3902"/>
                  </a:lnTo>
                  <a:lnTo>
                    <a:pt x="2146" y="3918"/>
                  </a:lnTo>
                  <a:lnTo>
                    <a:pt x="2148" y="3936"/>
                  </a:lnTo>
                  <a:lnTo>
                    <a:pt x="2146" y="3944"/>
                  </a:lnTo>
                  <a:lnTo>
                    <a:pt x="2142" y="3952"/>
                  </a:lnTo>
                  <a:lnTo>
                    <a:pt x="2142" y="3954"/>
                  </a:lnTo>
                  <a:lnTo>
                    <a:pt x="2142" y="3958"/>
                  </a:lnTo>
                  <a:lnTo>
                    <a:pt x="2144" y="3964"/>
                  </a:lnTo>
                  <a:lnTo>
                    <a:pt x="2146" y="3968"/>
                  </a:lnTo>
                  <a:lnTo>
                    <a:pt x="2146" y="3972"/>
                  </a:lnTo>
                  <a:lnTo>
                    <a:pt x="2144" y="3974"/>
                  </a:lnTo>
                  <a:lnTo>
                    <a:pt x="2140" y="3976"/>
                  </a:lnTo>
                  <a:lnTo>
                    <a:pt x="2142" y="3980"/>
                  </a:lnTo>
                  <a:lnTo>
                    <a:pt x="2146" y="3982"/>
                  </a:lnTo>
                  <a:lnTo>
                    <a:pt x="2148" y="3986"/>
                  </a:lnTo>
                  <a:lnTo>
                    <a:pt x="2150" y="3988"/>
                  </a:lnTo>
                  <a:lnTo>
                    <a:pt x="2150" y="3996"/>
                  </a:lnTo>
                  <a:lnTo>
                    <a:pt x="2152" y="4000"/>
                  </a:lnTo>
                  <a:lnTo>
                    <a:pt x="2154" y="4008"/>
                  </a:lnTo>
                  <a:lnTo>
                    <a:pt x="2156" y="4020"/>
                  </a:lnTo>
                  <a:lnTo>
                    <a:pt x="2158" y="4034"/>
                  </a:lnTo>
                  <a:lnTo>
                    <a:pt x="2162" y="4044"/>
                  </a:lnTo>
                  <a:lnTo>
                    <a:pt x="2166" y="4054"/>
                  </a:lnTo>
                  <a:lnTo>
                    <a:pt x="2166" y="4058"/>
                  </a:lnTo>
                  <a:lnTo>
                    <a:pt x="2166" y="4064"/>
                  </a:lnTo>
                  <a:lnTo>
                    <a:pt x="2164" y="4072"/>
                  </a:lnTo>
                  <a:lnTo>
                    <a:pt x="2166" y="4076"/>
                  </a:lnTo>
                  <a:lnTo>
                    <a:pt x="2168" y="4082"/>
                  </a:lnTo>
                  <a:lnTo>
                    <a:pt x="2172" y="4092"/>
                  </a:lnTo>
                  <a:lnTo>
                    <a:pt x="2176" y="4100"/>
                  </a:lnTo>
                  <a:lnTo>
                    <a:pt x="2178" y="4102"/>
                  </a:lnTo>
                  <a:lnTo>
                    <a:pt x="2180" y="4102"/>
                  </a:lnTo>
                  <a:lnTo>
                    <a:pt x="2184" y="4100"/>
                  </a:lnTo>
                  <a:lnTo>
                    <a:pt x="2186" y="4102"/>
                  </a:lnTo>
                  <a:lnTo>
                    <a:pt x="2190" y="4104"/>
                  </a:lnTo>
                  <a:lnTo>
                    <a:pt x="2196" y="4108"/>
                  </a:lnTo>
                  <a:lnTo>
                    <a:pt x="2200" y="4106"/>
                  </a:lnTo>
                  <a:lnTo>
                    <a:pt x="2204" y="4104"/>
                  </a:lnTo>
                  <a:lnTo>
                    <a:pt x="2208" y="4104"/>
                  </a:lnTo>
                  <a:lnTo>
                    <a:pt x="2212" y="4104"/>
                  </a:lnTo>
                  <a:lnTo>
                    <a:pt x="2214" y="4102"/>
                  </a:lnTo>
                  <a:lnTo>
                    <a:pt x="2218" y="4098"/>
                  </a:lnTo>
                  <a:lnTo>
                    <a:pt x="2226" y="4098"/>
                  </a:lnTo>
                  <a:lnTo>
                    <a:pt x="2232" y="4100"/>
                  </a:lnTo>
                  <a:lnTo>
                    <a:pt x="2236" y="4098"/>
                  </a:lnTo>
                  <a:lnTo>
                    <a:pt x="2238" y="4096"/>
                  </a:lnTo>
                  <a:lnTo>
                    <a:pt x="2240" y="4094"/>
                  </a:lnTo>
                  <a:lnTo>
                    <a:pt x="2242" y="4090"/>
                  </a:lnTo>
                  <a:lnTo>
                    <a:pt x="2244" y="4088"/>
                  </a:lnTo>
                  <a:lnTo>
                    <a:pt x="2248" y="4088"/>
                  </a:lnTo>
                  <a:lnTo>
                    <a:pt x="2252" y="4086"/>
                  </a:lnTo>
                  <a:lnTo>
                    <a:pt x="2254" y="4084"/>
                  </a:lnTo>
                  <a:lnTo>
                    <a:pt x="2258" y="4074"/>
                  </a:lnTo>
                  <a:lnTo>
                    <a:pt x="2262" y="4070"/>
                  </a:lnTo>
                  <a:lnTo>
                    <a:pt x="2266" y="4068"/>
                  </a:lnTo>
                  <a:lnTo>
                    <a:pt x="2274" y="4066"/>
                  </a:lnTo>
                  <a:lnTo>
                    <a:pt x="2284" y="4066"/>
                  </a:lnTo>
                  <a:lnTo>
                    <a:pt x="2300" y="4066"/>
                  </a:lnTo>
                  <a:lnTo>
                    <a:pt x="2312" y="4062"/>
                  </a:lnTo>
                  <a:lnTo>
                    <a:pt x="2324" y="4058"/>
                  </a:lnTo>
                  <a:lnTo>
                    <a:pt x="2334" y="4050"/>
                  </a:lnTo>
                  <a:lnTo>
                    <a:pt x="2348" y="4038"/>
                  </a:lnTo>
                  <a:lnTo>
                    <a:pt x="2356" y="4036"/>
                  </a:lnTo>
                  <a:lnTo>
                    <a:pt x="2364" y="4036"/>
                  </a:lnTo>
                  <a:lnTo>
                    <a:pt x="2370" y="4038"/>
                  </a:lnTo>
                  <a:lnTo>
                    <a:pt x="2374" y="4038"/>
                  </a:lnTo>
                  <a:lnTo>
                    <a:pt x="2382" y="4034"/>
                  </a:lnTo>
                  <a:lnTo>
                    <a:pt x="2390" y="4028"/>
                  </a:lnTo>
                  <a:lnTo>
                    <a:pt x="2398" y="4020"/>
                  </a:lnTo>
                  <a:lnTo>
                    <a:pt x="2406" y="4010"/>
                  </a:lnTo>
                  <a:lnTo>
                    <a:pt x="2416" y="4002"/>
                  </a:lnTo>
                  <a:lnTo>
                    <a:pt x="2426" y="3998"/>
                  </a:lnTo>
                  <a:lnTo>
                    <a:pt x="2432" y="3996"/>
                  </a:lnTo>
                  <a:lnTo>
                    <a:pt x="2438" y="3998"/>
                  </a:lnTo>
                  <a:lnTo>
                    <a:pt x="2442" y="3998"/>
                  </a:lnTo>
                  <a:lnTo>
                    <a:pt x="2446" y="3996"/>
                  </a:lnTo>
                  <a:lnTo>
                    <a:pt x="2452" y="3992"/>
                  </a:lnTo>
                  <a:lnTo>
                    <a:pt x="2462" y="3986"/>
                  </a:lnTo>
                  <a:lnTo>
                    <a:pt x="2468" y="3982"/>
                  </a:lnTo>
                  <a:lnTo>
                    <a:pt x="2480" y="3978"/>
                  </a:lnTo>
                  <a:lnTo>
                    <a:pt x="2500" y="3972"/>
                  </a:lnTo>
                  <a:lnTo>
                    <a:pt x="2506" y="3968"/>
                  </a:lnTo>
                  <a:lnTo>
                    <a:pt x="2510" y="3966"/>
                  </a:lnTo>
                  <a:lnTo>
                    <a:pt x="2520" y="3962"/>
                  </a:lnTo>
                  <a:lnTo>
                    <a:pt x="2526" y="3960"/>
                  </a:lnTo>
                  <a:lnTo>
                    <a:pt x="2528" y="3954"/>
                  </a:lnTo>
                  <a:lnTo>
                    <a:pt x="2528" y="3942"/>
                  </a:lnTo>
                  <a:lnTo>
                    <a:pt x="2528" y="3934"/>
                  </a:lnTo>
                  <a:lnTo>
                    <a:pt x="2532" y="3926"/>
                  </a:lnTo>
                  <a:lnTo>
                    <a:pt x="2542" y="3916"/>
                  </a:lnTo>
                  <a:lnTo>
                    <a:pt x="2562" y="3906"/>
                  </a:lnTo>
                  <a:lnTo>
                    <a:pt x="2566" y="3902"/>
                  </a:lnTo>
                  <a:lnTo>
                    <a:pt x="2572" y="3902"/>
                  </a:lnTo>
                  <a:lnTo>
                    <a:pt x="2578" y="3902"/>
                  </a:lnTo>
                  <a:lnTo>
                    <a:pt x="2584" y="3902"/>
                  </a:lnTo>
                  <a:lnTo>
                    <a:pt x="2586" y="3900"/>
                  </a:lnTo>
                  <a:lnTo>
                    <a:pt x="2594" y="3894"/>
                  </a:lnTo>
                  <a:lnTo>
                    <a:pt x="2600" y="3892"/>
                  </a:lnTo>
                  <a:lnTo>
                    <a:pt x="2606" y="3890"/>
                  </a:lnTo>
                  <a:lnTo>
                    <a:pt x="2614" y="3888"/>
                  </a:lnTo>
                  <a:lnTo>
                    <a:pt x="2624" y="3890"/>
                  </a:lnTo>
                  <a:lnTo>
                    <a:pt x="2630" y="3890"/>
                  </a:lnTo>
                  <a:lnTo>
                    <a:pt x="2634" y="3890"/>
                  </a:lnTo>
                  <a:lnTo>
                    <a:pt x="2638" y="3888"/>
                  </a:lnTo>
                  <a:lnTo>
                    <a:pt x="2642" y="3886"/>
                  </a:lnTo>
                  <a:lnTo>
                    <a:pt x="2646" y="3878"/>
                  </a:lnTo>
                  <a:lnTo>
                    <a:pt x="2650" y="3868"/>
                  </a:lnTo>
                  <a:lnTo>
                    <a:pt x="2654" y="3858"/>
                  </a:lnTo>
                  <a:lnTo>
                    <a:pt x="2658" y="3850"/>
                  </a:lnTo>
                  <a:lnTo>
                    <a:pt x="2664" y="3844"/>
                  </a:lnTo>
                  <a:lnTo>
                    <a:pt x="2670" y="3842"/>
                  </a:lnTo>
                  <a:lnTo>
                    <a:pt x="2676" y="3842"/>
                  </a:lnTo>
                  <a:lnTo>
                    <a:pt x="2690" y="3840"/>
                  </a:lnTo>
                  <a:lnTo>
                    <a:pt x="2698" y="3836"/>
                  </a:lnTo>
                  <a:lnTo>
                    <a:pt x="2702" y="3830"/>
                  </a:lnTo>
                  <a:lnTo>
                    <a:pt x="2704" y="3822"/>
                  </a:lnTo>
                  <a:lnTo>
                    <a:pt x="2708" y="3814"/>
                  </a:lnTo>
                  <a:lnTo>
                    <a:pt x="2712" y="3806"/>
                  </a:lnTo>
                  <a:lnTo>
                    <a:pt x="2720" y="3798"/>
                  </a:lnTo>
                  <a:lnTo>
                    <a:pt x="2734" y="3794"/>
                  </a:lnTo>
                  <a:lnTo>
                    <a:pt x="2746" y="3790"/>
                  </a:lnTo>
                  <a:lnTo>
                    <a:pt x="2752" y="3786"/>
                  </a:lnTo>
                  <a:lnTo>
                    <a:pt x="2754" y="3782"/>
                  </a:lnTo>
                  <a:lnTo>
                    <a:pt x="2752" y="3776"/>
                  </a:lnTo>
                  <a:lnTo>
                    <a:pt x="2750" y="3768"/>
                  </a:lnTo>
                  <a:lnTo>
                    <a:pt x="2750" y="3758"/>
                  </a:lnTo>
                  <a:lnTo>
                    <a:pt x="2750" y="3746"/>
                  </a:lnTo>
                  <a:lnTo>
                    <a:pt x="2754" y="3730"/>
                  </a:lnTo>
                  <a:lnTo>
                    <a:pt x="2760" y="3716"/>
                  </a:lnTo>
                  <a:lnTo>
                    <a:pt x="2764" y="3710"/>
                  </a:lnTo>
                  <a:lnTo>
                    <a:pt x="2768" y="3712"/>
                  </a:lnTo>
                  <a:lnTo>
                    <a:pt x="2770" y="3714"/>
                  </a:lnTo>
                  <a:lnTo>
                    <a:pt x="2772" y="3718"/>
                  </a:lnTo>
                  <a:lnTo>
                    <a:pt x="2776" y="3720"/>
                  </a:lnTo>
                  <a:lnTo>
                    <a:pt x="2780" y="3716"/>
                  </a:lnTo>
                  <a:lnTo>
                    <a:pt x="2786" y="3704"/>
                  </a:lnTo>
                  <a:lnTo>
                    <a:pt x="2792" y="3692"/>
                  </a:lnTo>
                  <a:lnTo>
                    <a:pt x="2796" y="3684"/>
                  </a:lnTo>
                  <a:lnTo>
                    <a:pt x="2806" y="3674"/>
                  </a:lnTo>
                  <a:lnTo>
                    <a:pt x="2816" y="3664"/>
                  </a:lnTo>
                  <a:lnTo>
                    <a:pt x="2820" y="3656"/>
                  </a:lnTo>
                  <a:lnTo>
                    <a:pt x="2824" y="3644"/>
                  </a:lnTo>
                  <a:lnTo>
                    <a:pt x="2830" y="3628"/>
                  </a:lnTo>
                  <a:lnTo>
                    <a:pt x="2834" y="3618"/>
                  </a:lnTo>
                  <a:lnTo>
                    <a:pt x="2834" y="3616"/>
                  </a:lnTo>
                  <a:lnTo>
                    <a:pt x="2832" y="3614"/>
                  </a:lnTo>
                  <a:lnTo>
                    <a:pt x="2822" y="3608"/>
                  </a:lnTo>
                  <a:close/>
                  <a:moveTo>
                    <a:pt x="2468" y="3400"/>
                  </a:moveTo>
                  <a:lnTo>
                    <a:pt x="2468" y="3400"/>
                  </a:lnTo>
                  <a:lnTo>
                    <a:pt x="2470" y="3400"/>
                  </a:lnTo>
                  <a:lnTo>
                    <a:pt x="2468" y="3400"/>
                  </a:lnTo>
                  <a:close/>
                  <a:moveTo>
                    <a:pt x="1836" y="3098"/>
                  </a:moveTo>
                  <a:lnTo>
                    <a:pt x="1836" y="3098"/>
                  </a:lnTo>
                  <a:lnTo>
                    <a:pt x="1838" y="3094"/>
                  </a:lnTo>
                  <a:lnTo>
                    <a:pt x="1842" y="3094"/>
                  </a:lnTo>
                  <a:lnTo>
                    <a:pt x="1838" y="3094"/>
                  </a:lnTo>
                  <a:lnTo>
                    <a:pt x="1836" y="3098"/>
                  </a:lnTo>
                  <a:close/>
                  <a:moveTo>
                    <a:pt x="1856" y="3100"/>
                  </a:moveTo>
                  <a:lnTo>
                    <a:pt x="1856" y="3100"/>
                  </a:lnTo>
                  <a:lnTo>
                    <a:pt x="1856" y="3102"/>
                  </a:lnTo>
                  <a:lnTo>
                    <a:pt x="1856" y="3100"/>
                  </a:lnTo>
                  <a:lnTo>
                    <a:pt x="1856" y="3090"/>
                  </a:lnTo>
                  <a:lnTo>
                    <a:pt x="1858" y="3084"/>
                  </a:lnTo>
                  <a:lnTo>
                    <a:pt x="1860" y="3082"/>
                  </a:lnTo>
                  <a:lnTo>
                    <a:pt x="1858" y="3084"/>
                  </a:lnTo>
                  <a:lnTo>
                    <a:pt x="1856" y="3090"/>
                  </a:lnTo>
                  <a:lnTo>
                    <a:pt x="1856" y="310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25" name="Freeform 6156">
              <a:extLst>
                <a:ext uri="{FF2B5EF4-FFF2-40B4-BE49-F238E27FC236}">
                  <a16:creationId xmlns:a16="http://schemas.microsoft.com/office/drawing/2014/main" id="{C72AD500-93A3-4AF1-98A7-E15237B01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7524" y="879407"/>
              <a:ext cx="3719699" cy="3473100"/>
            </a:xfrm>
            <a:custGeom>
              <a:avLst/>
              <a:gdLst>
                <a:gd name="T0" fmla="*/ 334096 w 5856"/>
                <a:gd name="T1" fmla="*/ 341505 h 5472"/>
                <a:gd name="T2" fmla="*/ 374746 w 5856"/>
                <a:gd name="T3" fmla="*/ 60938 h 5472"/>
                <a:gd name="T4" fmla="*/ 2452998 w 5856"/>
                <a:gd name="T5" fmla="*/ 316114 h 5472"/>
                <a:gd name="T6" fmla="*/ 3177084 w 5856"/>
                <a:gd name="T7" fmla="*/ 608108 h 5472"/>
                <a:gd name="T8" fmla="*/ 2139228 w 5856"/>
                <a:gd name="T9" fmla="*/ 481154 h 5472"/>
                <a:gd name="T10" fmla="*/ 256606 w 5856"/>
                <a:gd name="T11" fmla="*/ 559865 h 5472"/>
                <a:gd name="T12" fmla="*/ 48272 w 5856"/>
                <a:gd name="T13" fmla="*/ 76172 h 5472"/>
                <a:gd name="T14" fmla="*/ 461128 w 5856"/>
                <a:gd name="T15" fmla="*/ 11426 h 5472"/>
                <a:gd name="T16" fmla="*/ 438262 w 5856"/>
                <a:gd name="T17" fmla="*/ 78711 h 5472"/>
                <a:gd name="T18" fmla="*/ 1814025 w 5856"/>
                <a:gd name="T19" fmla="*/ 3336340 h 5472"/>
                <a:gd name="T20" fmla="*/ 2066820 w 5856"/>
                <a:gd name="T21" fmla="*/ 2794248 h 5472"/>
                <a:gd name="T22" fmla="*/ 2090956 w 5856"/>
                <a:gd name="T23" fmla="*/ 2845030 h 5472"/>
                <a:gd name="T24" fmla="*/ 2021088 w 5856"/>
                <a:gd name="T25" fmla="*/ 2668564 h 5472"/>
                <a:gd name="T26" fmla="*/ 2068090 w 5856"/>
                <a:gd name="T27" fmla="*/ 2759971 h 5472"/>
                <a:gd name="T28" fmla="*/ 2012196 w 5856"/>
                <a:gd name="T29" fmla="*/ 2762510 h 5472"/>
                <a:gd name="T30" fmla="*/ 2125255 w 5856"/>
                <a:gd name="T31" fmla="*/ 3088781 h 5472"/>
                <a:gd name="T32" fmla="*/ 2097307 w 5856"/>
                <a:gd name="T33" fmla="*/ 1976667 h 5472"/>
                <a:gd name="T34" fmla="*/ 2010925 w 5856"/>
                <a:gd name="T35" fmla="*/ 3324914 h 5472"/>
                <a:gd name="T36" fmla="*/ 2102389 w 5856"/>
                <a:gd name="T37" fmla="*/ 1863679 h 5472"/>
                <a:gd name="T38" fmla="*/ 1256352 w 5856"/>
                <a:gd name="T39" fmla="*/ 2824717 h 5472"/>
                <a:gd name="T40" fmla="*/ 1637450 w 5856"/>
                <a:gd name="T41" fmla="*/ 2959288 h 5472"/>
                <a:gd name="T42" fmla="*/ 1636179 w 5856"/>
                <a:gd name="T43" fmla="*/ 3313488 h 5472"/>
                <a:gd name="T44" fmla="*/ 1580285 w 5856"/>
                <a:gd name="T45" fmla="*/ 3222082 h 5472"/>
                <a:gd name="T46" fmla="*/ 1342734 w 5856"/>
                <a:gd name="T47" fmla="*/ 2956749 h 5472"/>
                <a:gd name="T48" fmla="*/ 5081 w 5856"/>
                <a:gd name="T49" fmla="*/ 3446790 h 5472"/>
                <a:gd name="T50" fmla="*/ 2179879 w 5856"/>
                <a:gd name="T51" fmla="*/ 2182332 h 5472"/>
                <a:gd name="T52" fmla="*/ 2291667 w 5856"/>
                <a:gd name="T53" fmla="*/ 2007136 h 5472"/>
                <a:gd name="T54" fmla="*/ 1948679 w 5856"/>
                <a:gd name="T55" fmla="*/ 3044347 h 5472"/>
                <a:gd name="T56" fmla="*/ 1984248 w 5856"/>
                <a:gd name="T57" fmla="*/ 3100206 h 5472"/>
                <a:gd name="T58" fmla="*/ 1942328 w 5856"/>
                <a:gd name="T59" fmla="*/ 2744736 h 5472"/>
                <a:gd name="T60" fmla="*/ 2132876 w 5856"/>
                <a:gd name="T61" fmla="*/ 3114171 h 5472"/>
                <a:gd name="T62" fmla="*/ 2483486 w 5856"/>
                <a:gd name="T63" fmla="*/ 1744342 h 5472"/>
                <a:gd name="T64" fmla="*/ 2336129 w 5856"/>
                <a:gd name="T65" fmla="*/ 1971589 h 5472"/>
                <a:gd name="T66" fmla="*/ 2107470 w 5856"/>
                <a:gd name="T67" fmla="*/ 1984284 h 5472"/>
                <a:gd name="T68" fmla="*/ 2536840 w 5856"/>
                <a:gd name="T69" fmla="*/ 1350786 h 5472"/>
                <a:gd name="T70" fmla="*/ 2451728 w 5856"/>
                <a:gd name="T71" fmla="*/ 1727838 h 5472"/>
                <a:gd name="T72" fmla="*/ 2022358 w 5856"/>
                <a:gd name="T73" fmla="*/ 2660947 h 5472"/>
                <a:gd name="T74" fmla="*/ 1906759 w 5856"/>
                <a:gd name="T75" fmla="*/ 2780283 h 5472"/>
                <a:gd name="T76" fmla="*/ 2087145 w 5856"/>
                <a:gd name="T77" fmla="*/ 2730772 h 5472"/>
                <a:gd name="T78" fmla="*/ 1878811 w 5856"/>
                <a:gd name="T79" fmla="*/ 2870420 h 5472"/>
                <a:gd name="T80" fmla="*/ 1669208 w 5856"/>
                <a:gd name="T81" fmla="*/ 3111632 h 5472"/>
                <a:gd name="T82" fmla="*/ 2046494 w 5856"/>
                <a:gd name="T83" fmla="*/ 2306747 h 5472"/>
                <a:gd name="T84" fmla="*/ 3226627 w 5856"/>
                <a:gd name="T85" fmla="*/ 603030 h 5472"/>
                <a:gd name="T86" fmla="*/ 2160824 w 5856"/>
                <a:gd name="T87" fmla="*/ 505275 h 5472"/>
                <a:gd name="T88" fmla="*/ 1448171 w 5856"/>
                <a:gd name="T89" fmla="*/ 275489 h 5472"/>
                <a:gd name="T90" fmla="*/ 899390 w 5856"/>
                <a:gd name="T91" fmla="*/ 483693 h 5472"/>
                <a:gd name="T92" fmla="*/ 736789 w 5856"/>
                <a:gd name="T93" fmla="*/ 700784 h 5472"/>
                <a:gd name="T94" fmla="*/ 137195 w 5856"/>
                <a:gd name="T95" fmla="*/ 684280 h 5472"/>
                <a:gd name="T96" fmla="*/ 415396 w 5856"/>
                <a:gd name="T97" fmla="*/ 2273739 h 5472"/>
                <a:gd name="T98" fmla="*/ 814279 w 5856"/>
                <a:gd name="T99" fmla="*/ 2748545 h 5472"/>
                <a:gd name="T100" fmla="*/ 1185214 w 5856"/>
                <a:gd name="T101" fmla="*/ 2338485 h 5472"/>
                <a:gd name="T102" fmla="*/ 1393547 w 5856"/>
                <a:gd name="T103" fmla="*/ 2695225 h 5472"/>
                <a:gd name="T104" fmla="*/ 1451982 w 5856"/>
                <a:gd name="T105" fmla="*/ 2856456 h 5472"/>
                <a:gd name="T106" fmla="*/ 1629828 w 5856"/>
                <a:gd name="T107" fmla="*/ 2740928 h 5472"/>
                <a:gd name="T108" fmla="*/ 1744157 w 5856"/>
                <a:gd name="T109" fmla="*/ 2391805 h 5472"/>
                <a:gd name="T110" fmla="*/ 1933435 w 5856"/>
                <a:gd name="T111" fmla="*/ 2254696 h 5472"/>
                <a:gd name="T112" fmla="*/ 1986789 w 5856"/>
                <a:gd name="T113" fmla="*/ 2059187 h 5472"/>
                <a:gd name="T114" fmla="*/ 1905488 w 5856"/>
                <a:gd name="T115" fmla="*/ 1812897 h 5472"/>
                <a:gd name="T116" fmla="*/ 2103659 w 5856"/>
                <a:gd name="T117" fmla="*/ 1858600 h 5472"/>
                <a:gd name="T118" fmla="*/ 2129066 w 5856"/>
                <a:gd name="T119" fmla="*/ 1809089 h 5472"/>
                <a:gd name="T120" fmla="*/ 2413618 w 5856"/>
                <a:gd name="T121" fmla="*/ 1277153 h 5472"/>
                <a:gd name="T122" fmla="*/ 3003049 w 5856"/>
                <a:gd name="T123" fmla="*/ 983890 h 5472"/>
                <a:gd name="T124" fmla="*/ 3079269 w 5856"/>
                <a:gd name="T125" fmla="*/ 1027054 h 54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56"/>
                <a:gd name="T190" fmla="*/ 0 h 5472"/>
                <a:gd name="T191" fmla="*/ 5856 w 5856"/>
                <a:gd name="T192" fmla="*/ 5472 h 54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56" h="5472">
                  <a:moveTo>
                    <a:pt x="1912" y="64"/>
                  </a:moveTo>
                  <a:lnTo>
                    <a:pt x="1912" y="64"/>
                  </a:lnTo>
                  <a:lnTo>
                    <a:pt x="1910" y="60"/>
                  </a:lnTo>
                  <a:lnTo>
                    <a:pt x="1902" y="58"/>
                  </a:lnTo>
                  <a:lnTo>
                    <a:pt x="1882" y="54"/>
                  </a:lnTo>
                  <a:lnTo>
                    <a:pt x="1862" y="54"/>
                  </a:lnTo>
                  <a:lnTo>
                    <a:pt x="1854" y="56"/>
                  </a:lnTo>
                  <a:lnTo>
                    <a:pt x="1850" y="60"/>
                  </a:lnTo>
                  <a:lnTo>
                    <a:pt x="1850" y="62"/>
                  </a:lnTo>
                  <a:lnTo>
                    <a:pt x="1852" y="64"/>
                  </a:lnTo>
                  <a:lnTo>
                    <a:pt x="1858" y="68"/>
                  </a:lnTo>
                  <a:lnTo>
                    <a:pt x="1868" y="70"/>
                  </a:lnTo>
                  <a:lnTo>
                    <a:pt x="1880" y="70"/>
                  </a:lnTo>
                  <a:lnTo>
                    <a:pt x="1902" y="68"/>
                  </a:lnTo>
                  <a:lnTo>
                    <a:pt x="1908" y="66"/>
                  </a:lnTo>
                  <a:lnTo>
                    <a:pt x="1912" y="64"/>
                  </a:lnTo>
                  <a:close/>
                  <a:moveTo>
                    <a:pt x="1078" y="706"/>
                  </a:moveTo>
                  <a:lnTo>
                    <a:pt x="1078" y="706"/>
                  </a:lnTo>
                  <a:lnTo>
                    <a:pt x="1094" y="702"/>
                  </a:lnTo>
                  <a:lnTo>
                    <a:pt x="1100" y="700"/>
                  </a:lnTo>
                  <a:lnTo>
                    <a:pt x="1104" y="698"/>
                  </a:lnTo>
                  <a:lnTo>
                    <a:pt x="1104" y="694"/>
                  </a:lnTo>
                  <a:lnTo>
                    <a:pt x="1104" y="690"/>
                  </a:lnTo>
                  <a:lnTo>
                    <a:pt x="1102" y="684"/>
                  </a:lnTo>
                  <a:lnTo>
                    <a:pt x="1094" y="678"/>
                  </a:lnTo>
                  <a:lnTo>
                    <a:pt x="1082" y="674"/>
                  </a:lnTo>
                  <a:lnTo>
                    <a:pt x="1070" y="674"/>
                  </a:lnTo>
                  <a:lnTo>
                    <a:pt x="1058" y="676"/>
                  </a:lnTo>
                  <a:lnTo>
                    <a:pt x="1048" y="682"/>
                  </a:lnTo>
                  <a:lnTo>
                    <a:pt x="1040" y="688"/>
                  </a:lnTo>
                  <a:lnTo>
                    <a:pt x="1036" y="694"/>
                  </a:lnTo>
                  <a:lnTo>
                    <a:pt x="1036" y="700"/>
                  </a:lnTo>
                  <a:lnTo>
                    <a:pt x="1040" y="704"/>
                  </a:lnTo>
                  <a:lnTo>
                    <a:pt x="1048" y="708"/>
                  </a:lnTo>
                  <a:lnTo>
                    <a:pt x="1060" y="708"/>
                  </a:lnTo>
                  <a:lnTo>
                    <a:pt x="1078" y="706"/>
                  </a:lnTo>
                  <a:close/>
                  <a:moveTo>
                    <a:pt x="1928" y="154"/>
                  </a:moveTo>
                  <a:lnTo>
                    <a:pt x="1928" y="154"/>
                  </a:lnTo>
                  <a:lnTo>
                    <a:pt x="1914" y="152"/>
                  </a:lnTo>
                  <a:lnTo>
                    <a:pt x="1902" y="154"/>
                  </a:lnTo>
                  <a:lnTo>
                    <a:pt x="1894" y="156"/>
                  </a:lnTo>
                  <a:lnTo>
                    <a:pt x="1890" y="160"/>
                  </a:lnTo>
                  <a:lnTo>
                    <a:pt x="1890" y="164"/>
                  </a:lnTo>
                  <a:lnTo>
                    <a:pt x="1894" y="168"/>
                  </a:lnTo>
                  <a:lnTo>
                    <a:pt x="1900" y="172"/>
                  </a:lnTo>
                  <a:lnTo>
                    <a:pt x="1910" y="176"/>
                  </a:lnTo>
                  <a:lnTo>
                    <a:pt x="1920" y="178"/>
                  </a:lnTo>
                  <a:lnTo>
                    <a:pt x="1926" y="180"/>
                  </a:lnTo>
                  <a:lnTo>
                    <a:pt x="1932" y="186"/>
                  </a:lnTo>
                  <a:lnTo>
                    <a:pt x="1934" y="188"/>
                  </a:lnTo>
                  <a:lnTo>
                    <a:pt x="1938" y="190"/>
                  </a:lnTo>
                  <a:lnTo>
                    <a:pt x="1956" y="188"/>
                  </a:lnTo>
                  <a:lnTo>
                    <a:pt x="1982" y="180"/>
                  </a:lnTo>
                  <a:lnTo>
                    <a:pt x="1996" y="174"/>
                  </a:lnTo>
                  <a:lnTo>
                    <a:pt x="2000" y="172"/>
                  </a:lnTo>
                  <a:lnTo>
                    <a:pt x="2000" y="170"/>
                  </a:lnTo>
                  <a:lnTo>
                    <a:pt x="1998" y="168"/>
                  </a:lnTo>
                  <a:lnTo>
                    <a:pt x="1994" y="166"/>
                  </a:lnTo>
                  <a:lnTo>
                    <a:pt x="1982" y="162"/>
                  </a:lnTo>
                  <a:lnTo>
                    <a:pt x="1964" y="158"/>
                  </a:lnTo>
                  <a:lnTo>
                    <a:pt x="1928" y="154"/>
                  </a:lnTo>
                  <a:close/>
                  <a:moveTo>
                    <a:pt x="526" y="138"/>
                  </a:moveTo>
                  <a:lnTo>
                    <a:pt x="526" y="138"/>
                  </a:lnTo>
                  <a:lnTo>
                    <a:pt x="532" y="144"/>
                  </a:lnTo>
                  <a:lnTo>
                    <a:pt x="538" y="148"/>
                  </a:lnTo>
                  <a:lnTo>
                    <a:pt x="552" y="152"/>
                  </a:lnTo>
                  <a:lnTo>
                    <a:pt x="558" y="154"/>
                  </a:lnTo>
                  <a:lnTo>
                    <a:pt x="562" y="152"/>
                  </a:lnTo>
                  <a:lnTo>
                    <a:pt x="564" y="150"/>
                  </a:lnTo>
                  <a:lnTo>
                    <a:pt x="564" y="146"/>
                  </a:lnTo>
                  <a:lnTo>
                    <a:pt x="564" y="142"/>
                  </a:lnTo>
                  <a:lnTo>
                    <a:pt x="568" y="140"/>
                  </a:lnTo>
                  <a:lnTo>
                    <a:pt x="572" y="136"/>
                  </a:lnTo>
                  <a:lnTo>
                    <a:pt x="582" y="136"/>
                  </a:lnTo>
                  <a:lnTo>
                    <a:pt x="600" y="134"/>
                  </a:lnTo>
                  <a:lnTo>
                    <a:pt x="604" y="132"/>
                  </a:lnTo>
                  <a:lnTo>
                    <a:pt x="606" y="130"/>
                  </a:lnTo>
                  <a:lnTo>
                    <a:pt x="604" y="128"/>
                  </a:lnTo>
                  <a:lnTo>
                    <a:pt x="598" y="126"/>
                  </a:lnTo>
                  <a:lnTo>
                    <a:pt x="580" y="122"/>
                  </a:lnTo>
                  <a:lnTo>
                    <a:pt x="556" y="120"/>
                  </a:lnTo>
                  <a:lnTo>
                    <a:pt x="534" y="122"/>
                  </a:lnTo>
                  <a:lnTo>
                    <a:pt x="526" y="124"/>
                  </a:lnTo>
                  <a:lnTo>
                    <a:pt x="522" y="126"/>
                  </a:lnTo>
                  <a:lnTo>
                    <a:pt x="522" y="132"/>
                  </a:lnTo>
                  <a:lnTo>
                    <a:pt x="526" y="138"/>
                  </a:lnTo>
                  <a:close/>
                  <a:moveTo>
                    <a:pt x="658" y="948"/>
                  </a:moveTo>
                  <a:lnTo>
                    <a:pt x="658" y="948"/>
                  </a:lnTo>
                  <a:lnTo>
                    <a:pt x="658" y="944"/>
                  </a:lnTo>
                  <a:lnTo>
                    <a:pt x="656" y="942"/>
                  </a:lnTo>
                  <a:lnTo>
                    <a:pt x="644" y="936"/>
                  </a:lnTo>
                  <a:lnTo>
                    <a:pt x="628" y="926"/>
                  </a:lnTo>
                  <a:lnTo>
                    <a:pt x="620" y="920"/>
                  </a:lnTo>
                  <a:lnTo>
                    <a:pt x="612" y="912"/>
                  </a:lnTo>
                  <a:lnTo>
                    <a:pt x="602" y="904"/>
                  </a:lnTo>
                  <a:lnTo>
                    <a:pt x="594" y="904"/>
                  </a:lnTo>
                  <a:lnTo>
                    <a:pt x="588" y="906"/>
                  </a:lnTo>
                  <a:lnTo>
                    <a:pt x="582" y="908"/>
                  </a:lnTo>
                  <a:lnTo>
                    <a:pt x="580" y="910"/>
                  </a:lnTo>
                  <a:lnTo>
                    <a:pt x="580" y="912"/>
                  </a:lnTo>
                  <a:lnTo>
                    <a:pt x="582" y="916"/>
                  </a:lnTo>
                  <a:lnTo>
                    <a:pt x="584" y="920"/>
                  </a:lnTo>
                  <a:lnTo>
                    <a:pt x="582" y="920"/>
                  </a:lnTo>
                  <a:lnTo>
                    <a:pt x="578" y="918"/>
                  </a:lnTo>
                  <a:lnTo>
                    <a:pt x="576" y="918"/>
                  </a:lnTo>
                  <a:lnTo>
                    <a:pt x="574" y="920"/>
                  </a:lnTo>
                  <a:lnTo>
                    <a:pt x="576" y="924"/>
                  </a:lnTo>
                  <a:lnTo>
                    <a:pt x="580" y="930"/>
                  </a:lnTo>
                  <a:lnTo>
                    <a:pt x="588" y="940"/>
                  </a:lnTo>
                  <a:lnTo>
                    <a:pt x="594" y="944"/>
                  </a:lnTo>
                  <a:lnTo>
                    <a:pt x="596" y="946"/>
                  </a:lnTo>
                  <a:lnTo>
                    <a:pt x="600" y="944"/>
                  </a:lnTo>
                  <a:lnTo>
                    <a:pt x="600" y="942"/>
                  </a:lnTo>
                  <a:lnTo>
                    <a:pt x="604" y="942"/>
                  </a:lnTo>
                  <a:lnTo>
                    <a:pt x="610" y="942"/>
                  </a:lnTo>
                  <a:lnTo>
                    <a:pt x="618" y="946"/>
                  </a:lnTo>
                  <a:lnTo>
                    <a:pt x="620" y="948"/>
                  </a:lnTo>
                  <a:lnTo>
                    <a:pt x="620" y="952"/>
                  </a:lnTo>
                  <a:lnTo>
                    <a:pt x="620" y="956"/>
                  </a:lnTo>
                  <a:lnTo>
                    <a:pt x="624" y="958"/>
                  </a:lnTo>
                  <a:lnTo>
                    <a:pt x="638" y="956"/>
                  </a:lnTo>
                  <a:lnTo>
                    <a:pt x="652" y="954"/>
                  </a:lnTo>
                  <a:lnTo>
                    <a:pt x="656" y="950"/>
                  </a:lnTo>
                  <a:lnTo>
                    <a:pt x="658" y="948"/>
                  </a:lnTo>
                  <a:close/>
                  <a:moveTo>
                    <a:pt x="768" y="460"/>
                  </a:moveTo>
                  <a:lnTo>
                    <a:pt x="768" y="460"/>
                  </a:lnTo>
                  <a:lnTo>
                    <a:pt x="752" y="466"/>
                  </a:lnTo>
                  <a:lnTo>
                    <a:pt x="742" y="468"/>
                  </a:lnTo>
                  <a:lnTo>
                    <a:pt x="736" y="468"/>
                  </a:lnTo>
                  <a:lnTo>
                    <a:pt x="732" y="466"/>
                  </a:lnTo>
                  <a:lnTo>
                    <a:pt x="728" y="462"/>
                  </a:lnTo>
                  <a:lnTo>
                    <a:pt x="722" y="460"/>
                  </a:lnTo>
                  <a:lnTo>
                    <a:pt x="712" y="458"/>
                  </a:lnTo>
                  <a:lnTo>
                    <a:pt x="698" y="460"/>
                  </a:lnTo>
                  <a:lnTo>
                    <a:pt x="682" y="462"/>
                  </a:lnTo>
                  <a:lnTo>
                    <a:pt x="674" y="464"/>
                  </a:lnTo>
                  <a:lnTo>
                    <a:pt x="672" y="468"/>
                  </a:lnTo>
                  <a:lnTo>
                    <a:pt x="672" y="470"/>
                  </a:lnTo>
                  <a:lnTo>
                    <a:pt x="674" y="474"/>
                  </a:lnTo>
                  <a:lnTo>
                    <a:pt x="674" y="476"/>
                  </a:lnTo>
                  <a:lnTo>
                    <a:pt x="672" y="478"/>
                  </a:lnTo>
                  <a:lnTo>
                    <a:pt x="664" y="476"/>
                  </a:lnTo>
                  <a:lnTo>
                    <a:pt x="652" y="478"/>
                  </a:lnTo>
                  <a:lnTo>
                    <a:pt x="636" y="480"/>
                  </a:lnTo>
                  <a:lnTo>
                    <a:pt x="620" y="484"/>
                  </a:lnTo>
                  <a:lnTo>
                    <a:pt x="602" y="492"/>
                  </a:lnTo>
                  <a:lnTo>
                    <a:pt x="584" y="500"/>
                  </a:lnTo>
                  <a:lnTo>
                    <a:pt x="568" y="508"/>
                  </a:lnTo>
                  <a:lnTo>
                    <a:pt x="554" y="518"/>
                  </a:lnTo>
                  <a:lnTo>
                    <a:pt x="544" y="528"/>
                  </a:lnTo>
                  <a:lnTo>
                    <a:pt x="538" y="536"/>
                  </a:lnTo>
                  <a:lnTo>
                    <a:pt x="532" y="538"/>
                  </a:lnTo>
                  <a:lnTo>
                    <a:pt x="528" y="538"/>
                  </a:lnTo>
                  <a:lnTo>
                    <a:pt x="526" y="538"/>
                  </a:lnTo>
                  <a:lnTo>
                    <a:pt x="524" y="536"/>
                  </a:lnTo>
                  <a:lnTo>
                    <a:pt x="520" y="534"/>
                  </a:lnTo>
                  <a:lnTo>
                    <a:pt x="514" y="536"/>
                  </a:lnTo>
                  <a:lnTo>
                    <a:pt x="506" y="542"/>
                  </a:lnTo>
                  <a:lnTo>
                    <a:pt x="498" y="548"/>
                  </a:lnTo>
                  <a:lnTo>
                    <a:pt x="494" y="550"/>
                  </a:lnTo>
                  <a:lnTo>
                    <a:pt x="490" y="548"/>
                  </a:lnTo>
                  <a:lnTo>
                    <a:pt x="488" y="546"/>
                  </a:lnTo>
                  <a:lnTo>
                    <a:pt x="488" y="544"/>
                  </a:lnTo>
                  <a:lnTo>
                    <a:pt x="484" y="542"/>
                  </a:lnTo>
                  <a:lnTo>
                    <a:pt x="480" y="542"/>
                  </a:lnTo>
                  <a:lnTo>
                    <a:pt x="474" y="546"/>
                  </a:lnTo>
                  <a:lnTo>
                    <a:pt x="470" y="550"/>
                  </a:lnTo>
                  <a:lnTo>
                    <a:pt x="468" y="554"/>
                  </a:lnTo>
                  <a:lnTo>
                    <a:pt x="470" y="558"/>
                  </a:lnTo>
                  <a:lnTo>
                    <a:pt x="474" y="560"/>
                  </a:lnTo>
                  <a:lnTo>
                    <a:pt x="480" y="564"/>
                  </a:lnTo>
                  <a:lnTo>
                    <a:pt x="480" y="568"/>
                  </a:lnTo>
                  <a:lnTo>
                    <a:pt x="476" y="570"/>
                  </a:lnTo>
                  <a:lnTo>
                    <a:pt x="472" y="572"/>
                  </a:lnTo>
                  <a:lnTo>
                    <a:pt x="470" y="576"/>
                  </a:lnTo>
                  <a:lnTo>
                    <a:pt x="472" y="578"/>
                  </a:lnTo>
                  <a:lnTo>
                    <a:pt x="476" y="580"/>
                  </a:lnTo>
                  <a:lnTo>
                    <a:pt x="478" y="582"/>
                  </a:lnTo>
                  <a:lnTo>
                    <a:pt x="478" y="584"/>
                  </a:lnTo>
                  <a:lnTo>
                    <a:pt x="476" y="586"/>
                  </a:lnTo>
                  <a:lnTo>
                    <a:pt x="468" y="586"/>
                  </a:lnTo>
                  <a:lnTo>
                    <a:pt x="460" y="588"/>
                  </a:lnTo>
                  <a:lnTo>
                    <a:pt x="454" y="594"/>
                  </a:lnTo>
                  <a:lnTo>
                    <a:pt x="450" y="600"/>
                  </a:lnTo>
                  <a:lnTo>
                    <a:pt x="446" y="606"/>
                  </a:lnTo>
                  <a:lnTo>
                    <a:pt x="442" y="614"/>
                  </a:lnTo>
                  <a:lnTo>
                    <a:pt x="436" y="622"/>
                  </a:lnTo>
                  <a:lnTo>
                    <a:pt x="426" y="630"/>
                  </a:lnTo>
                  <a:lnTo>
                    <a:pt x="414" y="636"/>
                  </a:lnTo>
                  <a:lnTo>
                    <a:pt x="390" y="648"/>
                  </a:lnTo>
                  <a:lnTo>
                    <a:pt x="384" y="654"/>
                  </a:lnTo>
                  <a:lnTo>
                    <a:pt x="380" y="658"/>
                  </a:lnTo>
                  <a:lnTo>
                    <a:pt x="380" y="662"/>
                  </a:lnTo>
                  <a:lnTo>
                    <a:pt x="382" y="666"/>
                  </a:lnTo>
                  <a:lnTo>
                    <a:pt x="390" y="666"/>
                  </a:lnTo>
                  <a:lnTo>
                    <a:pt x="400" y="666"/>
                  </a:lnTo>
                  <a:lnTo>
                    <a:pt x="408" y="668"/>
                  </a:lnTo>
                  <a:lnTo>
                    <a:pt x="410" y="670"/>
                  </a:lnTo>
                  <a:lnTo>
                    <a:pt x="408" y="674"/>
                  </a:lnTo>
                  <a:lnTo>
                    <a:pt x="406" y="678"/>
                  </a:lnTo>
                  <a:lnTo>
                    <a:pt x="402" y="680"/>
                  </a:lnTo>
                  <a:lnTo>
                    <a:pt x="402" y="684"/>
                  </a:lnTo>
                  <a:lnTo>
                    <a:pt x="406" y="684"/>
                  </a:lnTo>
                  <a:lnTo>
                    <a:pt x="416" y="682"/>
                  </a:lnTo>
                  <a:lnTo>
                    <a:pt x="438" y="676"/>
                  </a:lnTo>
                  <a:lnTo>
                    <a:pt x="446" y="676"/>
                  </a:lnTo>
                  <a:lnTo>
                    <a:pt x="454" y="676"/>
                  </a:lnTo>
                  <a:lnTo>
                    <a:pt x="460" y="678"/>
                  </a:lnTo>
                  <a:lnTo>
                    <a:pt x="466" y="682"/>
                  </a:lnTo>
                  <a:lnTo>
                    <a:pt x="486" y="692"/>
                  </a:lnTo>
                  <a:lnTo>
                    <a:pt x="496" y="696"/>
                  </a:lnTo>
                  <a:lnTo>
                    <a:pt x="508" y="694"/>
                  </a:lnTo>
                  <a:lnTo>
                    <a:pt x="514" y="692"/>
                  </a:lnTo>
                  <a:lnTo>
                    <a:pt x="518" y="690"/>
                  </a:lnTo>
                  <a:lnTo>
                    <a:pt x="522" y="686"/>
                  </a:lnTo>
                  <a:lnTo>
                    <a:pt x="524" y="680"/>
                  </a:lnTo>
                  <a:lnTo>
                    <a:pt x="526" y="674"/>
                  </a:lnTo>
                  <a:lnTo>
                    <a:pt x="528" y="672"/>
                  </a:lnTo>
                  <a:lnTo>
                    <a:pt x="538" y="670"/>
                  </a:lnTo>
                  <a:lnTo>
                    <a:pt x="542" y="668"/>
                  </a:lnTo>
                  <a:lnTo>
                    <a:pt x="546" y="664"/>
                  </a:lnTo>
                  <a:lnTo>
                    <a:pt x="550" y="660"/>
                  </a:lnTo>
                  <a:lnTo>
                    <a:pt x="554" y="650"/>
                  </a:lnTo>
                  <a:lnTo>
                    <a:pt x="558" y="640"/>
                  </a:lnTo>
                  <a:lnTo>
                    <a:pt x="562" y="634"/>
                  </a:lnTo>
                  <a:lnTo>
                    <a:pt x="566" y="630"/>
                  </a:lnTo>
                  <a:lnTo>
                    <a:pt x="572" y="628"/>
                  </a:lnTo>
                  <a:lnTo>
                    <a:pt x="580" y="624"/>
                  </a:lnTo>
                  <a:lnTo>
                    <a:pt x="584" y="622"/>
                  </a:lnTo>
                  <a:lnTo>
                    <a:pt x="586" y="616"/>
                  </a:lnTo>
                  <a:lnTo>
                    <a:pt x="588" y="606"/>
                  </a:lnTo>
                  <a:lnTo>
                    <a:pt x="590" y="602"/>
                  </a:lnTo>
                  <a:lnTo>
                    <a:pt x="594" y="600"/>
                  </a:lnTo>
                  <a:lnTo>
                    <a:pt x="610" y="594"/>
                  </a:lnTo>
                  <a:lnTo>
                    <a:pt x="638" y="584"/>
                  </a:lnTo>
                  <a:lnTo>
                    <a:pt x="652" y="578"/>
                  </a:lnTo>
                  <a:lnTo>
                    <a:pt x="658" y="572"/>
                  </a:lnTo>
                  <a:lnTo>
                    <a:pt x="662" y="568"/>
                  </a:lnTo>
                  <a:lnTo>
                    <a:pt x="664" y="564"/>
                  </a:lnTo>
                  <a:lnTo>
                    <a:pt x="668" y="558"/>
                  </a:lnTo>
                  <a:lnTo>
                    <a:pt x="674" y="552"/>
                  </a:lnTo>
                  <a:lnTo>
                    <a:pt x="688" y="544"/>
                  </a:lnTo>
                  <a:lnTo>
                    <a:pt x="712" y="534"/>
                  </a:lnTo>
                  <a:lnTo>
                    <a:pt x="744" y="522"/>
                  </a:lnTo>
                  <a:lnTo>
                    <a:pt x="778" y="512"/>
                  </a:lnTo>
                  <a:lnTo>
                    <a:pt x="854" y="492"/>
                  </a:lnTo>
                  <a:lnTo>
                    <a:pt x="924" y="474"/>
                  </a:lnTo>
                  <a:lnTo>
                    <a:pt x="956" y="464"/>
                  </a:lnTo>
                  <a:lnTo>
                    <a:pt x="980" y="454"/>
                  </a:lnTo>
                  <a:lnTo>
                    <a:pt x="990" y="448"/>
                  </a:lnTo>
                  <a:lnTo>
                    <a:pt x="998" y="444"/>
                  </a:lnTo>
                  <a:lnTo>
                    <a:pt x="1002" y="438"/>
                  </a:lnTo>
                  <a:lnTo>
                    <a:pt x="1002" y="432"/>
                  </a:lnTo>
                  <a:lnTo>
                    <a:pt x="1002" y="428"/>
                  </a:lnTo>
                  <a:lnTo>
                    <a:pt x="1000" y="424"/>
                  </a:lnTo>
                  <a:lnTo>
                    <a:pt x="996" y="420"/>
                  </a:lnTo>
                  <a:lnTo>
                    <a:pt x="990" y="416"/>
                  </a:lnTo>
                  <a:lnTo>
                    <a:pt x="974" y="410"/>
                  </a:lnTo>
                  <a:lnTo>
                    <a:pt x="954" y="406"/>
                  </a:lnTo>
                  <a:lnTo>
                    <a:pt x="932" y="408"/>
                  </a:lnTo>
                  <a:lnTo>
                    <a:pt x="908" y="412"/>
                  </a:lnTo>
                  <a:lnTo>
                    <a:pt x="878" y="422"/>
                  </a:lnTo>
                  <a:lnTo>
                    <a:pt x="874" y="426"/>
                  </a:lnTo>
                  <a:lnTo>
                    <a:pt x="870" y="428"/>
                  </a:lnTo>
                  <a:lnTo>
                    <a:pt x="868" y="430"/>
                  </a:lnTo>
                  <a:lnTo>
                    <a:pt x="864" y="434"/>
                  </a:lnTo>
                  <a:lnTo>
                    <a:pt x="856" y="438"/>
                  </a:lnTo>
                  <a:lnTo>
                    <a:pt x="842" y="444"/>
                  </a:lnTo>
                  <a:lnTo>
                    <a:pt x="818" y="450"/>
                  </a:lnTo>
                  <a:lnTo>
                    <a:pt x="808" y="450"/>
                  </a:lnTo>
                  <a:lnTo>
                    <a:pt x="798" y="452"/>
                  </a:lnTo>
                  <a:lnTo>
                    <a:pt x="768" y="460"/>
                  </a:lnTo>
                  <a:close/>
                  <a:moveTo>
                    <a:pt x="484" y="70"/>
                  </a:moveTo>
                  <a:lnTo>
                    <a:pt x="484" y="70"/>
                  </a:lnTo>
                  <a:lnTo>
                    <a:pt x="482" y="70"/>
                  </a:lnTo>
                  <a:lnTo>
                    <a:pt x="484" y="70"/>
                  </a:lnTo>
                  <a:lnTo>
                    <a:pt x="490" y="72"/>
                  </a:lnTo>
                  <a:lnTo>
                    <a:pt x="500" y="74"/>
                  </a:lnTo>
                  <a:lnTo>
                    <a:pt x="510" y="78"/>
                  </a:lnTo>
                  <a:lnTo>
                    <a:pt x="528" y="86"/>
                  </a:lnTo>
                  <a:lnTo>
                    <a:pt x="538" y="86"/>
                  </a:lnTo>
                  <a:lnTo>
                    <a:pt x="554" y="86"/>
                  </a:lnTo>
                  <a:lnTo>
                    <a:pt x="568" y="86"/>
                  </a:lnTo>
                  <a:lnTo>
                    <a:pt x="568" y="84"/>
                  </a:lnTo>
                  <a:lnTo>
                    <a:pt x="566" y="82"/>
                  </a:lnTo>
                  <a:lnTo>
                    <a:pt x="544" y="76"/>
                  </a:lnTo>
                  <a:lnTo>
                    <a:pt x="530" y="72"/>
                  </a:lnTo>
                  <a:lnTo>
                    <a:pt x="512" y="70"/>
                  </a:lnTo>
                  <a:lnTo>
                    <a:pt x="496" y="68"/>
                  </a:lnTo>
                  <a:lnTo>
                    <a:pt x="484" y="70"/>
                  </a:lnTo>
                  <a:close/>
                  <a:moveTo>
                    <a:pt x="542" y="114"/>
                  </a:moveTo>
                  <a:lnTo>
                    <a:pt x="542" y="114"/>
                  </a:lnTo>
                  <a:lnTo>
                    <a:pt x="554" y="116"/>
                  </a:lnTo>
                  <a:lnTo>
                    <a:pt x="558" y="114"/>
                  </a:lnTo>
                  <a:lnTo>
                    <a:pt x="560" y="112"/>
                  </a:lnTo>
                  <a:lnTo>
                    <a:pt x="560" y="110"/>
                  </a:lnTo>
                  <a:lnTo>
                    <a:pt x="560" y="108"/>
                  </a:lnTo>
                  <a:lnTo>
                    <a:pt x="554" y="106"/>
                  </a:lnTo>
                  <a:lnTo>
                    <a:pt x="542" y="106"/>
                  </a:lnTo>
                  <a:lnTo>
                    <a:pt x="532" y="108"/>
                  </a:lnTo>
                  <a:lnTo>
                    <a:pt x="530" y="110"/>
                  </a:lnTo>
                  <a:lnTo>
                    <a:pt x="532" y="112"/>
                  </a:lnTo>
                  <a:lnTo>
                    <a:pt x="534" y="114"/>
                  </a:lnTo>
                  <a:lnTo>
                    <a:pt x="542" y="114"/>
                  </a:lnTo>
                  <a:close/>
                  <a:moveTo>
                    <a:pt x="590" y="96"/>
                  </a:moveTo>
                  <a:lnTo>
                    <a:pt x="590" y="96"/>
                  </a:lnTo>
                  <a:lnTo>
                    <a:pt x="596" y="94"/>
                  </a:lnTo>
                  <a:lnTo>
                    <a:pt x="598" y="92"/>
                  </a:lnTo>
                  <a:lnTo>
                    <a:pt x="598" y="90"/>
                  </a:lnTo>
                  <a:lnTo>
                    <a:pt x="596" y="88"/>
                  </a:lnTo>
                  <a:lnTo>
                    <a:pt x="592" y="86"/>
                  </a:lnTo>
                  <a:lnTo>
                    <a:pt x="584" y="86"/>
                  </a:lnTo>
                  <a:lnTo>
                    <a:pt x="574" y="88"/>
                  </a:lnTo>
                  <a:lnTo>
                    <a:pt x="562" y="90"/>
                  </a:lnTo>
                  <a:lnTo>
                    <a:pt x="556" y="92"/>
                  </a:lnTo>
                  <a:lnTo>
                    <a:pt x="556" y="94"/>
                  </a:lnTo>
                  <a:lnTo>
                    <a:pt x="560" y="96"/>
                  </a:lnTo>
                  <a:lnTo>
                    <a:pt x="576" y="96"/>
                  </a:lnTo>
                  <a:lnTo>
                    <a:pt x="590" y="96"/>
                  </a:lnTo>
                  <a:close/>
                  <a:moveTo>
                    <a:pt x="554" y="70"/>
                  </a:moveTo>
                  <a:lnTo>
                    <a:pt x="554" y="70"/>
                  </a:lnTo>
                  <a:lnTo>
                    <a:pt x="554" y="72"/>
                  </a:lnTo>
                  <a:lnTo>
                    <a:pt x="554" y="74"/>
                  </a:lnTo>
                  <a:lnTo>
                    <a:pt x="562" y="78"/>
                  </a:lnTo>
                  <a:lnTo>
                    <a:pt x="572" y="80"/>
                  </a:lnTo>
                  <a:lnTo>
                    <a:pt x="582" y="80"/>
                  </a:lnTo>
                  <a:lnTo>
                    <a:pt x="584" y="78"/>
                  </a:lnTo>
                  <a:lnTo>
                    <a:pt x="584" y="76"/>
                  </a:lnTo>
                  <a:lnTo>
                    <a:pt x="576" y="72"/>
                  </a:lnTo>
                  <a:lnTo>
                    <a:pt x="564" y="68"/>
                  </a:lnTo>
                  <a:lnTo>
                    <a:pt x="558" y="68"/>
                  </a:lnTo>
                  <a:lnTo>
                    <a:pt x="554" y="70"/>
                  </a:lnTo>
                  <a:close/>
                  <a:moveTo>
                    <a:pt x="1962" y="108"/>
                  </a:moveTo>
                  <a:lnTo>
                    <a:pt x="1962" y="108"/>
                  </a:lnTo>
                  <a:lnTo>
                    <a:pt x="1950" y="114"/>
                  </a:lnTo>
                  <a:lnTo>
                    <a:pt x="1938" y="120"/>
                  </a:lnTo>
                  <a:lnTo>
                    <a:pt x="1916" y="128"/>
                  </a:lnTo>
                  <a:lnTo>
                    <a:pt x="1908" y="132"/>
                  </a:lnTo>
                  <a:lnTo>
                    <a:pt x="1906" y="134"/>
                  </a:lnTo>
                  <a:lnTo>
                    <a:pt x="1908" y="136"/>
                  </a:lnTo>
                  <a:lnTo>
                    <a:pt x="1918" y="138"/>
                  </a:lnTo>
                  <a:lnTo>
                    <a:pt x="1930" y="138"/>
                  </a:lnTo>
                  <a:lnTo>
                    <a:pt x="1938" y="142"/>
                  </a:lnTo>
                  <a:lnTo>
                    <a:pt x="1952" y="146"/>
                  </a:lnTo>
                  <a:lnTo>
                    <a:pt x="1968" y="154"/>
                  </a:lnTo>
                  <a:lnTo>
                    <a:pt x="1980" y="156"/>
                  </a:lnTo>
                  <a:lnTo>
                    <a:pt x="1994" y="158"/>
                  </a:lnTo>
                  <a:lnTo>
                    <a:pt x="2010" y="158"/>
                  </a:lnTo>
                  <a:lnTo>
                    <a:pt x="2016" y="158"/>
                  </a:lnTo>
                  <a:lnTo>
                    <a:pt x="2020" y="156"/>
                  </a:lnTo>
                  <a:lnTo>
                    <a:pt x="2022" y="152"/>
                  </a:lnTo>
                  <a:lnTo>
                    <a:pt x="2024" y="150"/>
                  </a:lnTo>
                  <a:lnTo>
                    <a:pt x="2028" y="146"/>
                  </a:lnTo>
                  <a:lnTo>
                    <a:pt x="2040" y="142"/>
                  </a:lnTo>
                  <a:lnTo>
                    <a:pt x="2058" y="140"/>
                  </a:lnTo>
                  <a:lnTo>
                    <a:pt x="2100" y="140"/>
                  </a:lnTo>
                  <a:lnTo>
                    <a:pt x="2130" y="140"/>
                  </a:lnTo>
                  <a:lnTo>
                    <a:pt x="2138" y="138"/>
                  </a:lnTo>
                  <a:lnTo>
                    <a:pt x="2142" y="136"/>
                  </a:lnTo>
                  <a:lnTo>
                    <a:pt x="2142" y="130"/>
                  </a:lnTo>
                  <a:lnTo>
                    <a:pt x="2136" y="122"/>
                  </a:lnTo>
                  <a:lnTo>
                    <a:pt x="2132" y="114"/>
                  </a:lnTo>
                  <a:lnTo>
                    <a:pt x="2132" y="112"/>
                  </a:lnTo>
                  <a:lnTo>
                    <a:pt x="2134" y="110"/>
                  </a:lnTo>
                  <a:lnTo>
                    <a:pt x="2140" y="108"/>
                  </a:lnTo>
                  <a:lnTo>
                    <a:pt x="2146" y="106"/>
                  </a:lnTo>
                  <a:lnTo>
                    <a:pt x="2162" y="104"/>
                  </a:lnTo>
                  <a:lnTo>
                    <a:pt x="2164" y="102"/>
                  </a:lnTo>
                  <a:lnTo>
                    <a:pt x="2166" y="100"/>
                  </a:lnTo>
                  <a:lnTo>
                    <a:pt x="2164" y="96"/>
                  </a:lnTo>
                  <a:lnTo>
                    <a:pt x="2160" y="92"/>
                  </a:lnTo>
                  <a:lnTo>
                    <a:pt x="2154" y="90"/>
                  </a:lnTo>
                  <a:lnTo>
                    <a:pt x="2142" y="88"/>
                  </a:lnTo>
                  <a:lnTo>
                    <a:pt x="2136" y="88"/>
                  </a:lnTo>
                  <a:lnTo>
                    <a:pt x="2128" y="86"/>
                  </a:lnTo>
                  <a:lnTo>
                    <a:pt x="2118" y="82"/>
                  </a:lnTo>
                  <a:lnTo>
                    <a:pt x="2110" y="74"/>
                  </a:lnTo>
                  <a:lnTo>
                    <a:pt x="2090" y="60"/>
                  </a:lnTo>
                  <a:lnTo>
                    <a:pt x="2082" y="56"/>
                  </a:lnTo>
                  <a:lnTo>
                    <a:pt x="2076" y="52"/>
                  </a:lnTo>
                  <a:lnTo>
                    <a:pt x="2068" y="50"/>
                  </a:lnTo>
                  <a:lnTo>
                    <a:pt x="2060" y="50"/>
                  </a:lnTo>
                  <a:lnTo>
                    <a:pt x="2052" y="54"/>
                  </a:lnTo>
                  <a:lnTo>
                    <a:pt x="2044" y="58"/>
                  </a:lnTo>
                  <a:lnTo>
                    <a:pt x="2034" y="62"/>
                  </a:lnTo>
                  <a:lnTo>
                    <a:pt x="2026" y="66"/>
                  </a:lnTo>
                  <a:lnTo>
                    <a:pt x="2008" y="68"/>
                  </a:lnTo>
                  <a:lnTo>
                    <a:pt x="1988" y="74"/>
                  </a:lnTo>
                  <a:lnTo>
                    <a:pt x="1978" y="78"/>
                  </a:lnTo>
                  <a:lnTo>
                    <a:pt x="1964" y="84"/>
                  </a:lnTo>
                  <a:lnTo>
                    <a:pt x="1954" y="92"/>
                  </a:lnTo>
                  <a:lnTo>
                    <a:pt x="1952" y="94"/>
                  </a:lnTo>
                  <a:lnTo>
                    <a:pt x="1954" y="96"/>
                  </a:lnTo>
                  <a:lnTo>
                    <a:pt x="1960" y="98"/>
                  </a:lnTo>
                  <a:lnTo>
                    <a:pt x="1964" y="98"/>
                  </a:lnTo>
                  <a:lnTo>
                    <a:pt x="1968" y="98"/>
                  </a:lnTo>
                  <a:lnTo>
                    <a:pt x="1968" y="100"/>
                  </a:lnTo>
                  <a:lnTo>
                    <a:pt x="1968" y="102"/>
                  </a:lnTo>
                  <a:lnTo>
                    <a:pt x="1962" y="108"/>
                  </a:lnTo>
                  <a:close/>
                  <a:moveTo>
                    <a:pt x="3810" y="584"/>
                  </a:moveTo>
                  <a:lnTo>
                    <a:pt x="3810" y="584"/>
                  </a:lnTo>
                  <a:lnTo>
                    <a:pt x="3826" y="588"/>
                  </a:lnTo>
                  <a:lnTo>
                    <a:pt x="3834" y="588"/>
                  </a:lnTo>
                  <a:lnTo>
                    <a:pt x="3840" y="584"/>
                  </a:lnTo>
                  <a:lnTo>
                    <a:pt x="3842" y="580"/>
                  </a:lnTo>
                  <a:lnTo>
                    <a:pt x="3842" y="574"/>
                  </a:lnTo>
                  <a:lnTo>
                    <a:pt x="3846" y="570"/>
                  </a:lnTo>
                  <a:lnTo>
                    <a:pt x="3852" y="568"/>
                  </a:lnTo>
                  <a:lnTo>
                    <a:pt x="3864" y="570"/>
                  </a:lnTo>
                  <a:lnTo>
                    <a:pt x="3878" y="574"/>
                  </a:lnTo>
                  <a:lnTo>
                    <a:pt x="3890" y="572"/>
                  </a:lnTo>
                  <a:lnTo>
                    <a:pt x="3900" y="570"/>
                  </a:lnTo>
                  <a:lnTo>
                    <a:pt x="3910" y="566"/>
                  </a:lnTo>
                  <a:lnTo>
                    <a:pt x="3918" y="562"/>
                  </a:lnTo>
                  <a:lnTo>
                    <a:pt x="3926" y="560"/>
                  </a:lnTo>
                  <a:lnTo>
                    <a:pt x="3934" y="562"/>
                  </a:lnTo>
                  <a:lnTo>
                    <a:pt x="3942" y="566"/>
                  </a:lnTo>
                  <a:lnTo>
                    <a:pt x="3952" y="570"/>
                  </a:lnTo>
                  <a:lnTo>
                    <a:pt x="3962" y="572"/>
                  </a:lnTo>
                  <a:lnTo>
                    <a:pt x="3974" y="572"/>
                  </a:lnTo>
                  <a:lnTo>
                    <a:pt x="3986" y="570"/>
                  </a:lnTo>
                  <a:lnTo>
                    <a:pt x="4014" y="562"/>
                  </a:lnTo>
                  <a:lnTo>
                    <a:pt x="4048" y="552"/>
                  </a:lnTo>
                  <a:lnTo>
                    <a:pt x="4056" y="546"/>
                  </a:lnTo>
                  <a:lnTo>
                    <a:pt x="4060" y="542"/>
                  </a:lnTo>
                  <a:lnTo>
                    <a:pt x="4060" y="538"/>
                  </a:lnTo>
                  <a:lnTo>
                    <a:pt x="4056" y="534"/>
                  </a:lnTo>
                  <a:lnTo>
                    <a:pt x="4054" y="530"/>
                  </a:lnTo>
                  <a:lnTo>
                    <a:pt x="4054" y="528"/>
                  </a:lnTo>
                  <a:lnTo>
                    <a:pt x="4056" y="524"/>
                  </a:lnTo>
                  <a:lnTo>
                    <a:pt x="4066" y="524"/>
                  </a:lnTo>
                  <a:lnTo>
                    <a:pt x="4070" y="522"/>
                  </a:lnTo>
                  <a:lnTo>
                    <a:pt x="4074" y="520"/>
                  </a:lnTo>
                  <a:lnTo>
                    <a:pt x="4076" y="518"/>
                  </a:lnTo>
                  <a:lnTo>
                    <a:pt x="4074" y="516"/>
                  </a:lnTo>
                  <a:lnTo>
                    <a:pt x="4068" y="512"/>
                  </a:lnTo>
                  <a:lnTo>
                    <a:pt x="4056" y="506"/>
                  </a:lnTo>
                  <a:lnTo>
                    <a:pt x="4042" y="500"/>
                  </a:lnTo>
                  <a:lnTo>
                    <a:pt x="4026" y="498"/>
                  </a:lnTo>
                  <a:lnTo>
                    <a:pt x="4010" y="496"/>
                  </a:lnTo>
                  <a:lnTo>
                    <a:pt x="3994" y="498"/>
                  </a:lnTo>
                  <a:lnTo>
                    <a:pt x="3980" y="498"/>
                  </a:lnTo>
                  <a:lnTo>
                    <a:pt x="3968" y="496"/>
                  </a:lnTo>
                  <a:lnTo>
                    <a:pt x="3958" y="490"/>
                  </a:lnTo>
                  <a:lnTo>
                    <a:pt x="3948" y="484"/>
                  </a:lnTo>
                  <a:lnTo>
                    <a:pt x="3938" y="478"/>
                  </a:lnTo>
                  <a:lnTo>
                    <a:pt x="3928" y="472"/>
                  </a:lnTo>
                  <a:lnTo>
                    <a:pt x="3918" y="470"/>
                  </a:lnTo>
                  <a:lnTo>
                    <a:pt x="3912" y="472"/>
                  </a:lnTo>
                  <a:lnTo>
                    <a:pt x="3906" y="474"/>
                  </a:lnTo>
                  <a:lnTo>
                    <a:pt x="3898" y="480"/>
                  </a:lnTo>
                  <a:lnTo>
                    <a:pt x="3894" y="486"/>
                  </a:lnTo>
                  <a:lnTo>
                    <a:pt x="3892" y="492"/>
                  </a:lnTo>
                  <a:lnTo>
                    <a:pt x="3894" y="498"/>
                  </a:lnTo>
                  <a:lnTo>
                    <a:pt x="3900" y="506"/>
                  </a:lnTo>
                  <a:lnTo>
                    <a:pt x="3900" y="510"/>
                  </a:lnTo>
                  <a:lnTo>
                    <a:pt x="3896" y="512"/>
                  </a:lnTo>
                  <a:lnTo>
                    <a:pt x="3890" y="512"/>
                  </a:lnTo>
                  <a:lnTo>
                    <a:pt x="3882" y="508"/>
                  </a:lnTo>
                  <a:lnTo>
                    <a:pt x="3862" y="498"/>
                  </a:lnTo>
                  <a:lnTo>
                    <a:pt x="3842" y="484"/>
                  </a:lnTo>
                  <a:lnTo>
                    <a:pt x="3822" y="472"/>
                  </a:lnTo>
                  <a:lnTo>
                    <a:pt x="3814" y="468"/>
                  </a:lnTo>
                  <a:lnTo>
                    <a:pt x="3808" y="468"/>
                  </a:lnTo>
                  <a:lnTo>
                    <a:pt x="3800" y="466"/>
                  </a:lnTo>
                  <a:lnTo>
                    <a:pt x="3794" y="468"/>
                  </a:lnTo>
                  <a:lnTo>
                    <a:pt x="3778" y="476"/>
                  </a:lnTo>
                  <a:lnTo>
                    <a:pt x="3758" y="488"/>
                  </a:lnTo>
                  <a:lnTo>
                    <a:pt x="3748" y="496"/>
                  </a:lnTo>
                  <a:lnTo>
                    <a:pt x="3746" y="502"/>
                  </a:lnTo>
                  <a:lnTo>
                    <a:pt x="3746" y="508"/>
                  </a:lnTo>
                  <a:lnTo>
                    <a:pt x="3748" y="514"/>
                  </a:lnTo>
                  <a:lnTo>
                    <a:pt x="3752" y="524"/>
                  </a:lnTo>
                  <a:lnTo>
                    <a:pt x="3752" y="530"/>
                  </a:lnTo>
                  <a:lnTo>
                    <a:pt x="3746" y="532"/>
                  </a:lnTo>
                  <a:lnTo>
                    <a:pt x="3742" y="536"/>
                  </a:lnTo>
                  <a:lnTo>
                    <a:pt x="3742" y="542"/>
                  </a:lnTo>
                  <a:lnTo>
                    <a:pt x="3744" y="548"/>
                  </a:lnTo>
                  <a:lnTo>
                    <a:pt x="3752" y="554"/>
                  </a:lnTo>
                  <a:lnTo>
                    <a:pt x="3762" y="560"/>
                  </a:lnTo>
                  <a:lnTo>
                    <a:pt x="3776" y="568"/>
                  </a:lnTo>
                  <a:lnTo>
                    <a:pt x="3810" y="584"/>
                  </a:lnTo>
                  <a:close/>
                  <a:moveTo>
                    <a:pt x="4172" y="572"/>
                  </a:moveTo>
                  <a:lnTo>
                    <a:pt x="4172" y="572"/>
                  </a:lnTo>
                  <a:lnTo>
                    <a:pt x="4198" y="578"/>
                  </a:lnTo>
                  <a:lnTo>
                    <a:pt x="4218" y="578"/>
                  </a:lnTo>
                  <a:lnTo>
                    <a:pt x="4262" y="576"/>
                  </a:lnTo>
                  <a:lnTo>
                    <a:pt x="4276" y="574"/>
                  </a:lnTo>
                  <a:lnTo>
                    <a:pt x="4288" y="570"/>
                  </a:lnTo>
                  <a:lnTo>
                    <a:pt x="4294" y="566"/>
                  </a:lnTo>
                  <a:lnTo>
                    <a:pt x="4300" y="560"/>
                  </a:lnTo>
                  <a:lnTo>
                    <a:pt x="4300" y="556"/>
                  </a:lnTo>
                  <a:lnTo>
                    <a:pt x="4300" y="552"/>
                  </a:lnTo>
                  <a:lnTo>
                    <a:pt x="4296" y="550"/>
                  </a:lnTo>
                  <a:lnTo>
                    <a:pt x="4288" y="550"/>
                  </a:lnTo>
                  <a:lnTo>
                    <a:pt x="4280" y="550"/>
                  </a:lnTo>
                  <a:lnTo>
                    <a:pt x="4274" y="548"/>
                  </a:lnTo>
                  <a:lnTo>
                    <a:pt x="4266" y="540"/>
                  </a:lnTo>
                  <a:lnTo>
                    <a:pt x="4260" y="536"/>
                  </a:lnTo>
                  <a:lnTo>
                    <a:pt x="4252" y="534"/>
                  </a:lnTo>
                  <a:lnTo>
                    <a:pt x="4244" y="536"/>
                  </a:lnTo>
                  <a:lnTo>
                    <a:pt x="4230" y="540"/>
                  </a:lnTo>
                  <a:lnTo>
                    <a:pt x="4220" y="542"/>
                  </a:lnTo>
                  <a:lnTo>
                    <a:pt x="4214" y="542"/>
                  </a:lnTo>
                  <a:lnTo>
                    <a:pt x="4212" y="540"/>
                  </a:lnTo>
                  <a:lnTo>
                    <a:pt x="4212" y="536"/>
                  </a:lnTo>
                  <a:lnTo>
                    <a:pt x="4210" y="532"/>
                  </a:lnTo>
                  <a:lnTo>
                    <a:pt x="4204" y="528"/>
                  </a:lnTo>
                  <a:lnTo>
                    <a:pt x="4194" y="526"/>
                  </a:lnTo>
                  <a:lnTo>
                    <a:pt x="4174" y="528"/>
                  </a:lnTo>
                  <a:lnTo>
                    <a:pt x="4154" y="528"/>
                  </a:lnTo>
                  <a:lnTo>
                    <a:pt x="4142" y="526"/>
                  </a:lnTo>
                  <a:lnTo>
                    <a:pt x="4132" y="524"/>
                  </a:lnTo>
                  <a:lnTo>
                    <a:pt x="4126" y="520"/>
                  </a:lnTo>
                  <a:lnTo>
                    <a:pt x="4122" y="514"/>
                  </a:lnTo>
                  <a:lnTo>
                    <a:pt x="4122" y="516"/>
                  </a:lnTo>
                  <a:lnTo>
                    <a:pt x="4118" y="518"/>
                  </a:lnTo>
                  <a:lnTo>
                    <a:pt x="4112" y="530"/>
                  </a:lnTo>
                  <a:lnTo>
                    <a:pt x="4108" y="536"/>
                  </a:lnTo>
                  <a:lnTo>
                    <a:pt x="4110" y="542"/>
                  </a:lnTo>
                  <a:lnTo>
                    <a:pt x="4114" y="550"/>
                  </a:lnTo>
                  <a:lnTo>
                    <a:pt x="4126" y="556"/>
                  </a:lnTo>
                  <a:lnTo>
                    <a:pt x="4144" y="564"/>
                  </a:lnTo>
                  <a:lnTo>
                    <a:pt x="4172" y="572"/>
                  </a:lnTo>
                  <a:close/>
                  <a:moveTo>
                    <a:pt x="5478" y="870"/>
                  </a:moveTo>
                  <a:lnTo>
                    <a:pt x="5478" y="866"/>
                  </a:lnTo>
                  <a:lnTo>
                    <a:pt x="5548" y="856"/>
                  </a:lnTo>
                  <a:lnTo>
                    <a:pt x="5558" y="854"/>
                  </a:lnTo>
                  <a:lnTo>
                    <a:pt x="5564" y="852"/>
                  </a:lnTo>
                  <a:lnTo>
                    <a:pt x="5570" y="848"/>
                  </a:lnTo>
                  <a:lnTo>
                    <a:pt x="5572" y="846"/>
                  </a:lnTo>
                  <a:lnTo>
                    <a:pt x="5570" y="842"/>
                  </a:lnTo>
                  <a:lnTo>
                    <a:pt x="5568" y="838"/>
                  </a:lnTo>
                  <a:lnTo>
                    <a:pt x="5560" y="832"/>
                  </a:lnTo>
                  <a:lnTo>
                    <a:pt x="5546" y="826"/>
                  </a:lnTo>
                  <a:lnTo>
                    <a:pt x="5530" y="820"/>
                  </a:lnTo>
                  <a:lnTo>
                    <a:pt x="5512" y="818"/>
                  </a:lnTo>
                  <a:lnTo>
                    <a:pt x="5494" y="818"/>
                  </a:lnTo>
                  <a:lnTo>
                    <a:pt x="5478" y="820"/>
                  </a:lnTo>
                  <a:lnTo>
                    <a:pt x="5478" y="818"/>
                  </a:lnTo>
                  <a:lnTo>
                    <a:pt x="5454" y="826"/>
                  </a:lnTo>
                  <a:lnTo>
                    <a:pt x="5444" y="832"/>
                  </a:lnTo>
                  <a:lnTo>
                    <a:pt x="5434" y="838"/>
                  </a:lnTo>
                  <a:lnTo>
                    <a:pt x="5428" y="844"/>
                  </a:lnTo>
                  <a:lnTo>
                    <a:pt x="5422" y="850"/>
                  </a:lnTo>
                  <a:lnTo>
                    <a:pt x="5418" y="856"/>
                  </a:lnTo>
                  <a:lnTo>
                    <a:pt x="5418" y="864"/>
                  </a:lnTo>
                  <a:lnTo>
                    <a:pt x="5418" y="868"/>
                  </a:lnTo>
                  <a:lnTo>
                    <a:pt x="5422" y="872"/>
                  </a:lnTo>
                  <a:lnTo>
                    <a:pt x="5426" y="874"/>
                  </a:lnTo>
                  <a:lnTo>
                    <a:pt x="5434" y="874"/>
                  </a:lnTo>
                  <a:lnTo>
                    <a:pt x="5452" y="874"/>
                  </a:lnTo>
                  <a:lnTo>
                    <a:pt x="5478" y="870"/>
                  </a:lnTo>
                  <a:close/>
                  <a:moveTo>
                    <a:pt x="2060" y="404"/>
                  </a:moveTo>
                  <a:lnTo>
                    <a:pt x="2060" y="404"/>
                  </a:lnTo>
                  <a:lnTo>
                    <a:pt x="2068" y="408"/>
                  </a:lnTo>
                  <a:lnTo>
                    <a:pt x="2078" y="408"/>
                  </a:lnTo>
                  <a:lnTo>
                    <a:pt x="2088" y="406"/>
                  </a:lnTo>
                  <a:lnTo>
                    <a:pt x="2096" y="404"/>
                  </a:lnTo>
                  <a:lnTo>
                    <a:pt x="2104" y="400"/>
                  </a:lnTo>
                  <a:lnTo>
                    <a:pt x="2108" y="396"/>
                  </a:lnTo>
                  <a:lnTo>
                    <a:pt x="2112" y="392"/>
                  </a:lnTo>
                  <a:lnTo>
                    <a:pt x="2112" y="388"/>
                  </a:lnTo>
                  <a:lnTo>
                    <a:pt x="2106" y="386"/>
                  </a:lnTo>
                  <a:lnTo>
                    <a:pt x="2100" y="386"/>
                  </a:lnTo>
                  <a:lnTo>
                    <a:pt x="2080" y="392"/>
                  </a:lnTo>
                  <a:lnTo>
                    <a:pt x="2064" y="398"/>
                  </a:lnTo>
                  <a:lnTo>
                    <a:pt x="2060" y="402"/>
                  </a:lnTo>
                  <a:lnTo>
                    <a:pt x="2058" y="404"/>
                  </a:lnTo>
                  <a:lnTo>
                    <a:pt x="2060" y="404"/>
                  </a:lnTo>
                  <a:close/>
                  <a:moveTo>
                    <a:pt x="3868" y="678"/>
                  </a:moveTo>
                  <a:lnTo>
                    <a:pt x="3868" y="678"/>
                  </a:lnTo>
                  <a:lnTo>
                    <a:pt x="3858" y="686"/>
                  </a:lnTo>
                  <a:lnTo>
                    <a:pt x="3856" y="688"/>
                  </a:lnTo>
                  <a:lnTo>
                    <a:pt x="3858" y="690"/>
                  </a:lnTo>
                  <a:lnTo>
                    <a:pt x="3866" y="690"/>
                  </a:lnTo>
                  <a:lnTo>
                    <a:pt x="3896" y="688"/>
                  </a:lnTo>
                  <a:lnTo>
                    <a:pt x="3916" y="688"/>
                  </a:lnTo>
                  <a:lnTo>
                    <a:pt x="3940" y="692"/>
                  </a:lnTo>
                  <a:lnTo>
                    <a:pt x="3970" y="696"/>
                  </a:lnTo>
                  <a:lnTo>
                    <a:pt x="3990" y="696"/>
                  </a:lnTo>
                  <a:lnTo>
                    <a:pt x="4004" y="694"/>
                  </a:lnTo>
                  <a:lnTo>
                    <a:pt x="4006" y="692"/>
                  </a:lnTo>
                  <a:lnTo>
                    <a:pt x="4008" y="690"/>
                  </a:lnTo>
                  <a:lnTo>
                    <a:pt x="4008" y="686"/>
                  </a:lnTo>
                  <a:lnTo>
                    <a:pt x="4006" y="682"/>
                  </a:lnTo>
                  <a:lnTo>
                    <a:pt x="4000" y="674"/>
                  </a:lnTo>
                  <a:lnTo>
                    <a:pt x="3988" y="664"/>
                  </a:lnTo>
                  <a:lnTo>
                    <a:pt x="3972" y="654"/>
                  </a:lnTo>
                  <a:lnTo>
                    <a:pt x="3956" y="648"/>
                  </a:lnTo>
                  <a:lnTo>
                    <a:pt x="3940" y="644"/>
                  </a:lnTo>
                  <a:lnTo>
                    <a:pt x="3928" y="646"/>
                  </a:lnTo>
                  <a:lnTo>
                    <a:pt x="3916" y="648"/>
                  </a:lnTo>
                  <a:lnTo>
                    <a:pt x="3904" y="654"/>
                  </a:lnTo>
                  <a:lnTo>
                    <a:pt x="3894" y="662"/>
                  </a:lnTo>
                  <a:lnTo>
                    <a:pt x="3868" y="678"/>
                  </a:lnTo>
                  <a:close/>
                  <a:moveTo>
                    <a:pt x="5044" y="956"/>
                  </a:moveTo>
                  <a:lnTo>
                    <a:pt x="5044" y="956"/>
                  </a:lnTo>
                  <a:lnTo>
                    <a:pt x="5046" y="954"/>
                  </a:lnTo>
                  <a:lnTo>
                    <a:pt x="5046" y="950"/>
                  </a:lnTo>
                  <a:lnTo>
                    <a:pt x="5044" y="948"/>
                  </a:lnTo>
                  <a:lnTo>
                    <a:pt x="5042" y="946"/>
                  </a:lnTo>
                  <a:lnTo>
                    <a:pt x="5034" y="942"/>
                  </a:lnTo>
                  <a:lnTo>
                    <a:pt x="5024" y="940"/>
                  </a:lnTo>
                  <a:lnTo>
                    <a:pt x="5012" y="938"/>
                  </a:lnTo>
                  <a:lnTo>
                    <a:pt x="5000" y="938"/>
                  </a:lnTo>
                  <a:lnTo>
                    <a:pt x="4990" y="938"/>
                  </a:lnTo>
                  <a:lnTo>
                    <a:pt x="4984" y="942"/>
                  </a:lnTo>
                  <a:lnTo>
                    <a:pt x="4982" y="944"/>
                  </a:lnTo>
                  <a:lnTo>
                    <a:pt x="4982" y="946"/>
                  </a:lnTo>
                  <a:lnTo>
                    <a:pt x="4986" y="950"/>
                  </a:lnTo>
                  <a:lnTo>
                    <a:pt x="4992" y="954"/>
                  </a:lnTo>
                  <a:lnTo>
                    <a:pt x="5002" y="958"/>
                  </a:lnTo>
                  <a:lnTo>
                    <a:pt x="5014" y="960"/>
                  </a:lnTo>
                  <a:lnTo>
                    <a:pt x="5024" y="962"/>
                  </a:lnTo>
                  <a:lnTo>
                    <a:pt x="5034" y="960"/>
                  </a:lnTo>
                  <a:lnTo>
                    <a:pt x="5044" y="956"/>
                  </a:lnTo>
                  <a:close/>
                  <a:moveTo>
                    <a:pt x="3698" y="530"/>
                  </a:moveTo>
                  <a:lnTo>
                    <a:pt x="3698" y="530"/>
                  </a:lnTo>
                  <a:lnTo>
                    <a:pt x="3704" y="524"/>
                  </a:lnTo>
                  <a:lnTo>
                    <a:pt x="3706" y="518"/>
                  </a:lnTo>
                  <a:lnTo>
                    <a:pt x="3704" y="508"/>
                  </a:lnTo>
                  <a:lnTo>
                    <a:pt x="3696" y="498"/>
                  </a:lnTo>
                  <a:lnTo>
                    <a:pt x="3694" y="496"/>
                  </a:lnTo>
                  <a:lnTo>
                    <a:pt x="3692" y="496"/>
                  </a:lnTo>
                  <a:lnTo>
                    <a:pt x="3688" y="500"/>
                  </a:lnTo>
                  <a:lnTo>
                    <a:pt x="3684" y="506"/>
                  </a:lnTo>
                  <a:lnTo>
                    <a:pt x="3682" y="514"/>
                  </a:lnTo>
                  <a:lnTo>
                    <a:pt x="3680" y="524"/>
                  </a:lnTo>
                  <a:lnTo>
                    <a:pt x="3684" y="530"/>
                  </a:lnTo>
                  <a:lnTo>
                    <a:pt x="3686" y="532"/>
                  </a:lnTo>
                  <a:lnTo>
                    <a:pt x="3688" y="532"/>
                  </a:lnTo>
                  <a:lnTo>
                    <a:pt x="3692" y="532"/>
                  </a:lnTo>
                  <a:lnTo>
                    <a:pt x="3698" y="530"/>
                  </a:lnTo>
                  <a:close/>
                  <a:moveTo>
                    <a:pt x="2260" y="322"/>
                  </a:moveTo>
                  <a:lnTo>
                    <a:pt x="2260" y="322"/>
                  </a:lnTo>
                  <a:lnTo>
                    <a:pt x="2286" y="316"/>
                  </a:lnTo>
                  <a:lnTo>
                    <a:pt x="2314" y="310"/>
                  </a:lnTo>
                  <a:lnTo>
                    <a:pt x="2350" y="306"/>
                  </a:lnTo>
                  <a:lnTo>
                    <a:pt x="2398" y="304"/>
                  </a:lnTo>
                  <a:lnTo>
                    <a:pt x="2424" y="302"/>
                  </a:lnTo>
                  <a:lnTo>
                    <a:pt x="2442" y="298"/>
                  </a:lnTo>
                  <a:lnTo>
                    <a:pt x="2456" y="294"/>
                  </a:lnTo>
                  <a:lnTo>
                    <a:pt x="2464" y="288"/>
                  </a:lnTo>
                  <a:lnTo>
                    <a:pt x="2466" y="284"/>
                  </a:lnTo>
                  <a:lnTo>
                    <a:pt x="2466" y="282"/>
                  </a:lnTo>
                  <a:lnTo>
                    <a:pt x="2462" y="274"/>
                  </a:lnTo>
                  <a:lnTo>
                    <a:pt x="2456" y="266"/>
                  </a:lnTo>
                  <a:lnTo>
                    <a:pt x="2442" y="256"/>
                  </a:lnTo>
                  <a:lnTo>
                    <a:pt x="2420" y="240"/>
                  </a:lnTo>
                  <a:lnTo>
                    <a:pt x="2412" y="234"/>
                  </a:lnTo>
                  <a:lnTo>
                    <a:pt x="2406" y="232"/>
                  </a:lnTo>
                  <a:lnTo>
                    <a:pt x="2398" y="232"/>
                  </a:lnTo>
                  <a:lnTo>
                    <a:pt x="2388" y="236"/>
                  </a:lnTo>
                  <a:lnTo>
                    <a:pt x="2376" y="242"/>
                  </a:lnTo>
                  <a:lnTo>
                    <a:pt x="2360" y="254"/>
                  </a:lnTo>
                  <a:lnTo>
                    <a:pt x="2346" y="262"/>
                  </a:lnTo>
                  <a:lnTo>
                    <a:pt x="2344" y="264"/>
                  </a:lnTo>
                  <a:lnTo>
                    <a:pt x="2344" y="262"/>
                  </a:lnTo>
                  <a:lnTo>
                    <a:pt x="2356" y="248"/>
                  </a:lnTo>
                  <a:lnTo>
                    <a:pt x="2364" y="238"/>
                  </a:lnTo>
                  <a:lnTo>
                    <a:pt x="2372" y="226"/>
                  </a:lnTo>
                  <a:lnTo>
                    <a:pt x="2376" y="218"/>
                  </a:lnTo>
                  <a:lnTo>
                    <a:pt x="2374" y="214"/>
                  </a:lnTo>
                  <a:lnTo>
                    <a:pt x="2372" y="212"/>
                  </a:lnTo>
                  <a:lnTo>
                    <a:pt x="2354" y="208"/>
                  </a:lnTo>
                  <a:lnTo>
                    <a:pt x="2344" y="206"/>
                  </a:lnTo>
                  <a:lnTo>
                    <a:pt x="2336" y="206"/>
                  </a:lnTo>
                  <a:lnTo>
                    <a:pt x="2326" y="208"/>
                  </a:lnTo>
                  <a:lnTo>
                    <a:pt x="2316" y="212"/>
                  </a:lnTo>
                  <a:lnTo>
                    <a:pt x="2306" y="222"/>
                  </a:lnTo>
                  <a:lnTo>
                    <a:pt x="2294" y="236"/>
                  </a:lnTo>
                  <a:lnTo>
                    <a:pt x="2286" y="248"/>
                  </a:lnTo>
                  <a:lnTo>
                    <a:pt x="2278" y="256"/>
                  </a:lnTo>
                  <a:lnTo>
                    <a:pt x="2266" y="264"/>
                  </a:lnTo>
                  <a:lnTo>
                    <a:pt x="2260" y="270"/>
                  </a:lnTo>
                  <a:lnTo>
                    <a:pt x="2252" y="278"/>
                  </a:lnTo>
                  <a:lnTo>
                    <a:pt x="2242" y="292"/>
                  </a:lnTo>
                  <a:lnTo>
                    <a:pt x="2230" y="314"/>
                  </a:lnTo>
                  <a:lnTo>
                    <a:pt x="2226" y="324"/>
                  </a:lnTo>
                  <a:lnTo>
                    <a:pt x="2226" y="328"/>
                  </a:lnTo>
                  <a:lnTo>
                    <a:pt x="2228" y="330"/>
                  </a:lnTo>
                  <a:lnTo>
                    <a:pt x="2238" y="328"/>
                  </a:lnTo>
                  <a:lnTo>
                    <a:pt x="2260" y="322"/>
                  </a:lnTo>
                  <a:close/>
                  <a:moveTo>
                    <a:pt x="2156" y="150"/>
                  </a:moveTo>
                  <a:lnTo>
                    <a:pt x="2156" y="150"/>
                  </a:lnTo>
                  <a:lnTo>
                    <a:pt x="2132" y="150"/>
                  </a:lnTo>
                  <a:lnTo>
                    <a:pt x="2100" y="148"/>
                  </a:lnTo>
                  <a:lnTo>
                    <a:pt x="2084" y="150"/>
                  </a:lnTo>
                  <a:lnTo>
                    <a:pt x="2068" y="152"/>
                  </a:lnTo>
                  <a:lnTo>
                    <a:pt x="2054" y="156"/>
                  </a:lnTo>
                  <a:lnTo>
                    <a:pt x="2042" y="162"/>
                  </a:lnTo>
                  <a:lnTo>
                    <a:pt x="2016" y="178"/>
                  </a:lnTo>
                  <a:lnTo>
                    <a:pt x="1988" y="192"/>
                  </a:lnTo>
                  <a:lnTo>
                    <a:pt x="1980" y="198"/>
                  </a:lnTo>
                  <a:lnTo>
                    <a:pt x="1978" y="200"/>
                  </a:lnTo>
                  <a:lnTo>
                    <a:pt x="1978" y="202"/>
                  </a:lnTo>
                  <a:lnTo>
                    <a:pt x="1980" y="204"/>
                  </a:lnTo>
                  <a:lnTo>
                    <a:pt x="1982" y="204"/>
                  </a:lnTo>
                  <a:lnTo>
                    <a:pt x="1996" y="206"/>
                  </a:lnTo>
                  <a:lnTo>
                    <a:pt x="2012" y="206"/>
                  </a:lnTo>
                  <a:lnTo>
                    <a:pt x="2020" y="208"/>
                  </a:lnTo>
                  <a:lnTo>
                    <a:pt x="2024" y="210"/>
                  </a:lnTo>
                  <a:lnTo>
                    <a:pt x="2024" y="214"/>
                  </a:lnTo>
                  <a:lnTo>
                    <a:pt x="2024" y="218"/>
                  </a:lnTo>
                  <a:lnTo>
                    <a:pt x="2026" y="224"/>
                  </a:lnTo>
                  <a:lnTo>
                    <a:pt x="2030" y="230"/>
                  </a:lnTo>
                  <a:lnTo>
                    <a:pt x="2038" y="234"/>
                  </a:lnTo>
                  <a:lnTo>
                    <a:pt x="2046" y="238"/>
                  </a:lnTo>
                  <a:lnTo>
                    <a:pt x="2054" y="238"/>
                  </a:lnTo>
                  <a:lnTo>
                    <a:pt x="2074" y="240"/>
                  </a:lnTo>
                  <a:lnTo>
                    <a:pt x="2100" y="244"/>
                  </a:lnTo>
                  <a:lnTo>
                    <a:pt x="2118" y="246"/>
                  </a:lnTo>
                  <a:lnTo>
                    <a:pt x="2138" y="252"/>
                  </a:lnTo>
                  <a:lnTo>
                    <a:pt x="2158" y="258"/>
                  </a:lnTo>
                  <a:lnTo>
                    <a:pt x="2180" y="260"/>
                  </a:lnTo>
                  <a:lnTo>
                    <a:pt x="2200" y="260"/>
                  </a:lnTo>
                  <a:lnTo>
                    <a:pt x="2218" y="258"/>
                  </a:lnTo>
                  <a:lnTo>
                    <a:pt x="2232" y="252"/>
                  </a:lnTo>
                  <a:lnTo>
                    <a:pt x="2240" y="248"/>
                  </a:lnTo>
                  <a:lnTo>
                    <a:pt x="2244" y="244"/>
                  </a:lnTo>
                  <a:lnTo>
                    <a:pt x="2244" y="240"/>
                  </a:lnTo>
                  <a:lnTo>
                    <a:pt x="2242" y="238"/>
                  </a:lnTo>
                  <a:lnTo>
                    <a:pt x="2240" y="234"/>
                  </a:lnTo>
                  <a:lnTo>
                    <a:pt x="2236" y="232"/>
                  </a:lnTo>
                  <a:lnTo>
                    <a:pt x="2236" y="228"/>
                  </a:lnTo>
                  <a:lnTo>
                    <a:pt x="2236" y="220"/>
                  </a:lnTo>
                  <a:lnTo>
                    <a:pt x="2238" y="210"/>
                  </a:lnTo>
                  <a:lnTo>
                    <a:pt x="2244" y="202"/>
                  </a:lnTo>
                  <a:lnTo>
                    <a:pt x="2248" y="192"/>
                  </a:lnTo>
                  <a:lnTo>
                    <a:pt x="2252" y="184"/>
                  </a:lnTo>
                  <a:lnTo>
                    <a:pt x="2252" y="180"/>
                  </a:lnTo>
                  <a:lnTo>
                    <a:pt x="2252" y="176"/>
                  </a:lnTo>
                  <a:lnTo>
                    <a:pt x="2250" y="174"/>
                  </a:lnTo>
                  <a:lnTo>
                    <a:pt x="2246" y="172"/>
                  </a:lnTo>
                  <a:lnTo>
                    <a:pt x="2238" y="166"/>
                  </a:lnTo>
                  <a:lnTo>
                    <a:pt x="2234" y="162"/>
                  </a:lnTo>
                  <a:lnTo>
                    <a:pt x="2230" y="160"/>
                  </a:lnTo>
                  <a:lnTo>
                    <a:pt x="2226" y="156"/>
                  </a:lnTo>
                  <a:lnTo>
                    <a:pt x="2220" y="156"/>
                  </a:lnTo>
                  <a:lnTo>
                    <a:pt x="2212" y="156"/>
                  </a:lnTo>
                  <a:lnTo>
                    <a:pt x="2184" y="164"/>
                  </a:lnTo>
                  <a:lnTo>
                    <a:pt x="2170" y="170"/>
                  </a:lnTo>
                  <a:lnTo>
                    <a:pt x="2162" y="170"/>
                  </a:lnTo>
                  <a:lnTo>
                    <a:pt x="2160" y="168"/>
                  </a:lnTo>
                  <a:lnTo>
                    <a:pt x="2162" y="164"/>
                  </a:lnTo>
                  <a:lnTo>
                    <a:pt x="2164" y="158"/>
                  </a:lnTo>
                  <a:lnTo>
                    <a:pt x="2164" y="154"/>
                  </a:lnTo>
                  <a:lnTo>
                    <a:pt x="2164" y="150"/>
                  </a:lnTo>
                  <a:lnTo>
                    <a:pt x="2156" y="150"/>
                  </a:lnTo>
                  <a:close/>
                  <a:moveTo>
                    <a:pt x="3192" y="724"/>
                  </a:moveTo>
                  <a:lnTo>
                    <a:pt x="3192" y="724"/>
                  </a:lnTo>
                  <a:lnTo>
                    <a:pt x="3218" y="728"/>
                  </a:lnTo>
                  <a:lnTo>
                    <a:pt x="3242" y="734"/>
                  </a:lnTo>
                  <a:lnTo>
                    <a:pt x="3268" y="744"/>
                  </a:lnTo>
                  <a:lnTo>
                    <a:pt x="3300" y="758"/>
                  </a:lnTo>
                  <a:lnTo>
                    <a:pt x="3308" y="762"/>
                  </a:lnTo>
                  <a:lnTo>
                    <a:pt x="3314" y="764"/>
                  </a:lnTo>
                  <a:lnTo>
                    <a:pt x="3316" y="762"/>
                  </a:lnTo>
                  <a:lnTo>
                    <a:pt x="3316" y="760"/>
                  </a:lnTo>
                  <a:lnTo>
                    <a:pt x="3314" y="752"/>
                  </a:lnTo>
                  <a:lnTo>
                    <a:pt x="3316" y="748"/>
                  </a:lnTo>
                  <a:lnTo>
                    <a:pt x="3320" y="746"/>
                  </a:lnTo>
                  <a:lnTo>
                    <a:pt x="3332" y="746"/>
                  </a:lnTo>
                  <a:lnTo>
                    <a:pt x="3338" y="746"/>
                  </a:lnTo>
                  <a:lnTo>
                    <a:pt x="3368" y="758"/>
                  </a:lnTo>
                  <a:lnTo>
                    <a:pt x="3390" y="768"/>
                  </a:lnTo>
                  <a:lnTo>
                    <a:pt x="3412" y="778"/>
                  </a:lnTo>
                  <a:lnTo>
                    <a:pt x="3420" y="782"/>
                  </a:lnTo>
                  <a:lnTo>
                    <a:pt x="3428" y="782"/>
                  </a:lnTo>
                  <a:lnTo>
                    <a:pt x="3434" y="778"/>
                  </a:lnTo>
                  <a:lnTo>
                    <a:pt x="3440" y="772"/>
                  </a:lnTo>
                  <a:lnTo>
                    <a:pt x="3440" y="766"/>
                  </a:lnTo>
                  <a:lnTo>
                    <a:pt x="3440" y="762"/>
                  </a:lnTo>
                  <a:lnTo>
                    <a:pt x="3436" y="756"/>
                  </a:lnTo>
                  <a:lnTo>
                    <a:pt x="3430" y="752"/>
                  </a:lnTo>
                  <a:lnTo>
                    <a:pt x="3422" y="748"/>
                  </a:lnTo>
                  <a:lnTo>
                    <a:pt x="3414" y="746"/>
                  </a:lnTo>
                  <a:lnTo>
                    <a:pt x="3412" y="744"/>
                  </a:lnTo>
                  <a:lnTo>
                    <a:pt x="3412" y="742"/>
                  </a:lnTo>
                  <a:lnTo>
                    <a:pt x="3414" y="742"/>
                  </a:lnTo>
                  <a:lnTo>
                    <a:pt x="3422" y="738"/>
                  </a:lnTo>
                  <a:lnTo>
                    <a:pt x="3432" y="736"/>
                  </a:lnTo>
                  <a:lnTo>
                    <a:pt x="3432" y="734"/>
                  </a:lnTo>
                  <a:lnTo>
                    <a:pt x="3432" y="732"/>
                  </a:lnTo>
                  <a:lnTo>
                    <a:pt x="3426" y="730"/>
                  </a:lnTo>
                  <a:lnTo>
                    <a:pt x="3418" y="726"/>
                  </a:lnTo>
                  <a:lnTo>
                    <a:pt x="3410" y="724"/>
                  </a:lnTo>
                  <a:lnTo>
                    <a:pt x="3406" y="720"/>
                  </a:lnTo>
                  <a:lnTo>
                    <a:pt x="3406" y="718"/>
                  </a:lnTo>
                  <a:lnTo>
                    <a:pt x="3416" y="714"/>
                  </a:lnTo>
                  <a:lnTo>
                    <a:pt x="3428" y="710"/>
                  </a:lnTo>
                  <a:lnTo>
                    <a:pt x="3430" y="708"/>
                  </a:lnTo>
                  <a:lnTo>
                    <a:pt x="3430" y="706"/>
                  </a:lnTo>
                  <a:lnTo>
                    <a:pt x="3426" y="702"/>
                  </a:lnTo>
                  <a:lnTo>
                    <a:pt x="3418" y="696"/>
                  </a:lnTo>
                  <a:lnTo>
                    <a:pt x="3392" y="686"/>
                  </a:lnTo>
                  <a:lnTo>
                    <a:pt x="3364" y="676"/>
                  </a:lnTo>
                  <a:lnTo>
                    <a:pt x="3352" y="674"/>
                  </a:lnTo>
                  <a:lnTo>
                    <a:pt x="3342" y="676"/>
                  </a:lnTo>
                  <a:lnTo>
                    <a:pt x="3336" y="678"/>
                  </a:lnTo>
                  <a:lnTo>
                    <a:pt x="3330" y="684"/>
                  </a:lnTo>
                  <a:lnTo>
                    <a:pt x="3326" y="688"/>
                  </a:lnTo>
                  <a:lnTo>
                    <a:pt x="3322" y="690"/>
                  </a:lnTo>
                  <a:lnTo>
                    <a:pt x="3320" y="688"/>
                  </a:lnTo>
                  <a:lnTo>
                    <a:pt x="3316" y="682"/>
                  </a:lnTo>
                  <a:lnTo>
                    <a:pt x="3312" y="676"/>
                  </a:lnTo>
                  <a:lnTo>
                    <a:pt x="3306" y="672"/>
                  </a:lnTo>
                  <a:lnTo>
                    <a:pt x="3302" y="668"/>
                  </a:lnTo>
                  <a:lnTo>
                    <a:pt x="3294" y="668"/>
                  </a:lnTo>
                  <a:lnTo>
                    <a:pt x="3278" y="666"/>
                  </a:lnTo>
                  <a:lnTo>
                    <a:pt x="3270" y="664"/>
                  </a:lnTo>
                  <a:lnTo>
                    <a:pt x="3258" y="660"/>
                  </a:lnTo>
                  <a:lnTo>
                    <a:pt x="3244" y="656"/>
                  </a:lnTo>
                  <a:lnTo>
                    <a:pt x="3230" y="654"/>
                  </a:lnTo>
                  <a:lnTo>
                    <a:pt x="3216" y="656"/>
                  </a:lnTo>
                  <a:lnTo>
                    <a:pt x="3204" y="660"/>
                  </a:lnTo>
                  <a:lnTo>
                    <a:pt x="3194" y="666"/>
                  </a:lnTo>
                  <a:lnTo>
                    <a:pt x="3186" y="674"/>
                  </a:lnTo>
                  <a:lnTo>
                    <a:pt x="3186" y="676"/>
                  </a:lnTo>
                  <a:lnTo>
                    <a:pt x="3186" y="680"/>
                  </a:lnTo>
                  <a:lnTo>
                    <a:pt x="3188" y="684"/>
                  </a:lnTo>
                  <a:lnTo>
                    <a:pt x="3190" y="688"/>
                  </a:lnTo>
                  <a:lnTo>
                    <a:pt x="3194" y="692"/>
                  </a:lnTo>
                  <a:lnTo>
                    <a:pt x="3196" y="696"/>
                  </a:lnTo>
                  <a:lnTo>
                    <a:pt x="3196" y="700"/>
                  </a:lnTo>
                  <a:lnTo>
                    <a:pt x="3196" y="702"/>
                  </a:lnTo>
                  <a:lnTo>
                    <a:pt x="3190" y="706"/>
                  </a:lnTo>
                  <a:lnTo>
                    <a:pt x="3184" y="712"/>
                  </a:lnTo>
                  <a:lnTo>
                    <a:pt x="3178" y="714"/>
                  </a:lnTo>
                  <a:lnTo>
                    <a:pt x="3176" y="718"/>
                  </a:lnTo>
                  <a:lnTo>
                    <a:pt x="3180" y="720"/>
                  </a:lnTo>
                  <a:lnTo>
                    <a:pt x="3192" y="724"/>
                  </a:lnTo>
                  <a:close/>
                  <a:moveTo>
                    <a:pt x="614" y="10"/>
                  </a:moveTo>
                  <a:lnTo>
                    <a:pt x="614" y="10"/>
                  </a:lnTo>
                  <a:lnTo>
                    <a:pt x="614" y="8"/>
                  </a:lnTo>
                  <a:lnTo>
                    <a:pt x="612" y="6"/>
                  </a:lnTo>
                  <a:lnTo>
                    <a:pt x="606" y="4"/>
                  </a:lnTo>
                  <a:lnTo>
                    <a:pt x="588" y="0"/>
                  </a:lnTo>
                  <a:lnTo>
                    <a:pt x="576" y="0"/>
                  </a:lnTo>
                  <a:lnTo>
                    <a:pt x="566" y="2"/>
                  </a:lnTo>
                  <a:lnTo>
                    <a:pt x="558" y="4"/>
                  </a:lnTo>
                  <a:lnTo>
                    <a:pt x="554" y="10"/>
                  </a:lnTo>
                  <a:lnTo>
                    <a:pt x="552" y="12"/>
                  </a:lnTo>
                  <a:lnTo>
                    <a:pt x="554" y="14"/>
                  </a:lnTo>
                  <a:lnTo>
                    <a:pt x="558" y="18"/>
                  </a:lnTo>
                  <a:lnTo>
                    <a:pt x="568" y="18"/>
                  </a:lnTo>
                  <a:lnTo>
                    <a:pt x="578" y="18"/>
                  </a:lnTo>
                  <a:lnTo>
                    <a:pt x="602" y="16"/>
                  </a:lnTo>
                  <a:lnTo>
                    <a:pt x="610" y="12"/>
                  </a:lnTo>
                  <a:lnTo>
                    <a:pt x="614" y="10"/>
                  </a:lnTo>
                  <a:close/>
                  <a:moveTo>
                    <a:pt x="444" y="80"/>
                  </a:moveTo>
                  <a:lnTo>
                    <a:pt x="444" y="80"/>
                  </a:lnTo>
                  <a:lnTo>
                    <a:pt x="450" y="82"/>
                  </a:lnTo>
                  <a:lnTo>
                    <a:pt x="450" y="84"/>
                  </a:lnTo>
                  <a:lnTo>
                    <a:pt x="456" y="86"/>
                  </a:lnTo>
                  <a:lnTo>
                    <a:pt x="474" y="88"/>
                  </a:lnTo>
                  <a:lnTo>
                    <a:pt x="502" y="94"/>
                  </a:lnTo>
                  <a:lnTo>
                    <a:pt x="514" y="100"/>
                  </a:lnTo>
                  <a:lnTo>
                    <a:pt x="524" y="102"/>
                  </a:lnTo>
                  <a:lnTo>
                    <a:pt x="536" y="100"/>
                  </a:lnTo>
                  <a:lnTo>
                    <a:pt x="544" y="96"/>
                  </a:lnTo>
                  <a:lnTo>
                    <a:pt x="546" y="94"/>
                  </a:lnTo>
                  <a:lnTo>
                    <a:pt x="544" y="94"/>
                  </a:lnTo>
                  <a:lnTo>
                    <a:pt x="520" y="88"/>
                  </a:lnTo>
                  <a:lnTo>
                    <a:pt x="492" y="76"/>
                  </a:lnTo>
                  <a:lnTo>
                    <a:pt x="478" y="74"/>
                  </a:lnTo>
                  <a:lnTo>
                    <a:pt x="466" y="76"/>
                  </a:lnTo>
                  <a:lnTo>
                    <a:pt x="458" y="76"/>
                  </a:lnTo>
                  <a:lnTo>
                    <a:pt x="452" y="74"/>
                  </a:lnTo>
                  <a:lnTo>
                    <a:pt x="438" y="70"/>
                  </a:lnTo>
                  <a:lnTo>
                    <a:pt x="432" y="68"/>
                  </a:lnTo>
                  <a:lnTo>
                    <a:pt x="426" y="66"/>
                  </a:lnTo>
                  <a:lnTo>
                    <a:pt x="420" y="68"/>
                  </a:lnTo>
                  <a:lnTo>
                    <a:pt x="414" y="74"/>
                  </a:lnTo>
                  <a:lnTo>
                    <a:pt x="412" y="76"/>
                  </a:lnTo>
                  <a:lnTo>
                    <a:pt x="414" y="76"/>
                  </a:lnTo>
                  <a:lnTo>
                    <a:pt x="420" y="78"/>
                  </a:lnTo>
                  <a:lnTo>
                    <a:pt x="432" y="78"/>
                  </a:lnTo>
                  <a:lnTo>
                    <a:pt x="444" y="80"/>
                  </a:lnTo>
                  <a:close/>
                  <a:moveTo>
                    <a:pt x="296" y="786"/>
                  </a:moveTo>
                  <a:lnTo>
                    <a:pt x="296" y="786"/>
                  </a:lnTo>
                  <a:lnTo>
                    <a:pt x="290" y="806"/>
                  </a:lnTo>
                  <a:lnTo>
                    <a:pt x="288" y="812"/>
                  </a:lnTo>
                  <a:lnTo>
                    <a:pt x="288" y="818"/>
                  </a:lnTo>
                  <a:lnTo>
                    <a:pt x="292" y="822"/>
                  </a:lnTo>
                  <a:lnTo>
                    <a:pt x="300" y="826"/>
                  </a:lnTo>
                  <a:lnTo>
                    <a:pt x="310" y="828"/>
                  </a:lnTo>
                  <a:lnTo>
                    <a:pt x="324" y="828"/>
                  </a:lnTo>
                  <a:lnTo>
                    <a:pt x="340" y="828"/>
                  </a:lnTo>
                  <a:lnTo>
                    <a:pt x="338" y="830"/>
                  </a:lnTo>
                  <a:lnTo>
                    <a:pt x="334" y="832"/>
                  </a:lnTo>
                  <a:lnTo>
                    <a:pt x="330" y="836"/>
                  </a:lnTo>
                  <a:lnTo>
                    <a:pt x="330" y="842"/>
                  </a:lnTo>
                  <a:lnTo>
                    <a:pt x="330" y="844"/>
                  </a:lnTo>
                  <a:lnTo>
                    <a:pt x="332" y="848"/>
                  </a:lnTo>
                  <a:lnTo>
                    <a:pt x="344" y="856"/>
                  </a:lnTo>
                  <a:lnTo>
                    <a:pt x="350" y="858"/>
                  </a:lnTo>
                  <a:lnTo>
                    <a:pt x="356" y="860"/>
                  </a:lnTo>
                  <a:lnTo>
                    <a:pt x="360" y="860"/>
                  </a:lnTo>
                  <a:lnTo>
                    <a:pt x="362" y="858"/>
                  </a:lnTo>
                  <a:lnTo>
                    <a:pt x="364" y="852"/>
                  </a:lnTo>
                  <a:lnTo>
                    <a:pt x="366" y="844"/>
                  </a:lnTo>
                  <a:lnTo>
                    <a:pt x="366" y="838"/>
                  </a:lnTo>
                  <a:lnTo>
                    <a:pt x="366" y="834"/>
                  </a:lnTo>
                  <a:lnTo>
                    <a:pt x="368" y="832"/>
                  </a:lnTo>
                  <a:lnTo>
                    <a:pt x="370" y="834"/>
                  </a:lnTo>
                  <a:lnTo>
                    <a:pt x="376" y="842"/>
                  </a:lnTo>
                  <a:lnTo>
                    <a:pt x="380" y="848"/>
                  </a:lnTo>
                  <a:lnTo>
                    <a:pt x="382" y="852"/>
                  </a:lnTo>
                  <a:lnTo>
                    <a:pt x="382" y="856"/>
                  </a:lnTo>
                  <a:lnTo>
                    <a:pt x="382" y="860"/>
                  </a:lnTo>
                  <a:lnTo>
                    <a:pt x="378" y="866"/>
                  </a:lnTo>
                  <a:lnTo>
                    <a:pt x="372" y="870"/>
                  </a:lnTo>
                  <a:lnTo>
                    <a:pt x="368" y="874"/>
                  </a:lnTo>
                  <a:lnTo>
                    <a:pt x="368" y="876"/>
                  </a:lnTo>
                  <a:lnTo>
                    <a:pt x="374" y="878"/>
                  </a:lnTo>
                  <a:lnTo>
                    <a:pt x="388" y="880"/>
                  </a:lnTo>
                  <a:lnTo>
                    <a:pt x="404" y="882"/>
                  </a:lnTo>
                  <a:lnTo>
                    <a:pt x="414" y="884"/>
                  </a:lnTo>
                  <a:lnTo>
                    <a:pt x="420" y="886"/>
                  </a:lnTo>
                  <a:lnTo>
                    <a:pt x="424" y="888"/>
                  </a:lnTo>
                  <a:lnTo>
                    <a:pt x="426" y="890"/>
                  </a:lnTo>
                  <a:lnTo>
                    <a:pt x="430" y="892"/>
                  </a:lnTo>
                  <a:lnTo>
                    <a:pt x="450" y="892"/>
                  </a:lnTo>
                  <a:lnTo>
                    <a:pt x="464" y="894"/>
                  </a:lnTo>
                  <a:lnTo>
                    <a:pt x="476" y="894"/>
                  </a:lnTo>
                  <a:lnTo>
                    <a:pt x="494" y="898"/>
                  </a:lnTo>
                  <a:lnTo>
                    <a:pt x="504" y="898"/>
                  </a:lnTo>
                  <a:lnTo>
                    <a:pt x="514" y="898"/>
                  </a:lnTo>
                  <a:lnTo>
                    <a:pt x="524" y="894"/>
                  </a:lnTo>
                  <a:lnTo>
                    <a:pt x="536" y="888"/>
                  </a:lnTo>
                  <a:lnTo>
                    <a:pt x="540" y="886"/>
                  </a:lnTo>
                  <a:lnTo>
                    <a:pt x="540" y="884"/>
                  </a:lnTo>
                  <a:lnTo>
                    <a:pt x="540" y="882"/>
                  </a:lnTo>
                  <a:lnTo>
                    <a:pt x="538" y="878"/>
                  </a:lnTo>
                  <a:lnTo>
                    <a:pt x="530" y="874"/>
                  </a:lnTo>
                  <a:lnTo>
                    <a:pt x="518" y="868"/>
                  </a:lnTo>
                  <a:lnTo>
                    <a:pt x="506" y="862"/>
                  </a:lnTo>
                  <a:lnTo>
                    <a:pt x="494" y="854"/>
                  </a:lnTo>
                  <a:lnTo>
                    <a:pt x="484" y="846"/>
                  </a:lnTo>
                  <a:lnTo>
                    <a:pt x="476" y="836"/>
                  </a:lnTo>
                  <a:lnTo>
                    <a:pt x="472" y="826"/>
                  </a:lnTo>
                  <a:lnTo>
                    <a:pt x="466" y="820"/>
                  </a:lnTo>
                  <a:lnTo>
                    <a:pt x="456" y="808"/>
                  </a:lnTo>
                  <a:lnTo>
                    <a:pt x="452" y="800"/>
                  </a:lnTo>
                  <a:lnTo>
                    <a:pt x="448" y="792"/>
                  </a:lnTo>
                  <a:lnTo>
                    <a:pt x="448" y="780"/>
                  </a:lnTo>
                  <a:lnTo>
                    <a:pt x="450" y="764"/>
                  </a:lnTo>
                  <a:lnTo>
                    <a:pt x="452" y="756"/>
                  </a:lnTo>
                  <a:lnTo>
                    <a:pt x="456" y="748"/>
                  </a:lnTo>
                  <a:lnTo>
                    <a:pt x="464" y="736"/>
                  </a:lnTo>
                  <a:lnTo>
                    <a:pt x="474" y="726"/>
                  </a:lnTo>
                  <a:lnTo>
                    <a:pt x="482" y="718"/>
                  </a:lnTo>
                  <a:lnTo>
                    <a:pt x="490" y="712"/>
                  </a:lnTo>
                  <a:lnTo>
                    <a:pt x="492" y="706"/>
                  </a:lnTo>
                  <a:lnTo>
                    <a:pt x="492" y="704"/>
                  </a:lnTo>
                  <a:lnTo>
                    <a:pt x="488" y="702"/>
                  </a:lnTo>
                  <a:lnTo>
                    <a:pt x="478" y="696"/>
                  </a:lnTo>
                  <a:lnTo>
                    <a:pt x="458" y="688"/>
                  </a:lnTo>
                  <a:lnTo>
                    <a:pt x="454" y="686"/>
                  </a:lnTo>
                  <a:lnTo>
                    <a:pt x="448" y="686"/>
                  </a:lnTo>
                  <a:lnTo>
                    <a:pt x="434" y="688"/>
                  </a:lnTo>
                  <a:lnTo>
                    <a:pt x="400" y="694"/>
                  </a:lnTo>
                  <a:lnTo>
                    <a:pt x="378" y="698"/>
                  </a:lnTo>
                  <a:lnTo>
                    <a:pt x="366" y="700"/>
                  </a:lnTo>
                  <a:lnTo>
                    <a:pt x="362" y="702"/>
                  </a:lnTo>
                  <a:lnTo>
                    <a:pt x="362" y="706"/>
                  </a:lnTo>
                  <a:lnTo>
                    <a:pt x="362" y="708"/>
                  </a:lnTo>
                  <a:lnTo>
                    <a:pt x="362" y="712"/>
                  </a:lnTo>
                  <a:lnTo>
                    <a:pt x="358" y="716"/>
                  </a:lnTo>
                  <a:lnTo>
                    <a:pt x="348" y="720"/>
                  </a:lnTo>
                  <a:lnTo>
                    <a:pt x="338" y="726"/>
                  </a:lnTo>
                  <a:lnTo>
                    <a:pt x="334" y="730"/>
                  </a:lnTo>
                  <a:lnTo>
                    <a:pt x="332" y="734"/>
                  </a:lnTo>
                  <a:lnTo>
                    <a:pt x="334" y="736"/>
                  </a:lnTo>
                  <a:lnTo>
                    <a:pt x="338" y="742"/>
                  </a:lnTo>
                  <a:lnTo>
                    <a:pt x="340" y="746"/>
                  </a:lnTo>
                  <a:lnTo>
                    <a:pt x="340" y="754"/>
                  </a:lnTo>
                  <a:lnTo>
                    <a:pt x="336" y="764"/>
                  </a:lnTo>
                  <a:lnTo>
                    <a:pt x="330" y="774"/>
                  </a:lnTo>
                  <a:lnTo>
                    <a:pt x="324" y="778"/>
                  </a:lnTo>
                  <a:lnTo>
                    <a:pt x="320" y="778"/>
                  </a:lnTo>
                  <a:lnTo>
                    <a:pt x="316" y="776"/>
                  </a:lnTo>
                  <a:lnTo>
                    <a:pt x="310" y="774"/>
                  </a:lnTo>
                  <a:lnTo>
                    <a:pt x="306" y="774"/>
                  </a:lnTo>
                  <a:lnTo>
                    <a:pt x="302" y="778"/>
                  </a:lnTo>
                  <a:lnTo>
                    <a:pt x="296" y="786"/>
                  </a:lnTo>
                  <a:close/>
                  <a:moveTo>
                    <a:pt x="282" y="168"/>
                  </a:moveTo>
                  <a:lnTo>
                    <a:pt x="282" y="168"/>
                  </a:lnTo>
                  <a:lnTo>
                    <a:pt x="290" y="168"/>
                  </a:lnTo>
                  <a:lnTo>
                    <a:pt x="294" y="164"/>
                  </a:lnTo>
                  <a:lnTo>
                    <a:pt x="292" y="160"/>
                  </a:lnTo>
                  <a:lnTo>
                    <a:pt x="288" y="158"/>
                  </a:lnTo>
                  <a:lnTo>
                    <a:pt x="280" y="154"/>
                  </a:lnTo>
                  <a:lnTo>
                    <a:pt x="270" y="152"/>
                  </a:lnTo>
                  <a:lnTo>
                    <a:pt x="260" y="152"/>
                  </a:lnTo>
                  <a:lnTo>
                    <a:pt x="250" y="156"/>
                  </a:lnTo>
                  <a:lnTo>
                    <a:pt x="242" y="160"/>
                  </a:lnTo>
                  <a:lnTo>
                    <a:pt x="240" y="164"/>
                  </a:lnTo>
                  <a:lnTo>
                    <a:pt x="240" y="166"/>
                  </a:lnTo>
                  <a:lnTo>
                    <a:pt x="244" y="166"/>
                  </a:lnTo>
                  <a:lnTo>
                    <a:pt x="260" y="168"/>
                  </a:lnTo>
                  <a:lnTo>
                    <a:pt x="282" y="168"/>
                  </a:lnTo>
                  <a:close/>
                  <a:moveTo>
                    <a:pt x="416" y="96"/>
                  </a:moveTo>
                  <a:lnTo>
                    <a:pt x="416" y="96"/>
                  </a:lnTo>
                  <a:lnTo>
                    <a:pt x="424" y="96"/>
                  </a:lnTo>
                  <a:lnTo>
                    <a:pt x="428" y="100"/>
                  </a:lnTo>
                  <a:lnTo>
                    <a:pt x="432" y="100"/>
                  </a:lnTo>
                  <a:lnTo>
                    <a:pt x="440" y="100"/>
                  </a:lnTo>
                  <a:lnTo>
                    <a:pt x="452" y="98"/>
                  </a:lnTo>
                  <a:lnTo>
                    <a:pt x="464" y="96"/>
                  </a:lnTo>
                  <a:lnTo>
                    <a:pt x="470" y="96"/>
                  </a:lnTo>
                  <a:lnTo>
                    <a:pt x="472" y="96"/>
                  </a:lnTo>
                  <a:lnTo>
                    <a:pt x="470" y="94"/>
                  </a:lnTo>
                  <a:lnTo>
                    <a:pt x="452" y="88"/>
                  </a:lnTo>
                  <a:lnTo>
                    <a:pt x="440" y="86"/>
                  </a:lnTo>
                  <a:lnTo>
                    <a:pt x="436" y="86"/>
                  </a:lnTo>
                  <a:lnTo>
                    <a:pt x="432" y="88"/>
                  </a:lnTo>
                  <a:lnTo>
                    <a:pt x="428" y="90"/>
                  </a:lnTo>
                  <a:lnTo>
                    <a:pt x="424" y="90"/>
                  </a:lnTo>
                  <a:lnTo>
                    <a:pt x="414" y="88"/>
                  </a:lnTo>
                  <a:lnTo>
                    <a:pt x="404" y="86"/>
                  </a:lnTo>
                  <a:lnTo>
                    <a:pt x="398" y="88"/>
                  </a:lnTo>
                  <a:lnTo>
                    <a:pt x="396" y="92"/>
                  </a:lnTo>
                  <a:lnTo>
                    <a:pt x="394" y="94"/>
                  </a:lnTo>
                  <a:lnTo>
                    <a:pt x="398" y="96"/>
                  </a:lnTo>
                  <a:lnTo>
                    <a:pt x="416" y="96"/>
                  </a:lnTo>
                  <a:close/>
                  <a:moveTo>
                    <a:pt x="406" y="124"/>
                  </a:moveTo>
                  <a:lnTo>
                    <a:pt x="406" y="124"/>
                  </a:lnTo>
                  <a:lnTo>
                    <a:pt x="414" y="122"/>
                  </a:lnTo>
                  <a:lnTo>
                    <a:pt x="416" y="122"/>
                  </a:lnTo>
                  <a:lnTo>
                    <a:pt x="416" y="120"/>
                  </a:lnTo>
                  <a:lnTo>
                    <a:pt x="414" y="116"/>
                  </a:lnTo>
                  <a:lnTo>
                    <a:pt x="408" y="112"/>
                  </a:lnTo>
                  <a:lnTo>
                    <a:pt x="402" y="110"/>
                  </a:lnTo>
                  <a:lnTo>
                    <a:pt x="394" y="110"/>
                  </a:lnTo>
                  <a:lnTo>
                    <a:pt x="390" y="112"/>
                  </a:lnTo>
                  <a:lnTo>
                    <a:pt x="392" y="114"/>
                  </a:lnTo>
                  <a:lnTo>
                    <a:pt x="392" y="116"/>
                  </a:lnTo>
                  <a:lnTo>
                    <a:pt x="392" y="118"/>
                  </a:lnTo>
                  <a:lnTo>
                    <a:pt x="390" y="120"/>
                  </a:lnTo>
                  <a:lnTo>
                    <a:pt x="390" y="122"/>
                  </a:lnTo>
                  <a:lnTo>
                    <a:pt x="392" y="124"/>
                  </a:lnTo>
                  <a:lnTo>
                    <a:pt x="406" y="124"/>
                  </a:lnTo>
                  <a:close/>
                  <a:moveTo>
                    <a:pt x="382" y="134"/>
                  </a:moveTo>
                  <a:lnTo>
                    <a:pt x="382" y="134"/>
                  </a:lnTo>
                  <a:lnTo>
                    <a:pt x="372" y="126"/>
                  </a:lnTo>
                  <a:lnTo>
                    <a:pt x="368" y="124"/>
                  </a:lnTo>
                  <a:lnTo>
                    <a:pt x="364" y="124"/>
                  </a:lnTo>
                  <a:lnTo>
                    <a:pt x="350" y="128"/>
                  </a:lnTo>
                  <a:lnTo>
                    <a:pt x="330" y="136"/>
                  </a:lnTo>
                  <a:lnTo>
                    <a:pt x="328" y="138"/>
                  </a:lnTo>
                  <a:lnTo>
                    <a:pt x="326" y="140"/>
                  </a:lnTo>
                  <a:lnTo>
                    <a:pt x="328" y="142"/>
                  </a:lnTo>
                  <a:lnTo>
                    <a:pt x="332" y="144"/>
                  </a:lnTo>
                  <a:lnTo>
                    <a:pt x="342" y="146"/>
                  </a:lnTo>
                  <a:lnTo>
                    <a:pt x="356" y="148"/>
                  </a:lnTo>
                  <a:lnTo>
                    <a:pt x="370" y="148"/>
                  </a:lnTo>
                  <a:lnTo>
                    <a:pt x="380" y="146"/>
                  </a:lnTo>
                  <a:lnTo>
                    <a:pt x="384" y="144"/>
                  </a:lnTo>
                  <a:lnTo>
                    <a:pt x="386" y="142"/>
                  </a:lnTo>
                  <a:lnTo>
                    <a:pt x="386" y="138"/>
                  </a:lnTo>
                  <a:lnTo>
                    <a:pt x="382" y="134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54" y="118"/>
                  </a:lnTo>
                  <a:lnTo>
                    <a:pt x="62" y="114"/>
                  </a:lnTo>
                  <a:lnTo>
                    <a:pt x="66" y="114"/>
                  </a:lnTo>
                  <a:lnTo>
                    <a:pt x="70" y="116"/>
                  </a:lnTo>
                  <a:lnTo>
                    <a:pt x="76" y="120"/>
                  </a:lnTo>
                  <a:lnTo>
                    <a:pt x="80" y="122"/>
                  </a:lnTo>
                  <a:lnTo>
                    <a:pt x="86" y="124"/>
                  </a:lnTo>
                  <a:lnTo>
                    <a:pt x="92" y="122"/>
                  </a:lnTo>
                  <a:lnTo>
                    <a:pt x="102" y="118"/>
                  </a:lnTo>
                  <a:lnTo>
                    <a:pt x="118" y="110"/>
                  </a:lnTo>
                  <a:lnTo>
                    <a:pt x="130" y="104"/>
                  </a:lnTo>
                  <a:lnTo>
                    <a:pt x="134" y="102"/>
                  </a:lnTo>
                  <a:lnTo>
                    <a:pt x="140" y="102"/>
                  </a:lnTo>
                  <a:lnTo>
                    <a:pt x="148" y="102"/>
                  </a:lnTo>
                  <a:lnTo>
                    <a:pt x="158" y="106"/>
                  </a:lnTo>
                  <a:lnTo>
                    <a:pt x="168" y="108"/>
                  </a:lnTo>
                  <a:lnTo>
                    <a:pt x="176" y="108"/>
                  </a:lnTo>
                  <a:lnTo>
                    <a:pt x="180" y="108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76" y="98"/>
                  </a:lnTo>
                  <a:lnTo>
                    <a:pt x="166" y="94"/>
                  </a:lnTo>
                  <a:lnTo>
                    <a:pt x="150" y="90"/>
                  </a:lnTo>
                  <a:lnTo>
                    <a:pt x="126" y="86"/>
                  </a:lnTo>
                  <a:lnTo>
                    <a:pt x="122" y="88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4" y="94"/>
                  </a:lnTo>
                  <a:lnTo>
                    <a:pt x="108" y="98"/>
                  </a:lnTo>
                  <a:lnTo>
                    <a:pt x="96" y="100"/>
                  </a:lnTo>
                  <a:lnTo>
                    <a:pt x="64" y="104"/>
                  </a:lnTo>
                  <a:lnTo>
                    <a:pt x="42" y="108"/>
                  </a:lnTo>
                  <a:lnTo>
                    <a:pt x="34" y="110"/>
                  </a:lnTo>
                  <a:lnTo>
                    <a:pt x="32" y="112"/>
                  </a:lnTo>
                  <a:lnTo>
                    <a:pt x="36" y="114"/>
                  </a:lnTo>
                  <a:lnTo>
                    <a:pt x="46" y="116"/>
                  </a:lnTo>
                  <a:close/>
                  <a:moveTo>
                    <a:pt x="202" y="100"/>
                  </a:moveTo>
                  <a:lnTo>
                    <a:pt x="202" y="100"/>
                  </a:lnTo>
                  <a:lnTo>
                    <a:pt x="210" y="106"/>
                  </a:lnTo>
                  <a:lnTo>
                    <a:pt x="210" y="108"/>
                  </a:lnTo>
                  <a:lnTo>
                    <a:pt x="210" y="112"/>
                  </a:lnTo>
                  <a:lnTo>
                    <a:pt x="208" y="114"/>
                  </a:lnTo>
                  <a:lnTo>
                    <a:pt x="202" y="116"/>
                  </a:lnTo>
                  <a:lnTo>
                    <a:pt x="178" y="118"/>
                  </a:lnTo>
                  <a:lnTo>
                    <a:pt x="152" y="118"/>
                  </a:lnTo>
                  <a:lnTo>
                    <a:pt x="136" y="118"/>
                  </a:lnTo>
                  <a:lnTo>
                    <a:pt x="132" y="120"/>
                  </a:lnTo>
                  <a:lnTo>
                    <a:pt x="134" y="124"/>
                  </a:lnTo>
                  <a:lnTo>
                    <a:pt x="140" y="126"/>
                  </a:lnTo>
                  <a:lnTo>
                    <a:pt x="146" y="132"/>
                  </a:lnTo>
                  <a:lnTo>
                    <a:pt x="146" y="134"/>
                  </a:lnTo>
                  <a:lnTo>
                    <a:pt x="144" y="134"/>
                  </a:lnTo>
                  <a:lnTo>
                    <a:pt x="124" y="132"/>
                  </a:lnTo>
                  <a:lnTo>
                    <a:pt x="110" y="132"/>
                  </a:lnTo>
                  <a:lnTo>
                    <a:pt x="100" y="132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100" y="140"/>
                  </a:lnTo>
                  <a:lnTo>
                    <a:pt x="110" y="144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8" y="144"/>
                  </a:lnTo>
                  <a:lnTo>
                    <a:pt x="140" y="140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46" y="146"/>
                  </a:lnTo>
                  <a:lnTo>
                    <a:pt x="146" y="150"/>
                  </a:lnTo>
                  <a:lnTo>
                    <a:pt x="146" y="152"/>
                  </a:lnTo>
                  <a:lnTo>
                    <a:pt x="150" y="152"/>
                  </a:lnTo>
                  <a:lnTo>
                    <a:pt x="160" y="150"/>
                  </a:lnTo>
                  <a:lnTo>
                    <a:pt x="168" y="148"/>
                  </a:lnTo>
                  <a:lnTo>
                    <a:pt x="176" y="146"/>
                  </a:lnTo>
                  <a:lnTo>
                    <a:pt x="184" y="148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198" y="142"/>
                  </a:lnTo>
                  <a:lnTo>
                    <a:pt x="192" y="140"/>
                  </a:lnTo>
                  <a:lnTo>
                    <a:pt x="184" y="138"/>
                  </a:lnTo>
                  <a:lnTo>
                    <a:pt x="184" y="136"/>
                  </a:lnTo>
                  <a:lnTo>
                    <a:pt x="186" y="134"/>
                  </a:lnTo>
                  <a:lnTo>
                    <a:pt x="196" y="130"/>
                  </a:lnTo>
                  <a:lnTo>
                    <a:pt x="206" y="130"/>
                  </a:lnTo>
                  <a:lnTo>
                    <a:pt x="216" y="128"/>
                  </a:lnTo>
                  <a:lnTo>
                    <a:pt x="220" y="126"/>
                  </a:lnTo>
                  <a:lnTo>
                    <a:pt x="226" y="124"/>
                  </a:lnTo>
                  <a:lnTo>
                    <a:pt x="230" y="120"/>
                  </a:lnTo>
                  <a:lnTo>
                    <a:pt x="234" y="118"/>
                  </a:lnTo>
                  <a:lnTo>
                    <a:pt x="246" y="118"/>
                  </a:lnTo>
                  <a:lnTo>
                    <a:pt x="262" y="118"/>
                  </a:lnTo>
                  <a:lnTo>
                    <a:pt x="286" y="114"/>
                  </a:lnTo>
                  <a:lnTo>
                    <a:pt x="298" y="112"/>
                  </a:lnTo>
                  <a:lnTo>
                    <a:pt x="304" y="108"/>
                  </a:lnTo>
                  <a:lnTo>
                    <a:pt x="306" y="104"/>
                  </a:lnTo>
                  <a:lnTo>
                    <a:pt x="304" y="102"/>
                  </a:lnTo>
                  <a:lnTo>
                    <a:pt x="298" y="98"/>
                  </a:lnTo>
                  <a:lnTo>
                    <a:pt x="290" y="96"/>
                  </a:lnTo>
                  <a:lnTo>
                    <a:pt x="280" y="96"/>
                  </a:lnTo>
                  <a:lnTo>
                    <a:pt x="270" y="98"/>
                  </a:lnTo>
                  <a:lnTo>
                    <a:pt x="256" y="98"/>
                  </a:lnTo>
                  <a:lnTo>
                    <a:pt x="258" y="98"/>
                  </a:lnTo>
                  <a:lnTo>
                    <a:pt x="260" y="96"/>
                  </a:lnTo>
                  <a:lnTo>
                    <a:pt x="262" y="94"/>
                  </a:lnTo>
                  <a:lnTo>
                    <a:pt x="262" y="92"/>
                  </a:lnTo>
                  <a:lnTo>
                    <a:pt x="258" y="90"/>
                  </a:lnTo>
                  <a:lnTo>
                    <a:pt x="250" y="88"/>
                  </a:lnTo>
                  <a:lnTo>
                    <a:pt x="228" y="88"/>
                  </a:lnTo>
                  <a:lnTo>
                    <a:pt x="208" y="90"/>
                  </a:lnTo>
                  <a:lnTo>
                    <a:pt x="202" y="92"/>
                  </a:lnTo>
                  <a:lnTo>
                    <a:pt x="198" y="96"/>
                  </a:lnTo>
                  <a:lnTo>
                    <a:pt x="198" y="98"/>
                  </a:lnTo>
                  <a:lnTo>
                    <a:pt x="202" y="100"/>
                  </a:lnTo>
                  <a:close/>
                  <a:moveTo>
                    <a:pt x="272" y="70"/>
                  </a:moveTo>
                  <a:lnTo>
                    <a:pt x="272" y="70"/>
                  </a:lnTo>
                  <a:lnTo>
                    <a:pt x="276" y="66"/>
                  </a:lnTo>
                  <a:lnTo>
                    <a:pt x="278" y="64"/>
                  </a:lnTo>
                  <a:lnTo>
                    <a:pt x="276" y="62"/>
                  </a:lnTo>
                  <a:lnTo>
                    <a:pt x="274" y="60"/>
                  </a:lnTo>
                  <a:lnTo>
                    <a:pt x="268" y="60"/>
                  </a:lnTo>
                  <a:lnTo>
                    <a:pt x="262" y="60"/>
                  </a:lnTo>
                  <a:lnTo>
                    <a:pt x="256" y="62"/>
                  </a:lnTo>
                  <a:lnTo>
                    <a:pt x="250" y="66"/>
                  </a:lnTo>
                  <a:lnTo>
                    <a:pt x="246" y="72"/>
                  </a:lnTo>
                  <a:lnTo>
                    <a:pt x="244" y="76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8" y="74"/>
                  </a:lnTo>
                  <a:lnTo>
                    <a:pt x="272" y="70"/>
                  </a:lnTo>
                  <a:close/>
                  <a:moveTo>
                    <a:pt x="228" y="142"/>
                  </a:moveTo>
                  <a:lnTo>
                    <a:pt x="228" y="142"/>
                  </a:lnTo>
                  <a:lnTo>
                    <a:pt x="222" y="144"/>
                  </a:lnTo>
                  <a:lnTo>
                    <a:pt x="220" y="146"/>
                  </a:lnTo>
                  <a:lnTo>
                    <a:pt x="218" y="150"/>
                  </a:lnTo>
                  <a:lnTo>
                    <a:pt x="220" y="152"/>
                  </a:lnTo>
                  <a:lnTo>
                    <a:pt x="222" y="156"/>
                  </a:lnTo>
                  <a:lnTo>
                    <a:pt x="226" y="156"/>
                  </a:lnTo>
                  <a:lnTo>
                    <a:pt x="232" y="156"/>
                  </a:lnTo>
                  <a:lnTo>
                    <a:pt x="238" y="154"/>
                  </a:lnTo>
                  <a:lnTo>
                    <a:pt x="246" y="148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6" y="140"/>
                  </a:lnTo>
                  <a:lnTo>
                    <a:pt x="242" y="138"/>
                  </a:lnTo>
                  <a:lnTo>
                    <a:pt x="228" y="142"/>
                  </a:lnTo>
                  <a:close/>
                  <a:moveTo>
                    <a:pt x="790" y="22"/>
                  </a:moveTo>
                  <a:lnTo>
                    <a:pt x="790" y="22"/>
                  </a:lnTo>
                  <a:lnTo>
                    <a:pt x="792" y="20"/>
                  </a:lnTo>
                  <a:lnTo>
                    <a:pt x="792" y="18"/>
                  </a:lnTo>
                  <a:lnTo>
                    <a:pt x="788" y="14"/>
                  </a:lnTo>
                  <a:lnTo>
                    <a:pt x="780" y="12"/>
                  </a:lnTo>
                  <a:lnTo>
                    <a:pt x="770" y="12"/>
                  </a:lnTo>
                  <a:lnTo>
                    <a:pt x="748" y="12"/>
                  </a:lnTo>
                  <a:lnTo>
                    <a:pt x="736" y="14"/>
                  </a:lnTo>
                  <a:lnTo>
                    <a:pt x="728" y="18"/>
                  </a:lnTo>
                  <a:lnTo>
                    <a:pt x="726" y="18"/>
                  </a:lnTo>
                  <a:lnTo>
                    <a:pt x="726" y="20"/>
                  </a:lnTo>
                  <a:lnTo>
                    <a:pt x="730" y="22"/>
                  </a:lnTo>
                  <a:lnTo>
                    <a:pt x="750" y="26"/>
                  </a:lnTo>
                  <a:lnTo>
                    <a:pt x="774" y="26"/>
                  </a:lnTo>
                  <a:lnTo>
                    <a:pt x="784" y="26"/>
                  </a:lnTo>
                  <a:lnTo>
                    <a:pt x="790" y="22"/>
                  </a:lnTo>
                  <a:close/>
                  <a:moveTo>
                    <a:pt x="596" y="154"/>
                  </a:moveTo>
                  <a:lnTo>
                    <a:pt x="596" y="154"/>
                  </a:lnTo>
                  <a:lnTo>
                    <a:pt x="588" y="158"/>
                  </a:lnTo>
                  <a:lnTo>
                    <a:pt x="586" y="160"/>
                  </a:lnTo>
                  <a:lnTo>
                    <a:pt x="588" y="162"/>
                  </a:lnTo>
                  <a:lnTo>
                    <a:pt x="592" y="164"/>
                  </a:lnTo>
                  <a:lnTo>
                    <a:pt x="608" y="164"/>
                  </a:lnTo>
                  <a:lnTo>
                    <a:pt x="628" y="164"/>
                  </a:lnTo>
                  <a:lnTo>
                    <a:pt x="634" y="162"/>
                  </a:lnTo>
                  <a:lnTo>
                    <a:pt x="638" y="160"/>
                  </a:lnTo>
                  <a:lnTo>
                    <a:pt x="636" y="158"/>
                  </a:lnTo>
                  <a:lnTo>
                    <a:pt x="632" y="156"/>
                  </a:lnTo>
                  <a:lnTo>
                    <a:pt x="618" y="152"/>
                  </a:lnTo>
                  <a:lnTo>
                    <a:pt x="610" y="152"/>
                  </a:lnTo>
                  <a:lnTo>
                    <a:pt x="600" y="154"/>
                  </a:lnTo>
                  <a:lnTo>
                    <a:pt x="596" y="154"/>
                  </a:lnTo>
                  <a:close/>
                  <a:moveTo>
                    <a:pt x="482" y="98"/>
                  </a:moveTo>
                  <a:lnTo>
                    <a:pt x="482" y="98"/>
                  </a:lnTo>
                  <a:lnTo>
                    <a:pt x="460" y="100"/>
                  </a:lnTo>
                  <a:lnTo>
                    <a:pt x="458" y="102"/>
                  </a:lnTo>
                  <a:lnTo>
                    <a:pt x="462" y="106"/>
                  </a:lnTo>
                  <a:lnTo>
                    <a:pt x="470" y="108"/>
                  </a:lnTo>
                  <a:lnTo>
                    <a:pt x="482" y="108"/>
                  </a:lnTo>
                  <a:lnTo>
                    <a:pt x="510" y="106"/>
                  </a:lnTo>
                  <a:lnTo>
                    <a:pt x="514" y="106"/>
                  </a:lnTo>
                  <a:lnTo>
                    <a:pt x="516" y="104"/>
                  </a:lnTo>
                  <a:lnTo>
                    <a:pt x="508" y="100"/>
                  </a:lnTo>
                  <a:lnTo>
                    <a:pt x="496" y="98"/>
                  </a:lnTo>
                  <a:lnTo>
                    <a:pt x="482" y="98"/>
                  </a:lnTo>
                  <a:close/>
                  <a:moveTo>
                    <a:pt x="796" y="100"/>
                  </a:moveTo>
                  <a:lnTo>
                    <a:pt x="796" y="100"/>
                  </a:lnTo>
                  <a:lnTo>
                    <a:pt x="822" y="96"/>
                  </a:lnTo>
                  <a:lnTo>
                    <a:pt x="842" y="92"/>
                  </a:lnTo>
                  <a:lnTo>
                    <a:pt x="848" y="90"/>
                  </a:lnTo>
                  <a:lnTo>
                    <a:pt x="854" y="88"/>
                  </a:lnTo>
                  <a:lnTo>
                    <a:pt x="856" y="84"/>
                  </a:lnTo>
                  <a:lnTo>
                    <a:pt x="858" y="78"/>
                  </a:lnTo>
                  <a:lnTo>
                    <a:pt x="856" y="70"/>
                  </a:lnTo>
                  <a:lnTo>
                    <a:pt x="852" y="66"/>
                  </a:lnTo>
                  <a:lnTo>
                    <a:pt x="844" y="62"/>
                  </a:lnTo>
                  <a:lnTo>
                    <a:pt x="836" y="60"/>
                  </a:lnTo>
                  <a:lnTo>
                    <a:pt x="828" y="60"/>
                  </a:lnTo>
                  <a:lnTo>
                    <a:pt x="820" y="60"/>
                  </a:lnTo>
                  <a:lnTo>
                    <a:pt x="812" y="62"/>
                  </a:lnTo>
                  <a:lnTo>
                    <a:pt x="806" y="66"/>
                  </a:lnTo>
                  <a:lnTo>
                    <a:pt x="800" y="70"/>
                  </a:lnTo>
                  <a:lnTo>
                    <a:pt x="796" y="72"/>
                  </a:lnTo>
                  <a:lnTo>
                    <a:pt x="784" y="74"/>
                  </a:lnTo>
                  <a:lnTo>
                    <a:pt x="768" y="76"/>
                  </a:lnTo>
                  <a:lnTo>
                    <a:pt x="758" y="80"/>
                  </a:lnTo>
                  <a:lnTo>
                    <a:pt x="748" y="86"/>
                  </a:lnTo>
                  <a:lnTo>
                    <a:pt x="742" y="90"/>
                  </a:lnTo>
                  <a:lnTo>
                    <a:pt x="740" y="94"/>
                  </a:lnTo>
                  <a:lnTo>
                    <a:pt x="742" y="98"/>
                  </a:lnTo>
                  <a:lnTo>
                    <a:pt x="748" y="100"/>
                  </a:lnTo>
                  <a:lnTo>
                    <a:pt x="758" y="102"/>
                  </a:lnTo>
                  <a:lnTo>
                    <a:pt x="768" y="102"/>
                  </a:lnTo>
                  <a:lnTo>
                    <a:pt x="796" y="100"/>
                  </a:lnTo>
                  <a:close/>
                  <a:moveTo>
                    <a:pt x="506" y="132"/>
                  </a:moveTo>
                  <a:lnTo>
                    <a:pt x="506" y="132"/>
                  </a:lnTo>
                  <a:lnTo>
                    <a:pt x="494" y="134"/>
                  </a:lnTo>
                  <a:lnTo>
                    <a:pt x="482" y="132"/>
                  </a:lnTo>
                  <a:lnTo>
                    <a:pt x="476" y="134"/>
                  </a:lnTo>
                  <a:lnTo>
                    <a:pt x="472" y="136"/>
                  </a:lnTo>
                  <a:lnTo>
                    <a:pt x="468" y="140"/>
                  </a:lnTo>
                  <a:lnTo>
                    <a:pt x="466" y="148"/>
                  </a:lnTo>
                  <a:lnTo>
                    <a:pt x="466" y="154"/>
                  </a:lnTo>
                  <a:lnTo>
                    <a:pt x="468" y="156"/>
                  </a:lnTo>
                  <a:lnTo>
                    <a:pt x="472" y="158"/>
                  </a:lnTo>
                  <a:lnTo>
                    <a:pt x="478" y="158"/>
                  </a:lnTo>
                  <a:lnTo>
                    <a:pt x="494" y="158"/>
                  </a:lnTo>
                  <a:lnTo>
                    <a:pt x="512" y="158"/>
                  </a:lnTo>
                  <a:lnTo>
                    <a:pt x="520" y="156"/>
                  </a:lnTo>
                  <a:lnTo>
                    <a:pt x="524" y="154"/>
                  </a:lnTo>
                  <a:lnTo>
                    <a:pt x="526" y="150"/>
                  </a:lnTo>
                  <a:lnTo>
                    <a:pt x="524" y="144"/>
                  </a:lnTo>
                  <a:lnTo>
                    <a:pt x="522" y="138"/>
                  </a:lnTo>
                  <a:lnTo>
                    <a:pt x="516" y="134"/>
                  </a:lnTo>
                  <a:lnTo>
                    <a:pt x="512" y="132"/>
                  </a:lnTo>
                  <a:lnTo>
                    <a:pt x="506" y="132"/>
                  </a:lnTo>
                  <a:close/>
                  <a:moveTo>
                    <a:pt x="456" y="58"/>
                  </a:moveTo>
                  <a:lnTo>
                    <a:pt x="456" y="58"/>
                  </a:lnTo>
                  <a:lnTo>
                    <a:pt x="460" y="58"/>
                  </a:lnTo>
                  <a:lnTo>
                    <a:pt x="464" y="58"/>
                  </a:lnTo>
                  <a:lnTo>
                    <a:pt x="470" y="58"/>
                  </a:lnTo>
                  <a:lnTo>
                    <a:pt x="480" y="58"/>
                  </a:lnTo>
                  <a:lnTo>
                    <a:pt x="486" y="58"/>
                  </a:lnTo>
                  <a:lnTo>
                    <a:pt x="492" y="62"/>
                  </a:lnTo>
                  <a:lnTo>
                    <a:pt x="496" y="64"/>
                  </a:lnTo>
                  <a:lnTo>
                    <a:pt x="500" y="64"/>
                  </a:lnTo>
                  <a:lnTo>
                    <a:pt x="508" y="60"/>
                  </a:lnTo>
                  <a:lnTo>
                    <a:pt x="524" y="56"/>
                  </a:lnTo>
                  <a:lnTo>
                    <a:pt x="548" y="52"/>
                  </a:lnTo>
                  <a:lnTo>
                    <a:pt x="552" y="52"/>
                  </a:lnTo>
                  <a:lnTo>
                    <a:pt x="550" y="50"/>
                  </a:lnTo>
                  <a:lnTo>
                    <a:pt x="540" y="48"/>
                  </a:lnTo>
                  <a:lnTo>
                    <a:pt x="498" y="44"/>
                  </a:lnTo>
                  <a:lnTo>
                    <a:pt x="492" y="44"/>
                  </a:lnTo>
                  <a:lnTo>
                    <a:pt x="488" y="44"/>
                  </a:lnTo>
                  <a:lnTo>
                    <a:pt x="488" y="46"/>
                  </a:lnTo>
                  <a:lnTo>
                    <a:pt x="490" y="48"/>
                  </a:lnTo>
                  <a:lnTo>
                    <a:pt x="494" y="52"/>
                  </a:lnTo>
                  <a:lnTo>
                    <a:pt x="492" y="54"/>
                  </a:lnTo>
                  <a:lnTo>
                    <a:pt x="488" y="54"/>
                  </a:lnTo>
                  <a:lnTo>
                    <a:pt x="462" y="52"/>
                  </a:lnTo>
                  <a:lnTo>
                    <a:pt x="454" y="54"/>
                  </a:lnTo>
                  <a:lnTo>
                    <a:pt x="454" y="56"/>
                  </a:lnTo>
                  <a:lnTo>
                    <a:pt x="456" y="58"/>
                  </a:lnTo>
                  <a:close/>
                  <a:moveTo>
                    <a:pt x="678" y="84"/>
                  </a:moveTo>
                  <a:lnTo>
                    <a:pt x="678" y="84"/>
                  </a:lnTo>
                  <a:lnTo>
                    <a:pt x="688" y="82"/>
                  </a:lnTo>
                  <a:lnTo>
                    <a:pt x="696" y="78"/>
                  </a:lnTo>
                  <a:lnTo>
                    <a:pt x="704" y="74"/>
                  </a:lnTo>
                  <a:lnTo>
                    <a:pt x="710" y="70"/>
                  </a:lnTo>
                  <a:lnTo>
                    <a:pt x="710" y="68"/>
                  </a:lnTo>
                  <a:lnTo>
                    <a:pt x="710" y="66"/>
                  </a:lnTo>
                  <a:lnTo>
                    <a:pt x="704" y="64"/>
                  </a:lnTo>
                  <a:lnTo>
                    <a:pt x="692" y="64"/>
                  </a:lnTo>
                  <a:lnTo>
                    <a:pt x="670" y="68"/>
                  </a:lnTo>
                  <a:lnTo>
                    <a:pt x="654" y="72"/>
                  </a:lnTo>
                  <a:lnTo>
                    <a:pt x="646" y="76"/>
                  </a:lnTo>
                  <a:lnTo>
                    <a:pt x="644" y="80"/>
                  </a:lnTo>
                  <a:lnTo>
                    <a:pt x="646" y="82"/>
                  </a:lnTo>
                  <a:lnTo>
                    <a:pt x="658" y="84"/>
                  </a:lnTo>
                  <a:lnTo>
                    <a:pt x="678" y="84"/>
                  </a:lnTo>
                  <a:close/>
                  <a:moveTo>
                    <a:pt x="568" y="44"/>
                  </a:moveTo>
                  <a:lnTo>
                    <a:pt x="568" y="44"/>
                  </a:lnTo>
                  <a:lnTo>
                    <a:pt x="580" y="44"/>
                  </a:lnTo>
                  <a:lnTo>
                    <a:pt x="582" y="44"/>
                  </a:lnTo>
                  <a:lnTo>
                    <a:pt x="580" y="42"/>
                  </a:lnTo>
                  <a:lnTo>
                    <a:pt x="570" y="38"/>
                  </a:lnTo>
                  <a:lnTo>
                    <a:pt x="556" y="34"/>
                  </a:lnTo>
                  <a:lnTo>
                    <a:pt x="544" y="30"/>
                  </a:lnTo>
                  <a:lnTo>
                    <a:pt x="536" y="28"/>
                  </a:lnTo>
                  <a:lnTo>
                    <a:pt x="528" y="30"/>
                  </a:lnTo>
                  <a:lnTo>
                    <a:pt x="518" y="34"/>
                  </a:lnTo>
                  <a:lnTo>
                    <a:pt x="510" y="38"/>
                  </a:lnTo>
                  <a:lnTo>
                    <a:pt x="508" y="40"/>
                  </a:lnTo>
                  <a:lnTo>
                    <a:pt x="510" y="40"/>
                  </a:lnTo>
                  <a:lnTo>
                    <a:pt x="520" y="40"/>
                  </a:lnTo>
                  <a:lnTo>
                    <a:pt x="542" y="42"/>
                  </a:lnTo>
                  <a:lnTo>
                    <a:pt x="568" y="44"/>
                  </a:lnTo>
                  <a:close/>
                  <a:moveTo>
                    <a:pt x="672" y="122"/>
                  </a:moveTo>
                  <a:lnTo>
                    <a:pt x="672" y="122"/>
                  </a:lnTo>
                  <a:lnTo>
                    <a:pt x="682" y="124"/>
                  </a:lnTo>
                  <a:lnTo>
                    <a:pt x="690" y="124"/>
                  </a:lnTo>
                  <a:lnTo>
                    <a:pt x="694" y="124"/>
                  </a:lnTo>
                  <a:lnTo>
                    <a:pt x="698" y="120"/>
                  </a:lnTo>
                  <a:lnTo>
                    <a:pt x="706" y="116"/>
                  </a:lnTo>
                  <a:lnTo>
                    <a:pt x="710" y="112"/>
                  </a:lnTo>
                  <a:lnTo>
                    <a:pt x="718" y="112"/>
                  </a:lnTo>
                  <a:lnTo>
                    <a:pt x="724" y="110"/>
                  </a:lnTo>
                  <a:lnTo>
                    <a:pt x="728" y="106"/>
                  </a:lnTo>
                  <a:lnTo>
                    <a:pt x="730" y="100"/>
                  </a:lnTo>
                  <a:lnTo>
                    <a:pt x="728" y="94"/>
                  </a:lnTo>
                  <a:lnTo>
                    <a:pt x="724" y="88"/>
                  </a:lnTo>
                  <a:lnTo>
                    <a:pt x="716" y="84"/>
                  </a:lnTo>
                  <a:lnTo>
                    <a:pt x="704" y="84"/>
                  </a:lnTo>
                  <a:lnTo>
                    <a:pt x="688" y="88"/>
                  </a:lnTo>
                  <a:lnTo>
                    <a:pt x="670" y="94"/>
                  </a:lnTo>
                  <a:lnTo>
                    <a:pt x="656" y="94"/>
                  </a:lnTo>
                  <a:lnTo>
                    <a:pt x="644" y="92"/>
                  </a:lnTo>
                  <a:lnTo>
                    <a:pt x="634" y="90"/>
                  </a:lnTo>
                  <a:lnTo>
                    <a:pt x="626" y="90"/>
                  </a:lnTo>
                  <a:lnTo>
                    <a:pt x="620" y="90"/>
                  </a:lnTo>
                  <a:lnTo>
                    <a:pt x="614" y="94"/>
                  </a:lnTo>
                  <a:lnTo>
                    <a:pt x="608" y="104"/>
                  </a:lnTo>
                  <a:lnTo>
                    <a:pt x="606" y="116"/>
                  </a:lnTo>
                  <a:lnTo>
                    <a:pt x="606" y="118"/>
                  </a:lnTo>
                  <a:lnTo>
                    <a:pt x="608" y="122"/>
                  </a:lnTo>
                  <a:lnTo>
                    <a:pt x="614" y="124"/>
                  </a:lnTo>
                  <a:lnTo>
                    <a:pt x="622" y="124"/>
                  </a:lnTo>
                  <a:lnTo>
                    <a:pt x="646" y="120"/>
                  </a:lnTo>
                  <a:lnTo>
                    <a:pt x="660" y="120"/>
                  </a:lnTo>
                  <a:lnTo>
                    <a:pt x="672" y="122"/>
                  </a:lnTo>
                  <a:close/>
                  <a:moveTo>
                    <a:pt x="4428" y="2314"/>
                  </a:moveTo>
                  <a:lnTo>
                    <a:pt x="4428" y="2314"/>
                  </a:lnTo>
                  <a:lnTo>
                    <a:pt x="4426" y="2314"/>
                  </a:lnTo>
                  <a:lnTo>
                    <a:pt x="4428" y="2314"/>
                  </a:lnTo>
                  <a:lnTo>
                    <a:pt x="4432" y="2310"/>
                  </a:lnTo>
                  <a:lnTo>
                    <a:pt x="4436" y="2306"/>
                  </a:lnTo>
                  <a:lnTo>
                    <a:pt x="4436" y="2302"/>
                  </a:lnTo>
                  <a:lnTo>
                    <a:pt x="4432" y="2304"/>
                  </a:lnTo>
                  <a:lnTo>
                    <a:pt x="4428" y="2314"/>
                  </a:lnTo>
                  <a:close/>
                  <a:moveTo>
                    <a:pt x="4510" y="2192"/>
                  </a:moveTo>
                  <a:lnTo>
                    <a:pt x="4510" y="2192"/>
                  </a:lnTo>
                  <a:lnTo>
                    <a:pt x="4508" y="2194"/>
                  </a:lnTo>
                  <a:lnTo>
                    <a:pt x="4506" y="2196"/>
                  </a:lnTo>
                  <a:lnTo>
                    <a:pt x="4502" y="2202"/>
                  </a:lnTo>
                  <a:lnTo>
                    <a:pt x="4498" y="2210"/>
                  </a:lnTo>
                  <a:lnTo>
                    <a:pt x="4496" y="2214"/>
                  </a:lnTo>
                  <a:lnTo>
                    <a:pt x="4492" y="2216"/>
                  </a:lnTo>
                  <a:lnTo>
                    <a:pt x="4482" y="2220"/>
                  </a:lnTo>
                  <a:lnTo>
                    <a:pt x="4476" y="2224"/>
                  </a:lnTo>
                  <a:lnTo>
                    <a:pt x="4476" y="2226"/>
                  </a:lnTo>
                  <a:lnTo>
                    <a:pt x="4474" y="2228"/>
                  </a:lnTo>
                  <a:lnTo>
                    <a:pt x="4478" y="2236"/>
                  </a:lnTo>
                  <a:lnTo>
                    <a:pt x="4480" y="2238"/>
                  </a:lnTo>
                  <a:lnTo>
                    <a:pt x="4482" y="2238"/>
                  </a:lnTo>
                  <a:lnTo>
                    <a:pt x="4484" y="2236"/>
                  </a:lnTo>
                  <a:lnTo>
                    <a:pt x="4490" y="2230"/>
                  </a:lnTo>
                  <a:lnTo>
                    <a:pt x="4494" y="2228"/>
                  </a:lnTo>
                  <a:lnTo>
                    <a:pt x="4498" y="2226"/>
                  </a:lnTo>
                  <a:lnTo>
                    <a:pt x="4504" y="2224"/>
                  </a:lnTo>
                  <a:lnTo>
                    <a:pt x="4508" y="2220"/>
                  </a:lnTo>
                  <a:lnTo>
                    <a:pt x="4510" y="2214"/>
                  </a:lnTo>
                  <a:lnTo>
                    <a:pt x="4512" y="2208"/>
                  </a:lnTo>
                  <a:lnTo>
                    <a:pt x="4512" y="2198"/>
                  </a:lnTo>
                  <a:lnTo>
                    <a:pt x="4512" y="2194"/>
                  </a:lnTo>
                  <a:lnTo>
                    <a:pt x="4510" y="2192"/>
                  </a:lnTo>
                  <a:close/>
                  <a:moveTo>
                    <a:pt x="4462" y="2262"/>
                  </a:moveTo>
                  <a:lnTo>
                    <a:pt x="4462" y="2262"/>
                  </a:lnTo>
                  <a:lnTo>
                    <a:pt x="4460" y="2260"/>
                  </a:lnTo>
                  <a:lnTo>
                    <a:pt x="4456" y="2262"/>
                  </a:lnTo>
                  <a:lnTo>
                    <a:pt x="4452" y="2272"/>
                  </a:lnTo>
                  <a:lnTo>
                    <a:pt x="4448" y="2284"/>
                  </a:lnTo>
                  <a:lnTo>
                    <a:pt x="4448" y="2292"/>
                  </a:lnTo>
                  <a:lnTo>
                    <a:pt x="4448" y="2294"/>
                  </a:lnTo>
                  <a:lnTo>
                    <a:pt x="4452" y="2292"/>
                  </a:lnTo>
                  <a:lnTo>
                    <a:pt x="4458" y="2282"/>
                  </a:lnTo>
                  <a:lnTo>
                    <a:pt x="4462" y="2272"/>
                  </a:lnTo>
                  <a:lnTo>
                    <a:pt x="4462" y="2266"/>
                  </a:lnTo>
                  <a:lnTo>
                    <a:pt x="4462" y="2262"/>
                  </a:lnTo>
                  <a:close/>
                  <a:moveTo>
                    <a:pt x="4486" y="4072"/>
                  </a:moveTo>
                  <a:lnTo>
                    <a:pt x="4486" y="4072"/>
                  </a:lnTo>
                  <a:lnTo>
                    <a:pt x="4482" y="4070"/>
                  </a:lnTo>
                  <a:lnTo>
                    <a:pt x="4482" y="4068"/>
                  </a:lnTo>
                  <a:lnTo>
                    <a:pt x="4480" y="4066"/>
                  </a:lnTo>
                  <a:lnTo>
                    <a:pt x="4478" y="4064"/>
                  </a:lnTo>
                  <a:lnTo>
                    <a:pt x="4474" y="4064"/>
                  </a:lnTo>
                  <a:lnTo>
                    <a:pt x="4470" y="4064"/>
                  </a:lnTo>
                  <a:lnTo>
                    <a:pt x="4460" y="4068"/>
                  </a:lnTo>
                  <a:lnTo>
                    <a:pt x="4450" y="4076"/>
                  </a:lnTo>
                  <a:lnTo>
                    <a:pt x="4448" y="4080"/>
                  </a:lnTo>
                  <a:lnTo>
                    <a:pt x="4448" y="4084"/>
                  </a:lnTo>
                  <a:lnTo>
                    <a:pt x="4446" y="4088"/>
                  </a:lnTo>
                  <a:lnTo>
                    <a:pt x="4442" y="4094"/>
                  </a:lnTo>
                  <a:lnTo>
                    <a:pt x="4440" y="4100"/>
                  </a:lnTo>
                  <a:lnTo>
                    <a:pt x="4438" y="4104"/>
                  </a:lnTo>
                  <a:lnTo>
                    <a:pt x="4440" y="4106"/>
                  </a:lnTo>
                  <a:lnTo>
                    <a:pt x="4442" y="4104"/>
                  </a:lnTo>
                  <a:lnTo>
                    <a:pt x="4448" y="4104"/>
                  </a:lnTo>
                  <a:lnTo>
                    <a:pt x="4458" y="4106"/>
                  </a:lnTo>
                  <a:lnTo>
                    <a:pt x="4462" y="4106"/>
                  </a:lnTo>
                  <a:lnTo>
                    <a:pt x="4466" y="4106"/>
                  </a:lnTo>
                  <a:lnTo>
                    <a:pt x="4470" y="4102"/>
                  </a:lnTo>
                  <a:lnTo>
                    <a:pt x="4474" y="4098"/>
                  </a:lnTo>
                  <a:lnTo>
                    <a:pt x="4478" y="4094"/>
                  </a:lnTo>
                  <a:lnTo>
                    <a:pt x="4480" y="4092"/>
                  </a:lnTo>
                  <a:lnTo>
                    <a:pt x="4482" y="4090"/>
                  </a:lnTo>
                  <a:lnTo>
                    <a:pt x="4484" y="4082"/>
                  </a:lnTo>
                  <a:lnTo>
                    <a:pt x="4488" y="4074"/>
                  </a:lnTo>
                  <a:lnTo>
                    <a:pt x="4488" y="4072"/>
                  </a:lnTo>
                  <a:lnTo>
                    <a:pt x="4486" y="4072"/>
                  </a:lnTo>
                  <a:close/>
                  <a:moveTo>
                    <a:pt x="2916" y="5240"/>
                  </a:moveTo>
                  <a:lnTo>
                    <a:pt x="2916" y="5240"/>
                  </a:lnTo>
                  <a:lnTo>
                    <a:pt x="2912" y="5240"/>
                  </a:lnTo>
                  <a:lnTo>
                    <a:pt x="2908" y="5240"/>
                  </a:lnTo>
                  <a:lnTo>
                    <a:pt x="2902" y="5244"/>
                  </a:lnTo>
                  <a:lnTo>
                    <a:pt x="2898" y="5248"/>
                  </a:lnTo>
                  <a:lnTo>
                    <a:pt x="2896" y="5252"/>
                  </a:lnTo>
                  <a:lnTo>
                    <a:pt x="2896" y="5260"/>
                  </a:lnTo>
                  <a:lnTo>
                    <a:pt x="2896" y="5264"/>
                  </a:lnTo>
                  <a:lnTo>
                    <a:pt x="2894" y="5266"/>
                  </a:lnTo>
                  <a:lnTo>
                    <a:pt x="2890" y="5266"/>
                  </a:lnTo>
                  <a:lnTo>
                    <a:pt x="2888" y="5270"/>
                  </a:lnTo>
                  <a:lnTo>
                    <a:pt x="2892" y="5272"/>
                  </a:lnTo>
                  <a:lnTo>
                    <a:pt x="2904" y="5274"/>
                  </a:lnTo>
                  <a:lnTo>
                    <a:pt x="2914" y="5274"/>
                  </a:lnTo>
                  <a:lnTo>
                    <a:pt x="2916" y="5272"/>
                  </a:lnTo>
                  <a:lnTo>
                    <a:pt x="2918" y="5272"/>
                  </a:lnTo>
                  <a:lnTo>
                    <a:pt x="2918" y="5266"/>
                  </a:lnTo>
                  <a:lnTo>
                    <a:pt x="2920" y="5258"/>
                  </a:lnTo>
                  <a:lnTo>
                    <a:pt x="2924" y="5250"/>
                  </a:lnTo>
                  <a:lnTo>
                    <a:pt x="2924" y="5246"/>
                  </a:lnTo>
                  <a:lnTo>
                    <a:pt x="2922" y="5242"/>
                  </a:lnTo>
                  <a:lnTo>
                    <a:pt x="2916" y="5240"/>
                  </a:lnTo>
                  <a:close/>
                  <a:moveTo>
                    <a:pt x="2868" y="5234"/>
                  </a:moveTo>
                  <a:lnTo>
                    <a:pt x="2868" y="5234"/>
                  </a:lnTo>
                  <a:lnTo>
                    <a:pt x="2866" y="5232"/>
                  </a:lnTo>
                  <a:lnTo>
                    <a:pt x="2864" y="5232"/>
                  </a:lnTo>
                  <a:lnTo>
                    <a:pt x="2860" y="5234"/>
                  </a:lnTo>
                  <a:lnTo>
                    <a:pt x="2854" y="5238"/>
                  </a:lnTo>
                  <a:lnTo>
                    <a:pt x="2850" y="5238"/>
                  </a:lnTo>
                  <a:lnTo>
                    <a:pt x="2844" y="5236"/>
                  </a:lnTo>
                  <a:lnTo>
                    <a:pt x="2838" y="5234"/>
                  </a:lnTo>
                  <a:lnTo>
                    <a:pt x="2836" y="5234"/>
                  </a:lnTo>
                  <a:lnTo>
                    <a:pt x="2834" y="5236"/>
                  </a:lnTo>
                  <a:lnTo>
                    <a:pt x="2834" y="5240"/>
                  </a:lnTo>
                  <a:lnTo>
                    <a:pt x="2836" y="5246"/>
                  </a:lnTo>
                  <a:lnTo>
                    <a:pt x="2840" y="5248"/>
                  </a:lnTo>
                  <a:lnTo>
                    <a:pt x="2844" y="5250"/>
                  </a:lnTo>
                  <a:lnTo>
                    <a:pt x="2850" y="5252"/>
                  </a:lnTo>
                  <a:lnTo>
                    <a:pt x="2856" y="5256"/>
                  </a:lnTo>
                  <a:lnTo>
                    <a:pt x="2860" y="5262"/>
                  </a:lnTo>
                  <a:lnTo>
                    <a:pt x="2860" y="5266"/>
                  </a:lnTo>
                  <a:lnTo>
                    <a:pt x="2860" y="5270"/>
                  </a:lnTo>
                  <a:lnTo>
                    <a:pt x="2862" y="5270"/>
                  </a:lnTo>
                  <a:lnTo>
                    <a:pt x="2866" y="5270"/>
                  </a:lnTo>
                  <a:lnTo>
                    <a:pt x="2868" y="5266"/>
                  </a:lnTo>
                  <a:lnTo>
                    <a:pt x="2870" y="5260"/>
                  </a:lnTo>
                  <a:lnTo>
                    <a:pt x="2876" y="5254"/>
                  </a:lnTo>
                  <a:lnTo>
                    <a:pt x="2882" y="5250"/>
                  </a:lnTo>
                  <a:lnTo>
                    <a:pt x="2882" y="5246"/>
                  </a:lnTo>
                  <a:lnTo>
                    <a:pt x="2882" y="5244"/>
                  </a:lnTo>
                  <a:lnTo>
                    <a:pt x="2876" y="5240"/>
                  </a:lnTo>
                  <a:lnTo>
                    <a:pt x="2868" y="5234"/>
                  </a:lnTo>
                  <a:close/>
                  <a:moveTo>
                    <a:pt x="2906" y="5026"/>
                  </a:moveTo>
                  <a:lnTo>
                    <a:pt x="2906" y="5026"/>
                  </a:lnTo>
                  <a:lnTo>
                    <a:pt x="2906" y="5016"/>
                  </a:lnTo>
                  <a:lnTo>
                    <a:pt x="2906" y="5006"/>
                  </a:lnTo>
                  <a:lnTo>
                    <a:pt x="2904" y="5000"/>
                  </a:lnTo>
                  <a:lnTo>
                    <a:pt x="2902" y="5000"/>
                  </a:lnTo>
                  <a:lnTo>
                    <a:pt x="2900" y="5002"/>
                  </a:lnTo>
                  <a:lnTo>
                    <a:pt x="2898" y="5010"/>
                  </a:lnTo>
                  <a:lnTo>
                    <a:pt x="2898" y="5018"/>
                  </a:lnTo>
                  <a:lnTo>
                    <a:pt x="2898" y="5026"/>
                  </a:lnTo>
                  <a:lnTo>
                    <a:pt x="2896" y="5036"/>
                  </a:lnTo>
                  <a:lnTo>
                    <a:pt x="2896" y="5038"/>
                  </a:lnTo>
                  <a:lnTo>
                    <a:pt x="2898" y="5038"/>
                  </a:lnTo>
                  <a:lnTo>
                    <a:pt x="2902" y="5034"/>
                  </a:lnTo>
                  <a:lnTo>
                    <a:pt x="2906" y="5026"/>
                  </a:lnTo>
                  <a:close/>
                  <a:moveTo>
                    <a:pt x="3284" y="4314"/>
                  </a:moveTo>
                  <a:lnTo>
                    <a:pt x="3284" y="4314"/>
                  </a:lnTo>
                  <a:lnTo>
                    <a:pt x="3286" y="4316"/>
                  </a:lnTo>
                  <a:lnTo>
                    <a:pt x="3288" y="4318"/>
                  </a:lnTo>
                  <a:lnTo>
                    <a:pt x="3290" y="4318"/>
                  </a:lnTo>
                  <a:lnTo>
                    <a:pt x="3290" y="4316"/>
                  </a:lnTo>
                  <a:lnTo>
                    <a:pt x="3290" y="4314"/>
                  </a:lnTo>
                  <a:lnTo>
                    <a:pt x="3288" y="4312"/>
                  </a:lnTo>
                  <a:lnTo>
                    <a:pt x="3284" y="4314"/>
                  </a:lnTo>
                  <a:close/>
                  <a:moveTo>
                    <a:pt x="3284" y="4332"/>
                  </a:moveTo>
                  <a:lnTo>
                    <a:pt x="3284" y="4332"/>
                  </a:lnTo>
                  <a:lnTo>
                    <a:pt x="3284" y="4330"/>
                  </a:lnTo>
                  <a:lnTo>
                    <a:pt x="3282" y="4330"/>
                  </a:lnTo>
                  <a:lnTo>
                    <a:pt x="3278" y="4336"/>
                  </a:lnTo>
                  <a:lnTo>
                    <a:pt x="3278" y="4344"/>
                  </a:lnTo>
                  <a:lnTo>
                    <a:pt x="3278" y="4350"/>
                  </a:lnTo>
                  <a:lnTo>
                    <a:pt x="3282" y="4354"/>
                  </a:lnTo>
                  <a:lnTo>
                    <a:pt x="3284" y="4358"/>
                  </a:lnTo>
                  <a:lnTo>
                    <a:pt x="3286" y="4358"/>
                  </a:lnTo>
                  <a:lnTo>
                    <a:pt x="3286" y="4354"/>
                  </a:lnTo>
                  <a:lnTo>
                    <a:pt x="3284" y="4332"/>
                  </a:lnTo>
                  <a:close/>
                  <a:moveTo>
                    <a:pt x="2868" y="5178"/>
                  </a:moveTo>
                  <a:lnTo>
                    <a:pt x="2868" y="5178"/>
                  </a:lnTo>
                  <a:lnTo>
                    <a:pt x="2870" y="5178"/>
                  </a:lnTo>
                  <a:lnTo>
                    <a:pt x="2872" y="5178"/>
                  </a:lnTo>
                  <a:lnTo>
                    <a:pt x="2874" y="5178"/>
                  </a:lnTo>
                  <a:lnTo>
                    <a:pt x="2876" y="5178"/>
                  </a:lnTo>
                  <a:lnTo>
                    <a:pt x="2876" y="5176"/>
                  </a:lnTo>
                  <a:lnTo>
                    <a:pt x="2874" y="5174"/>
                  </a:lnTo>
                  <a:lnTo>
                    <a:pt x="2872" y="5172"/>
                  </a:lnTo>
                  <a:lnTo>
                    <a:pt x="2866" y="5172"/>
                  </a:lnTo>
                  <a:lnTo>
                    <a:pt x="2862" y="5174"/>
                  </a:lnTo>
                  <a:lnTo>
                    <a:pt x="2864" y="5176"/>
                  </a:lnTo>
                  <a:lnTo>
                    <a:pt x="2866" y="5178"/>
                  </a:lnTo>
                  <a:lnTo>
                    <a:pt x="2868" y="5178"/>
                  </a:lnTo>
                  <a:close/>
                  <a:moveTo>
                    <a:pt x="2798" y="5190"/>
                  </a:moveTo>
                  <a:lnTo>
                    <a:pt x="2798" y="5190"/>
                  </a:lnTo>
                  <a:lnTo>
                    <a:pt x="2804" y="5186"/>
                  </a:lnTo>
                  <a:lnTo>
                    <a:pt x="2812" y="5182"/>
                  </a:lnTo>
                  <a:lnTo>
                    <a:pt x="2818" y="5180"/>
                  </a:lnTo>
                  <a:lnTo>
                    <a:pt x="2818" y="5178"/>
                  </a:lnTo>
                  <a:lnTo>
                    <a:pt x="2818" y="5176"/>
                  </a:lnTo>
                  <a:lnTo>
                    <a:pt x="2814" y="5174"/>
                  </a:lnTo>
                  <a:lnTo>
                    <a:pt x="2810" y="5174"/>
                  </a:lnTo>
                  <a:lnTo>
                    <a:pt x="2804" y="5176"/>
                  </a:lnTo>
                  <a:lnTo>
                    <a:pt x="2794" y="5176"/>
                  </a:lnTo>
                  <a:lnTo>
                    <a:pt x="2780" y="5174"/>
                  </a:lnTo>
                  <a:lnTo>
                    <a:pt x="2770" y="5176"/>
                  </a:lnTo>
                  <a:lnTo>
                    <a:pt x="2764" y="5180"/>
                  </a:lnTo>
                  <a:lnTo>
                    <a:pt x="2764" y="5182"/>
                  </a:lnTo>
                  <a:lnTo>
                    <a:pt x="2764" y="5186"/>
                  </a:lnTo>
                  <a:lnTo>
                    <a:pt x="2768" y="5188"/>
                  </a:lnTo>
                  <a:lnTo>
                    <a:pt x="2780" y="5192"/>
                  </a:lnTo>
                  <a:lnTo>
                    <a:pt x="2790" y="5192"/>
                  </a:lnTo>
                  <a:lnTo>
                    <a:pt x="2796" y="5192"/>
                  </a:lnTo>
                  <a:lnTo>
                    <a:pt x="2798" y="5190"/>
                  </a:lnTo>
                  <a:close/>
                  <a:moveTo>
                    <a:pt x="4914" y="1916"/>
                  </a:moveTo>
                  <a:lnTo>
                    <a:pt x="4914" y="1916"/>
                  </a:lnTo>
                  <a:lnTo>
                    <a:pt x="4910" y="1920"/>
                  </a:lnTo>
                  <a:lnTo>
                    <a:pt x="4910" y="1924"/>
                  </a:lnTo>
                  <a:lnTo>
                    <a:pt x="4912" y="1928"/>
                  </a:lnTo>
                  <a:lnTo>
                    <a:pt x="4914" y="1934"/>
                  </a:lnTo>
                  <a:lnTo>
                    <a:pt x="4926" y="1944"/>
                  </a:lnTo>
                  <a:lnTo>
                    <a:pt x="4938" y="1954"/>
                  </a:lnTo>
                  <a:lnTo>
                    <a:pt x="4942" y="1958"/>
                  </a:lnTo>
                  <a:lnTo>
                    <a:pt x="4942" y="1954"/>
                  </a:lnTo>
                  <a:lnTo>
                    <a:pt x="4940" y="1946"/>
                  </a:lnTo>
                  <a:lnTo>
                    <a:pt x="4936" y="1936"/>
                  </a:lnTo>
                  <a:lnTo>
                    <a:pt x="4930" y="1926"/>
                  </a:lnTo>
                  <a:lnTo>
                    <a:pt x="4924" y="1918"/>
                  </a:lnTo>
                  <a:lnTo>
                    <a:pt x="4918" y="1914"/>
                  </a:lnTo>
                  <a:lnTo>
                    <a:pt x="4916" y="1914"/>
                  </a:lnTo>
                  <a:lnTo>
                    <a:pt x="4914" y="1916"/>
                  </a:lnTo>
                  <a:close/>
                  <a:moveTo>
                    <a:pt x="4520" y="2200"/>
                  </a:moveTo>
                  <a:lnTo>
                    <a:pt x="4520" y="2200"/>
                  </a:lnTo>
                  <a:lnTo>
                    <a:pt x="4522" y="2200"/>
                  </a:lnTo>
                  <a:lnTo>
                    <a:pt x="4524" y="2200"/>
                  </a:lnTo>
                  <a:lnTo>
                    <a:pt x="4528" y="2196"/>
                  </a:lnTo>
                  <a:lnTo>
                    <a:pt x="4528" y="2192"/>
                  </a:lnTo>
                  <a:lnTo>
                    <a:pt x="4528" y="2188"/>
                  </a:lnTo>
                  <a:lnTo>
                    <a:pt x="4524" y="2188"/>
                  </a:lnTo>
                  <a:lnTo>
                    <a:pt x="4520" y="2190"/>
                  </a:lnTo>
                  <a:lnTo>
                    <a:pt x="4518" y="2194"/>
                  </a:lnTo>
                  <a:lnTo>
                    <a:pt x="4518" y="2196"/>
                  </a:lnTo>
                  <a:lnTo>
                    <a:pt x="4520" y="2200"/>
                  </a:lnTo>
                  <a:close/>
                  <a:moveTo>
                    <a:pt x="4814" y="1702"/>
                  </a:moveTo>
                  <a:lnTo>
                    <a:pt x="4814" y="1702"/>
                  </a:lnTo>
                  <a:lnTo>
                    <a:pt x="4812" y="1704"/>
                  </a:lnTo>
                  <a:lnTo>
                    <a:pt x="4812" y="1706"/>
                  </a:lnTo>
                  <a:lnTo>
                    <a:pt x="4816" y="1706"/>
                  </a:lnTo>
                  <a:lnTo>
                    <a:pt x="4832" y="1700"/>
                  </a:lnTo>
                  <a:lnTo>
                    <a:pt x="4842" y="1696"/>
                  </a:lnTo>
                  <a:lnTo>
                    <a:pt x="4850" y="1690"/>
                  </a:lnTo>
                  <a:lnTo>
                    <a:pt x="4856" y="1684"/>
                  </a:lnTo>
                  <a:lnTo>
                    <a:pt x="4858" y="1678"/>
                  </a:lnTo>
                  <a:lnTo>
                    <a:pt x="4856" y="1674"/>
                  </a:lnTo>
                  <a:lnTo>
                    <a:pt x="4852" y="1672"/>
                  </a:lnTo>
                  <a:lnTo>
                    <a:pt x="4848" y="1672"/>
                  </a:lnTo>
                  <a:lnTo>
                    <a:pt x="4842" y="1674"/>
                  </a:lnTo>
                  <a:lnTo>
                    <a:pt x="4828" y="1686"/>
                  </a:lnTo>
                  <a:lnTo>
                    <a:pt x="4814" y="1702"/>
                  </a:lnTo>
                  <a:close/>
                  <a:moveTo>
                    <a:pt x="3278" y="4364"/>
                  </a:moveTo>
                  <a:lnTo>
                    <a:pt x="3278" y="4364"/>
                  </a:lnTo>
                  <a:lnTo>
                    <a:pt x="3276" y="4362"/>
                  </a:lnTo>
                  <a:lnTo>
                    <a:pt x="3274" y="4362"/>
                  </a:lnTo>
                  <a:lnTo>
                    <a:pt x="3278" y="4384"/>
                  </a:lnTo>
                  <a:lnTo>
                    <a:pt x="3278" y="4398"/>
                  </a:lnTo>
                  <a:lnTo>
                    <a:pt x="3278" y="4400"/>
                  </a:lnTo>
                  <a:lnTo>
                    <a:pt x="3276" y="4402"/>
                  </a:lnTo>
                  <a:lnTo>
                    <a:pt x="3272" y="4402"/>
                  </a:lnTo>
                  <a:lnTo>
                    <a:pt x="3266" y="4398"/>
                  </a:lnTo>
                  <a:lnTo>
                    <a:pt x="3264" y="4400"/>
                  </a:lnTo>
                  <a:lnTo>
                    <a:pt x="3264" y="4406"/>
                  </a:lnTo>
                  <a:lnTo>
                    <a:pt x="3262" y="4408"/>
                  </a:lnTo>
                  <a:lnTo>
                    <a:pt x="3260" y="4408"/>
                  </a:lnTo>
                  <a:lnTo>
                    <a:pt x="3256" y="4404"/>
                  </a:lnTo>
                  <a:lnTo>
                    <a:pt x="3254" y="4402"/>
                  </a:lnTo>
                  <a:lnTo>
                    <a:pt x="3252" y="4400"/>
                  </a:lnTo>
                  <a:lnTo>
                    <a:pt x="3250" y="4402"/>
                  </a:lnTo>
                  <a:lnTo>
                    <a:pt x="3248" y="4404"/>
                  </a:lnTo>
                  <a:lnTo>
                    <a:pt x="3248" y="4424"/>
                  </a:lnTo>
                  <a:lnTo>
                    <a:pt x="3248" y="4426"/>
                  </a:lnTo>
                  <a:lnTo>
                    <a:pt x="3246" y="4426"/>
                  </a:lnTo>
                  <a:lnTo>
                    <a:pt x="3240" y="4422"/>
                  </a:lnTo>
                  <a:lnTo>
                    <a:pt x="3238" y="4422"/>
                  </a:lnTo>
                  <a:lnTo>
                    <a:pt x="3234" y="4420"/>
                  </a:lnTo>
                  <a:lnTo>
                    <a:pt x="3232" y="4422"/>
                  </a:lnTo>
                  <a:lnTo>
                    <a:pt x="3230" y="4428"/>
                  </a:lnTo>
                  <a:lnTo>
                    <a:pt x="3226" y="4438"/>
                  </a:lnTo>
                  <a:lnTo>
                    <a:pt x="3224" y="4440"/>
                  </a:lnTo>
                  <a:lnTo>
                    <a:pt x="3220" y="4440"/>
                  </a:lnTo>
                  <a:lnTo>
                    <a:pt x="3214" y="4444"/>
                  </a:lnTo>
                  <a:lnTo>
                    <a:pt x="3210" y="4446"/>
                  </a:lnTo>
                  <a:lnTo>
                    <a:pt x="3212" y="4440"/>
                  </a:lnTo>
                  <a:lnTo>
                    <a:pt x="3212" y="4432"/>
                  </a:lnTo>
                  <a:lnTo>
                    <a:pt x="3210" y="4424"/>
                  </a:lnTo>
                  <a:lnTo>
                    <a:pt x="3208" y="4420"/>
                  </a:lnTo>
                  <a:lnTo>
                    <a:pt x="3204" y="4418"/>
                  </a:lnTo>
                  <a:lnTo>
                    <a:pt x="3200" y="4418"/>
                  </a:lnTo>
                  <a:lnTo>
                    <a:pt x="3198" y="4420"/>
                  </a:lnTo>
                  <a:lnTo>
                    <a:pt x="3198" y="4418"/>
                  </a:lnTo>
                  <a:lnTo>
                    <a:pt x="3196" y="4416"/>
                  </a:lnTo>
                  <a:lnTo>
                    <a:pt x="3194" y="4414"/>
                  </a:lnTo>
                  <a:lnTo>
                    <a:pt x="3192" y="4416"/>
                  </a:lnTo>
                  <a:lnTo>
                    <a:pt x="3192" y="4420"/>
                  </a:lnTo>
                  <a:lnTo>
                    <a:pt x="3190" y="4422"/>
                  </a:lnTo>
                  <a:lnTo>
                    <a:pt x="3188" y="4424"/>
                  </a:lnTo>
                  <a:lnTo>
                    <a:pt x="3186" y="4424"/>
                  </a:lnTo>
                  <a:lnTo>
                    <a:pt x="3182" y="4424"/>
                  </a:lnTo>
                  <a:lnTo>
                    <a:pt x="3178" y="4428"/>
                  </a:lnTo>
                  <a:lnTo>
                    <a:pt x="3176" y="4432"/>
                  </a:lnTo>
                  <a:lnTo>
                    <a:pt x="3178" y="4438"/>
                  </a:lnTo>
                  <a:lnTo>
                    <a:pt x="3178" y="4440"/>
                  </a:lnTo>
                  <a:lnTo>
                    <a:pt x="3174" y="4442"/>
                  </a:lnTo>
                  <a:lnTo>
                    <a:pt x="3170" y="4444"/>
                  </a:lnTo>
                  <a:lnTo>
                    <a:pt x="3166" y="4442"/>
                  </a:lnTo>
                  <a:lnTo>
                    <a:pt x="3164" y="4442"/>
                  </a:lnTo>
                  <a:lnTo>
                    <a:pt x="3162" y="4442"/>
                  </a:lnTo>
                  <a:lnTo>
                    <a:pt x="3160" y="4444"/>
                  </a:lnTo>
                  <a:lnTo>
                    <a:pt x="3156" y="4446"/>
                  </a:lnTo>
                  <a:lnTo>
                    <a:pt x="3150" y="4448"/>
                  </a:lnTo>
                  <a:lnTo>
                    <a:pt x="3146" y="4452"/>
                  </a:lnTo>
                  <a:lnTo>
                    <a:pt x="3142" y="4458"/>
                  </a:lnTo>
                  <a:lnTo>
                    <a:pt x="3140" y="4462"/>
                  </a:lnTo>
                  <a:lnTo>
                    <a:pt x="3140" y="4472"/>
                  </a:lnTo>
                  <a:lnTo>
                    <a:pt x="3138" y="4478"/>
                  </a:lnTo>
                  <a:lnTo>
                    <a:pt x="3134" y="4488"/>
                  </a:lnTo>
                  <a:lnTo>
                    <a:pt x="3132" y="4492"/>
                  </a:lnTo>
                  <a:lnTo>
                    <a:pt x="3134" y="4496"/>
                  </a:lnTo>
                  <a:lnTo>
                    <a:pt x="3136" y="4500"/>
                  </a:lnTo>
                  <a:lnTo>
                    <a:pt x="3138" y="4504"/>
                  </a:lnTo>
                  <a:lnTo>
                    <a:pt x="3140" y="4504"/>
                  </a:lnTo>
                  <a:lnTo>
                    <a:pt x="3144" y="4500"/>
                  </a:lnTo>
                  <a:lnTo>
                    <a:pt x="3148" y="4488"/>
                  </a:lnTo>
                  <a:lnTo>
                    <a:pt x="3150" y="4480"/>
                  </a:lnTo>
                  <a:lnTo>
                    <a:pt x="3152" y="4478"/>
                  </a:lnTo>
                  <a:lnTo>
                    <a:pt x="3152" y="4476"/>
                  </a:lnTo>
                  <a:lnTo>
                    <a:pt x="3154" y="4474"/>
                  </a:lnTo>
                  <a:lnTo>
                    <a:pt x="3156" y="4472"/>
                  </a:lnTo>
                  <a:lnTo>
                    <a:pt x="3156" y="4470"/>
                  </a:lnTo>
                  <a:lnTo>
                    <a:pt x="3158" y="4466"/>
                  </a:lnTo>
                  <a:lnTo>
                    <a:pt x="3160" y="4462"/>
                  </a:lnTo>
                  <a:lnTo>
                    <a:pt x="3164" y="4460"/>
                  </a:lnTo>
                  <a:lnTo>
                    <a:pt x="3168" y="4462"/>
                  </a:lnTo>
                  <a:lnTo>
                    <a:pt x="3170" y="4466"/>
                  </a:lnTo>
                  <a:lnTo>
                    <a:pt x="3168" y="4472"/>
                  </a:lnTo>
                  <a:lnTo>
                    <a:pt x="3168" y="4474"/>
                  </a:lnTo>
                  <a:lnTo>
                    <a:pt x="3172" y="4474"/>
                  </a:lnTo>
                  <a:lnTo>
                    <a:pt x="3178" y="4472"/>
                  </a:lnTo>
                  <a:lnTo>
                    <a:pt x="3182" y="4466"/>
                  </a:lnTo>
                  <a:lnTo>
                    <a:pt x="3184" y="4462"/>
                  </a:lnTo>
                  <a:lnTo>
                    <a:pt x="3184" y="4466"/>
                  </a:lnTo>
                  <a:lnTo>
                    <a:pt x="3184" y="4472"/>
                  </a:lnTo>
                  <a:lnTo>
                    <a:pt x="3184" y="4474"/>
                  </a:lnTo>
                  <a:lnTo>
                    <a:pt x="3186" y="4476"/>
                  </a:lnTo>
                  <a:lnTo>
                    <a:pt x="3192" y="4478"/>
                  </a:lnTo>
                  <a:lnTo>
                    <a:pt x="3194" y="4480"/>
                  </a:lnTo>
                  <a:lnTo>
                    <a:pt x="3194" y="4476"/>
                  </a:lnTo>
                  <a:lnTo>
                    <a:pt x="3194" y="4470"/>
                  </a:lnTo>
                  <a:lnTo>
                    <a:pt x="3196" y="4466"/>
                  </a:lnTo>
                  <a:lnTo>
                    <a:pt x="3198" y="4464"/>
                  </a:lnTo>
                  <a:lnTo>
                    <a:pt x="3196" y="4462"/>
                  </a:lnTo>
                  <a:lnTo>
                    <a:pt x="3194" y="4460"/>
                  </a:lnTo>
                  <a:lnTo>
                    <a:pt x="3196" y="4458"/>
                  </a:lnTo>
                  <a:lnTo>
                    <a:pt x="3200" y="4458"/>
                  </a:lnTo>
                  <a:lnTo>
                    <a:pt x="3206" y="4460"/>
                  </a:lnTo>
                  <a:lnTo>
                    <a:pt x="3210" y="4464"/>
                  </a:lnTo>
                  <a:lnTo>
                    <a:pt x="3216" y="4466"/>
                  </a:lnTo>
                  <a:lnTo>
                    <a:pt x="3218" y="4468"/>
                  </a:lnTo>
                  <a:lnTo>
                    <a:pt x="3222" y="4472"/>
                  </a:lnTo>
                  <a:lnTo>
                    <a:pt x="3222" y="4476"/>
                  </a:lnTo>
                  <a:lnTo>
                    <a:pt x="3224" y="4478"/>
                  </a:lnTo>
                  <a:lnTo>
                    <a:pt x="3226" y="4478"/>
                  </a:lnTo>
                  <a:lnTo>
                    <a:pt x="3226" y="4482"/>
                  </a:lnTo>
                  <a:lnTo>
                    <a:pt x="3224" y="4486"/>
                  </a:lnTo>
                  <a:lnTo>
                    <a:pt x="3220" y="4492"/>
                  </a:lnTo>
                  <a:lnTo>
                    <a:pt x="3216" y="4500"/>
                  </a:lnTo>
                  <a:lnTo>
                    <a:pt x="3216" y="4502"/>
                  </a:lnTo>
                  <a:lnTo>
                    <a:pt x="3216" y="4506"/>
                  </a:lnTo>
                  <a:lnTo>
                    <a:pt x="3218" y="4520"/>
                  </a:lnTo>
                  <a:lnTo>
                    <a:pt x="3220" y="4526"/>
                  </a:lnTo>
                  <a:lnTo>
                    <a:pt x="3222" y="4532"/>
                  </a:lnTo>
                  <a:lnTo>
                    <a:pt x="3224" y="4534"/>
                  </a:lnTo>
                  <a:lnTo>
                    <a:pt x="3224" y="4536"/>
                  </a:lnTo>
                  <a:lnTo>
                    <a:pt x="3226" y="4538"/>
                  </a:lnTo>
                  <a:lnTo>
                    <a:pt x="3234" y="4544"/>
                  </a:lnTo>
                  <a:lnTo>
                    <a:pt x="3252" y="4552"/>
                  </a:lnTo>
                  <a:lnTo>
                    <a:pt x="3256" y="4554"/>
                  </a:lnTo>
                  <a:lnTo>
                    <a:pt x="3260" y="4548"/>
                  </a:lnTo>
                  <a:lnTo>
                    <a:pt x="3264" y="4542"/>
                  </a:lnTo>
                  <a:lnTo>
                    <a:pt x="3266" y="4542"/>
                  </a:lnTo>
                  <a:lnTo>
                    <a:pt x="3268" y="4544"/>
                  </a:lnTo>
                  <a:lnTo>
                    <a:pt x="3266" y="4550"/>
                  </a:lnTo>
                  <a:lnTo>
                    <a:pt x="3266" y="4556"/>
                  </a:lnTo>
                  <a:lnTo>
                    <a:pt x="3268" y="4564"/>
                  </a:lnTo>
                  <a:lnTo>
                    <a:pt x="3270" y="4566"/>
                  </a:lnTo>
                  <a:lnTo>
                    <a:pt x="3272" y="4568"/>
                  </a:lnTo>
                  <a:lnTo>
                    <a:pt x="3274" y="4566"/>
                  </a:lnTo>
                  <a:lnTo>
                    <a:pt x="3278" y="4564"/>
                  </a:lnTo>
                  <a:lnTo>
                    <a:pt x="3282" y="4554"/>
                  </a:lnTo>
                  <a:lnTo>
                    <a:pt x="3284" y="4546"/>
                  </a:lnTo>
                  <a:lnTo>
                    <a:pt x="3286" y="4540"/>
                  </a:lnTo>
                  <a:lnTo>
                    <a:pt x="3284" y="4534"/>
                  </a:lnTo>
                  <a:lnTo>
                    <a:pt x="3280" y="4524"/>
                  </a:lnTo>
                  <a:lnTo>
                    <a:pt x="3278" y="4520"/>
                  </a:lnTo>
                  <a:lnTo>
                    <a:pt x="3276" y="4518"/>
                  </a:lnTo>
                  <a:lnTo>
                    <a:pt x="3274" y="4516"/>
                  </a:lnTo>
                  <a:lnTo>
                    <a:pt x="3274" y="4514"/>
                  </a:lnTo>
                  <a:lnTo>
                    <a:pt x="3274" y="4508"/>
                  </a:lnTo>
                  <a:lnTo>
                    <a:pt x="3276" y="4500"/>
                  </a:lnTo>
                  <a:lnTo>
                    <a:pt x="3280" y="4496"/>
                  </a:lnTo>
                  <a:lnTo>
                    <a:pt x="3284" y="4494"/>
                  </a:lnTo>
                  <a:lnTo>
                    <a:pt x="3284" y="4490"/>
                  </a:lnTo>
                  <a:lnTo>
                    <a:pt x="3284" y="4486"/>
                  </a:lnTo>
                  <a:lnTo>
                    <a:pt x="3288" y="4484"/>
                  </a:lnTo>
                  <a:lnTo>
                    <a:pt x="3290" y="4482"/>
                  </a:lnTo>
                  <a:lnTo>
                    <a:pt x="3292" y="4482"/>
                  </a:lnTo>
                  <a:lnTo>
                    <a:pt x="3292" y="4490"/>
                  </a:lnTo>
                  <a:lnTo>
                    <a:pt x="3294" y="4498"/>
                  </a:lnTo>
                  <a:lnTo>
                    <a:pt x="3296" y="4502"/>
                  </a:lnTo>
                  <a:lnTo>
                    <a:pt x="3300" y="4506"/>
                  </a:lnTo>
                  <a:lnTo>
                    <a:pt x="3302" y="4510"/>
                  </a:lnTo>
                  <a:lnTo>
                    <a:pt x="3300" y="4512"/>
                  </a:lnTo>
                  <a:lnTo>
                    <a:pt x="3300" y="4518"/>
                  </a:lnTo>
                  <a:lnTo>
                    <a:pt x="3302" y="4528"/>
                  </a:lnTo>
                  <a:lnTo>
                    <a:pt x="3304" y="4530"/>
                  </a:lnTo>
                  <a:lnTo>
                    <a:pt x="3306" y="4530"/>
                  </a:lnTo>
                  <a:lnTo>
                    <a:pt x="3306" y="4526"/>
                  </a:lnTo>
                  <a:lnTo>
                    <a:pt x="3308" y="4518"/>
                  </a:lnTo>
                  <a:lnTo>
                    <a:pt x="3306" y="4508"/>
                  </a:lnTo>
                  <a:lnTo>
                    <a:pt x="3304" y="4502"/>
                  </a:lnTo>
                  <a:lnTo>
                    <a:pt x="3308" y="4504"/>
                  </a:lnTo>
                  <a:lnTo>
                    <a:pt x="3310" y="4506"/>
                  </a:lnTo>
                  <a:lnTo>
                    <a:pt x="3312" y="4506"/>
                  </a:lnTo>
                  <a:lnTo>
                    <a:pt x="3310" y="4504"/>
                  </a:lnTo>
                  <a:lnTo>
                    <a:pt x="3310" y="4500"/>
                  </a:lnTo>
                  <a:lnTo>
                    <a:pt x="3312" y="4498"/>
                  </a:lnTo>
                  <a:lnTo>
                    <a:pt x="3316" y="4498"/>
                  </a:lnTo>
                  <a:lnTo>
                    <a:pt x="3320" y="4492"/>
                  </a:lnTo>
                  <a:lnTo>
                    <a:pt x="3322" y="4488"/>
                  </a:lnTo>
                  <a:lnTo>
                    <a:pt x="3322" y="4482"/>
                  </a:lnTo>
                  <a:lnTo>
                    <a:pt x="3320" y="4468"/>
                  </a:lnTo>
                  <a:lnTo>
                    <a:pt x="3320" y="4464"/>
                  </a:lnTo>
                  <a:lnTo>
                    <a:pt x="3318" y="4462"/>
                  </a:lnTo>
                  <a:lnTo>
                    <a:pt x="3316" y="4460"/>
                  </a:lnTo>
                  <a:lnTo>
                    <a:pt x="3314" y="4458"/>
                  </a:lnTo>
                  <a:lnTo>
                    <a:pt x="3314" y="4452"/>
                  </a:lnTo>
                  <a:lnTo>
                    <a:pt x="3316" y="4446"/>
                  </a:lnTo>
                  <a:lnTo>
                    <a:pt x="3316" y="4442"/>
                  </a:lnTo>
                  <a:lnTo>
                    <a:pt x="3314" y="4438"/>
                  </a:lnTo>
                  <a:lnTo>
                    <a:pt x="3314" y="4432"/>
                  </a:lnTo>
                  <a:lnTo>
                    <a:pt x="3314" y="4428"/>
                  </a:lnTo>
                  <a:lnTo>
                    <a:pt x="3312" y="4424"/>
                  </a:lnTo>
                  <a:lnTo>
                    <a:pt x="3310" y="4424"/>
                  </a:lnTo>
                  <a:lnTo>
                    <a:pt x="3308" y="4424"/>
                  </a:lnTo>
                  <a:lnTo>
                    <a:pt x="3304" y="4424"/>
                  </a:lnTo>
                  <a:lnTo>
                    <a:pt x="3302" y="4422"/>
                  </a:lnTo>
                  <a:lnTo>
                    <a:pt x="3302" y="4420"/>
                  </a:lnTo>
                  <a:lnTo>
                    <a:pt x="3304" y="4418"/>
                  </a:lnTo>
                  <a:lnTo>
                    <a:pt x="3308" y="4416"/>
                  </a:lnTo>
                  <a:lnTo>
                    <a:pt x="3310" y="4412"/>
                  </a:lnTo>
                  <a:lnTo>
                    <a:pt x="3312" y="4406"/>
                  </a:lnTo>
                  <a:lnTo>
                    <a:pt x="3308" y="4400"/>
                  </a:lnTo>
                  <a:lnTo>
                    <a:pt x="3306" y="4396"/>
                  </a:lnTo>
                  <a:lnTo>
                    <a:pt x="3306" y="4390"/>
                  </a:lnTo>
                  <a:lnTo>
                    <a:pt x="3306" y="4386"/>
                  </a:lnTo>
                  <a:lnTo>
                    <a:pt x="3302" y="4388"/>
                  </a:lnTo>
                  <a:lnTo>
                    <a:pt x="3300" y="4388"/>
                  </a:lnTo>
                  <a:lnTo>
                    <a:pt x="3298" y="4384"/>
                  </a:lnTo>
                  <a:lnTo>
                    <a:pt x="3296" y="4380"/>
                  </a:lnTo>
                  <a:lnTo>
                    <a:pt x="3292" y="4376"/>
                  </a:lnTo>
                  <a:lnTo>
                    <a:pt x="3288" y="4374"/>
                  </a:lnTo>
                  <a:lnTo>
                    <a:pt x="3284" y="4372"/>
                  </a:lnTo>
                  <a:lnTo>
                    <a:pt x="3282" y="4368"/>
                  </a:lnTo>
                  <a:lnTo>
                    <a:pt x="3282" y="4366"/>
                  </a:lnTo>
                  <a:lnTo>
                    <a:pt x="3278" y="4364"/>
                  </a:lnTo>
                  <a:close/>
                  <a:moveTo>
                    <a:pt x="3136" y="4268"/>
                  </a:moveTo>
                  <a:lnTo>
                    <a:pt x="3136" y="4268"/>
                  </a:lnTo>
                  <a:lnTo>
                    <a:pt x="3138" y="4270"/>
                  </a:lnTo>
                  <a:lnTo>
                    <a:pt x="3140" y="4272"/>
                  </a:lnTo>
                  <a:lnTo>
                    <a:pt x="3140" y="4278"/>
                  </a:lnTo>
                  <a:lnTo>
                    <a:pt x="3138" y="4286"/>
                  </a:lnTo>
                  <a:lnTo>
                    <a:pt x="3138" y="4296"/>
                  </a:lnTo>
                  <a:lnTo>
                    <a:pt x="3140" y="4302"/>
                  </a:lnTo>
                  <a:lnTo>
                    <a:pt x="3136" y="4306"/>
                  </a:lnTo>
                  <a:lnTo>
                    <a:pt x="3134" y="4312"/>
                  </a:lnTo>
                  <a:lnTo>
                    <a:pt x="3134" y="4324"/>
                  </a:lnTo>
                  <a:lnTo>
                    <a:pt x="3134" y="4328"/>
                  </a:lnTo>
                  <a:lnTo>
                    <a:pt x="3136" y="4330"/>
                  </a:lnTo>
                  <a:lnTo>
                    <a:pt x="3138" y="4330"/>
                  </a:lnTo>
                  <a:lnTo>
                    <a:pt x="3140" y="4328"/>
                  </a:lnTo>
                  <a:lnTo>
                    <a:pt x="3146" y="4324"/>
                  </a:lnTo>
                  <a:lnTo>
                    <a:pt x="3148" y="4320"/>
                  </a:lnTo>
                  <a:lnTo>
                    <a:pt x="3152" y="4320"/>
                  </a:lnTo>
                  <a:lnTo>
                    <a:pt x="3158" y="4318"/>
                  </a:lnTo>
                  <a:lnTo>
                    <a:pt x="3166" y="4312"/>
                  </a:lnTo>
                  <a:lnTo>
                    <a:pt x="3178" y="4298"/>
                  </a:lnTo>
                  <a:lnTo>
                    <a:pt x="3182" y="4296"/>
                  </a:lnTo>
                  <a:lnTo>
                    <a:pt x="3182" y="4292"/>
                  </a:lnTo>
                  <a:lnTo>
                    <a:pt x="3184" y="4282"/>
                  </a:lnTo>
                  <a:lnTo>
                    <a:pt x="3182" y="4276"/>
                  </a:lnTo>
                  <a:lnTo>
                    <a:pt x="3180" y="4276"/>
                  </a:lnTo>
                  <a:lnTo>
                    <a:pt x="3178" y="4276"/>
                  </a:lnTo>
                  <a:lnTo>
                    <a:pt x="3176" y="4278"/>
                  </a:lnTo>
                  <a:lnTo>
                    <a:pt x="3172" y="4276"/>
                  </a:lnTo>
                  <a:lnTo>
                    <a:pt x="3168" y="4274"/>
                  </a:lnTo>
                  <a:lnTo>
                    <a:pt x="3166" y="4274"/>
                  </a:lnTo>
                  <a:lnTo>
                    <a:pt x="3164" y="4274"/>
                  </a:lnTo>
                  <a:lnTo>
                    <a:pt x="3162" y="4276"/>
                  </a:lnTo>
                  <a:lnTo>
                    <a:pt x="3160" y="4274"/>
                  </a:lnTo>
                  <a:lnTo>
                    <a:pt x="3154" y="4270"/>
                  </a:lnTo>
                  <a:lnTo>
                    <a:pt x="3146" y="4264"/>
                  </a:lnTo>
                  <a:lnTo>
                    <a:pt x="3138" y="4258"/>
                  </a:lnTo>
                  <a:lnTo>
                    <a:pt x="3132" y="4258"/>
                  </a:lnTo>
                  <a:lnTo>
                    <a:pt x="3130" y="4260"/>
                  </a:lnTo>
                  <a:lnTo>
                    <a:pt x="3130" y="4264"/>
                  </a:lnTo>
                  <a:lnTo>
                    <a:pt x="3136" y="4268"/>
                  </a:lnTo>
                  <a:close/>
                  <a:moveTo>
                    <a:pt x="3270" y="4928"/>
                  </a:moveTo>
                  <a:lnTo>
                    <a:pt x="3270" y="4928"/>
                  </a:lnTo>
                  <a:lnTo>
                    <a:pt x="3268" y="4926"/>
                  </a:lnTo>
                  <a:lnTo>
                    <a:pt x="3264" y="4924"/>
                  </a:lnTo>
                  <a:lnTo>
                    <a:pt x="3250" y="4920"/>
                  </a:lnTo>
                  <a:lnTo>
                    <a:pt x="3244" y="4920"/>
                  </a:lnTo>
                  <a:lnTo>
                    <a:pt x="3238" y="4920"/>
                  </a:lnTo>
                  <a:lnTo>
                    <a:pt x="3232" y="4924"/>
                  </a:lnTo>
                  <a:lnTo>
                    <a:pt x="3230" y="4930"/>
                  </a:lnTo>
                  <a:lnTo>
                    <a:pt x="3232" y="4934"/>
                  </a:lnTo>
                  <a:lnTo>
                    <a:pt x="3236" y="4936"/>
                  </a:lnTo>
                  <a:lnTo>
                    <a:pt x="3242" y="4936"/>
                  </a:lnTo>
                  <a:lnTo>
                    <a:pt x="3250" y="4936"/>
                  </a:lnTo>
                  <a:lnTo>
                    <a:pt x="3264" y="4934"/>
                  </a:lnTo>
                  <a:lnTo>
                    <a:pt x="3268" y="4932"/>
                  </a:lnTo>
                  <a:lnTo>
                    <a:pt x="3270" y="4928"/>
                  </a:lnTo>
                  <a:close/>
                  <a:moveTo>
                    <a:pt x="3148" y="4520"/>
                  </a:moveTo>
                  <a:lnTo>
                    <a:pt x="3148" y="4520"/>
                  </a:lnTo>
                  <a:lnTo>
                    <a:pt x="3146" y="4516"/>
                  </a:lnTo>
                  <a:lnTo>
                    <a:pt x="3138" y="4512"/>
                  </a:lnTo>
                  <a:lnTo>
                    <a:pt x="3136" y="4512"/>
                  </a:lnTo>
                  <a:lnTo>
                    <a:pt x="3132" y="4512"/>
                  </a:lnTo>
                  <a:lnTo>
                    <a:pt x="3130" y="4516"/>
                  </a:lnTo>
                  <a:lnTo>
                    <a:pt x="3130" y="4520"/>
                  </a:lnTo>
                  <a:lnTo>
                    <a:pt x="3130" y="4524"/>
                  </a:lnTo>
                  <a:lnTo>
                    <a:pt x="3132" y="4526"/>
                  </a:lnTo>
                  <a:lnTo>
                    <a:pt x="3136" y="4528"/>
                  </a:lnTo>
                  <a:lnTo>
                    <a:pt x="3140" y="4526"/>
                  </a:lnTo>
                  <a:lnTo>
                    <a:pt x="3146" y="4524"/>
                  </a:lnTo>
                  <a:lnTo>
                    <a:pt x="3148" y="4520"/>
                  </a:lnTo>
                  <a:close/>
                  <a:moveTo>
                    <a:pt x="3204" y="4288"/>
                  </a:moveTo>
                  <a:lnTo>
                    <a:pt x="3204" y="4288"/>
                  </a:lnTo>
                  <a:lnTo>
                    <a:pt x="3204" y="4290"/>
                  </a:lnTo>
                  <a:lnTo>
                    <a:pt x="3204" y="4294"/>
                  </a:lnTo>
                  <a:lnTo>
                    <a:pt x="3206" y="4296"/>
                  </a:lnTo>
                  <a:lnTo>
                    <a:pt x="3208" y="4296"/>
                  </a:lnTo>
                  <a:lnTo>
                    <a:pt x="3208" y="4294"/>
                  </a:lnTo>
                  <a:lnTo>
                    <a:pt x="3208" y="4292"/>
                  </a:lnTo>
                  <a:lnTo>
                    <a:pt x="3206" y="4288"/>
                  </a:lnTo>
                  <a:lnTo>
                    <a:pt x="3204" y="4288"/>
                  </a:lnTo>
                  <a:close/>
                  <a:moveTo>
                    <a:pt x="3186" y="4210"/>
                  </a:moveTo>
                  <a:lnTo>
                    <a:pt x="3186" y="4210"/>
                  </a:lnTo>
                  <a:lnTo>
                    <a:pt x="3184" y="4208"/>
                  </a:lnTo>
                  <a:lnTo>
                    <a:pt x="3182" y="4204"/>
                  </a:lnTo>
                  <a:lnTo>
                    <a:pt x="3178" y="4200"/>
                  </a:lnTo>
                  <a:lnTo>
                    <a:pt x="3174" y="4198"/>
                  </a:lnTo>
                  <a:lnTo>
                    <a:pt x="3174" y="4200"/>
                  </a:lnTo>
                  <a:lnTo>
                    <a:pt x="3174" y="4202"/>
                  </a:lnTo>
                  <a:lnTo>
                    <a:pt x="3178" y="4206"/>
                  </a:lnTo>
                  <a:lnTo>
                    <a:pt x="3180" y="4212"/>
                  </a:lnTo>
                  <a:lnTo>
                    <a:pt x="3184" y="4214"/>
                  </a:lnTo>
                  <a:lnTo>
                    <a:pt x="3190" y="4220"/>
                  </a:lnTo>
                  <a:lnTo>
                    <a:pt x="3192" y="4220"/>
                  </a:lnTo>
                  <a:lnTo>
                    <a:pt x="3190" y="4216"/>
                  </a:lnTo>
                  <a:lnTo>
                    <a:pt x="3188" y="4212"/>
                  </a:lnTo>
                  <a:lnTo>
                    <a:pt x="3186" y="4210"/>
                  </a:lnTo>
                  <a:close/>
                  <a:moveTo>
                    <a:pt x="3250" y="5238"/>
                  </a:moveTo>
                  <a:lnTo>
                    <a:pt x="3250" y="5238"/>
                  </a:lnTo>
                  <a:lnTo>
                    <a:pt x="3240" y="5236"/>
                  </a:lnTo>
                  <a:lnTo>
                    <a:pt x="3236" y="5234"/>
                  </a:lnTo>
                  <a:lnTo>
                    <a:pt x="3234" y="5234"/>
                  </a:lnTo>
                  <a:lnTo>
                    <a:pt x="3232" y="5242"/>
                  </a:lnTo>
                  <a:lnTo>
                    <a:pt x="3230" y="5250"/>
                  </a:lnTo>
                  <a:lnTo>
                    <a:pt x="3232" y="5250"/>
                  </a:lnTo>
                  <a:lnTo>
                    <a:pt x="3234" y="5250"/>
                  </a:lnTo>
                  <a:lnTo>
                    <a:pt x="3244" y="5248"/>
                  </a:lnTo>
                  <a:lnTo>
                    <a:pt x="3256" y="5248"/>
                  </a:lnTo>
                  <a:lnTo>
                    <a:pt x="3260" y="5246"/>
                  </a:lnTo>
                  <a:lnTo>
                    <a:pt x="3262" y="5246"/>
                  </a:lnTo>
                  <a:lnTo>
                    <a:pt x="3264" y="5244"/>
                  </a:lnTo>
                  <a:lnTo>
                    <a:pt x="3262" y="5242"/>
                  </a:lnTo>
                  <a:lnTo>
                    <a:pt x="3258" y="5238"/>
                  </a:lnTo>
                  <a:lnTo>
                    <a:pt x="3254" y="5236"/>
                  </a:lnTo>
                  <a:lnTo>
                    <a:pt x="3250" y="5238"/>
                  </a:lnTo>
                  <a:close/>
                  <a:moveTo>
                    <a:pt x="3160" y="4332"/>
                  </a:moveTo>
                  <a:lnTo>
                    <a:pt x="3160" y="4332"/>
                  </a:lnTo>
                  <a:lnTo>
                    <a:pt x="3162" y="4332"/>
                  </a:lnTo>
                  <a:lnTo>
                    <a:pt x="3166" y="4328"/>
                  </a:lnTo>
                  <a:lnTo>
                    <a:pt x="3168" y="4322"/>
                  </a:lnTo>
                  <a:lnTo>
                    <a:pt x="3166" y="4318"/>
                  </a:lnTo>
                  <a:lnTo>
                    <a:pt x="3164" y="4318"/>
                  </a:lnTo>
                  <a:lnTo>
                    <a:pt x="3162" y="4320"/>
                  </a:lnTo>
                  <a:lnTo>
                    <a:pt x="3160" y="4322"/>
                  </a:lnTo>
                  <a:lnTo>
                    <a:pt x="3160" y="4326"/>
                  </a:lnTo>
                  <a:lnTo>
                    <a:pt x="3160" y="4328"/>
                  </a:lnTo>
                  <a:lnTo>
                    <a:pt x="3158" y="4328"/>
                  </a:lnTo>
                  <a:lnTo>
                    <a:pt x="3158" y="4330"/>
                  </a:lnTo>
                  <a:lnTo>
                    <a:pt x="3160" y="4332"/>
                  </a:lnTo>
                  <a:close/>
                  <a:moveTo>
                    <a:pt x="3190" y="5244"/>
                  </a:moveTo>
                  <a:lnTo>
                    <a:pt x="3190" y="5244"/>
                  </a:lnTo>
                  <a:lnTo>
                    <a:pt x="3188" y="5242"/>
                  </a:lnTo>
                  <a:lnTo>
                    <a:pt x="3186" y="5240"/>
                  </a:lnTo>
                  <a:lnTo>
                    <a:pt x="3182" y="5242"/>
                  </a:lnTo>
                  <a:lnTo>
                    <a:pt x="3178" y="5244"/>
                  </a:lnTo>
                  <a:lnTo>
                    <a:pt x="3176" y="5248"/>
                  </a:lnTo>
                  <a:lnTo>
                    <a:pt x="3178" y="5248"/>
                  </a:lnTo>
                  <a:lnTo>
                    <a:pt x="3184" y="5248"/>
                  </a:lnTo>
                  <a:lnTo>
                    <a:pt x="3188" y="5248"/>
                  </a:lnTo>
                  <a:lnTo>
                    <a:pt x="3190" y="5244"/>
                  </a:lnTo>
                  <a:close/>
                  <a:moveTo>
                    <a:pt x="3176" y="5252"/>
                  </a:moveTo>
                  <a:lnTo>
                    <a:pt x="3176" y="5252"/>
                  </a:lnTo>
                  <a:lnTo>
                    <a:pt x="3172" y="5254"/>
                  </a:lnTo>
                  <a:lnTo>
                    <a:pt x="3172" y="5256"/>
                  </a:lnTo>
                  <a:lnTo>
                    <a:pt x="3176" y="5258"/>
                  </a:lnTo>
                  <a:lnTo>
                    <a:pt x="3180" y="5254"/>
                  </a:lnTo>
                  <a:lnTo>
                    <a:pt x="3182" y="5252"/>
                  </a:lnTo>
                  <a:lnTo>
                    <a:pt x="3182" y="5250"/>
                  </a:lnTo>
                  <a:lnTo>
                    <a:pt x="3176" y="5252"/>
                  </a:lnTo>
                  <a:close/>
                  <a:moveTo>
                    <a:pt x="3224" y="5242"/>
                  </a:moveTo>
                  <a:lnTo>
                    <a:pt x="3224" y="5242"/>
                  </a:lnTo>
                  <a:lnTo>
                    <a:pt x="3220" y="5246"/>
                  </a:lnTo>
                  <a:lnTo>
                    <a:pt x="3218" y="5246"/>
                  </a:lnTo>
                  <a:lnTo>
                    <a:pt x="3216" y="5244"/>
                  </a:lnTo>
                  <a:lnTo>
                    <a:pt x="3214" y="5248"/>
                  </a:lnTo>
                  <a:lnTo>
                    <a:pt x="3214" y="5250"/>
                  </a:lnTo>
                  <a:lnTo>
                    <a:pt x="3216" y="5254"/>
                  </a:lnTo>
                  <a:lnTo>
                    <a:pt x="3220" y="5256"/>
                  </a:lnTo>
                  <a:lnTo>
                    <a:pt x="3222" y="5254"/>
                  </a:lnTo>
                  <a:lnTo>
                    <a:pt x="3224" y="5252"/>
                  </a:lnTo>
                  <a:lnTo>
                    <a:pt x="3228" y="5246"/>
                  </a:lnTo>
                  <a:lnTo>
                    <a:pt x="3228" y="5240"/>
                  </a:lnTo>
                  <a:lnTo>
                    <a:pt x="3228" y="5238"/>
                  </a:lnTo>
                  <a:lnTo>
                    <a:pt x="3226" y="5238"/>
                  </a:lnTo>
                  <a:lnTo>
                    <a:pt x="3224" y="5242"/>
                  </a:lnTo>
                  <a:close/>
                  <a:moveTo>
                    <a:pt x="3202" y="5252"/>
                  </a:moveTo>
                  <a:lnTo>
                    <a:pt x="3202" y="5252"/>
                  </a:lnTo>
                  <a:lnTo>
                    <a:pt x="3204" y="5250"/>
                  </a:lnTo>
                  <a:lnTo>
                    <a:pt x="3206" y="5248"/>
                  </a:lnTo>
                  <a:lnTo>
                    <a:pt x="3206" y="5246"/>
                  </a:lnTo>
                  <a:lnTo>
                    <a:pt x="3210" y="5244"/>
                  </a:lnTo>
                  <a:lnTo>
                    <a:pt x="3212" y="5240"/>
                  </a:lnTo>
                  <a:lnTo>
                    <a:pt x="3208" y="5240"/>
                  </a:lnTo>
                  <a:lnTo>
                    <a:pt x="3198" y="5240"/>
                  </a:lnTo>
                  <a:lnTo>
                    <a:pt x="3194" y="5242"/>
                  </a:lnTo>
                  <a:lnTo>
                    <a:pt x="3194" y="5246"/>
                  </a:lnTo>
                  <a:lnTo>
                    <a:pt x="3194" y="5248"/>
                  </a:lnTo>
                  <a:lnTo>
                    <a:pt x="3188" y="5254"/>
                  </a:lnTo>
                  <a:lnTo>
                    <a:pt x="3184" y="5256"/>
                  </a:lnTo>
                  <a:lnTo>
                    <a:pt x="3186" y="5256"/>
                  </a:lnTo>
                  <a:lnTo>
                    <a:pt x="3196" y="5258"/>
                  </a:lnTo>
                  <a:lnTo>
                    <a:pt x="3200" y="5256"/>
                  </a:lnTo>
                  <a:lnTo>
                    <a:pt x="3200" y="5254"/>
                  </a:lnTo>
                  <a:lnTo>
                    <a:pt x="3202" y="5252"/>
                  </a:lnTo>
                  <a:close/>
                  <a:moveTo>
                    <a:pt x="3244" y="4390"/>
                  </a:moveTo>
                  <a:lnTo>
                    <a:pt x="3244" y="4390"/>
                  </a:lnTo>
                  <a:lnTo>
                    <a:pt x="3242" y="4392"/>
                  </a:lnTo>
                  <a:lnTo>
                    <a:pt x="3242" y="4394"/>
                  </a:lnTo>
                  <a:lnTo>
                    <a:pt x="3246" y="4396"/>
                  </a:lnTo>
                  <a:lnTo>
                    <a:pt x="3250" y="4396"/>
                  </a:lnTo>
                  <a:lnTo>
                    <a:pt x="3252" y="4394"/>
                  </a:lnTo>
                  <a:lnTo>
                    <a:pt x="3250" y="4392"/>
                  </a:lnTo>
                  <a:lnTo>
                    <a:pt x="3246" y="4390"/>
                  </a:lnTo>
                  <a:lnTo>
                    <a:pt x="3244" y="4390"/>
                  </a:lnTo>
                  <a:close/>
                  <a:moveTo>
                    <a:pt x="3228" y="4278"/>
                  </a:moveTo>
                  <a:lnTo>
                    <a:pt x="3228" y="4278"/>
                  </a:lnTo>
                  <a:lnTo>
                    <a:pt x="3228" y="4280"/>
                  </a:lnTo>
                  <a:lnTo>
                    <a:pt x="3230" y="4284"/>
                  </a:lnTo>
                  <a:lnTo>
                    <a:pt x="3234" y="4290"/>
                  </a:lnTo>
                  <a:lnTo>
                    <a:pt x="3234" y="4294"/>
                  </a:lnTo>
                  <a:lnTo>
                    <a:pt x="3232" y="4298"/>
                  </a:lnTo>
                  <a:lnTo>
                    <a:pt x="3234" y="4300"/>
                  </a:lnTo>
                  <a:lnTo>
                    <a:pt x="3234" y="4302"/>
                  </a:lnTo>
                  <a:lnTo>
                    <a:pt x="3232" y="4304"/>
                  </a:lnTo>
                  <a:lnTo>
                    <a:pt x="3232" y="4306"/>
                  </a:lnTo>
                  <a:lnTo>
                    <a:pt x="3234" y="4308"/>
                  </a:lnTo>
                  <a:lnTo>
                    <a:pt x="3238" y="4308"/>
                  </a:lnTo>
                  <a:lnTo>
                    <a:pt x="3240" y="4306"/>
                  </a:lnTo>
                  <a:lnTo>
                    <a:pt x="3240" y="4304"/>
                  </a:lnTo>
                  <a:lnTo>
                    <a:pt x="3242" y="4304"/>
                  </a:lnTo>
                  <a:lnTo>
                    <a:pt x="3246" y="4308"/>
                  </a:lnTo>
                  <a:lnTo>
                    <a:pt x="3248" y="4314"/>
                  </a:lnTo>
                  <a:lnTo>
                    <a:pt x="3248" y="4318"/>
                  </a:lnTo>
                  <a:lnTo>
                    <a:pt x="3248" y="4322"/>
                  </a:lnTo>
                  <a:lnTo>
                    <a:pt x="3246" y="4328"/>
                  </a:lnTo>
                  <a:lnTo>
                    <a:pt x="3248" y="4332"/>
                  </a:lnTo>
                  <a:lnTo>
                    <a:pt x="3248" y="4334"/>
                  </a:lnTo>
                  <a:lnTo>
                    <a:pt x="3248" y="4338"/>
                  </a:lnTo>
                  <a:lnTo>
                    <a:pt x="3246" y="4342"/>
                  </a:lnTo>
                  <a:lnTo>
                    <a:pt x="3248" y="4344"/>
                  </a:lnTo>
                  <a:lnTo>
                    <a:pt x="3256" y="4348"/>
                  </a:lnTo>
                  <a:lnTo>
                    <a:pt x="3258" y="4350"/>
                  </a:lnTo>
                  <a:lnTo>
                    <a:pt x="3258" y="4344"/>
                  </a:lnTo>
                  <a:lnTo>
                    <a:pt x="3256" y="4338"/>
                  </a:lnTo>
                  <a:lnTo>
                    <a:pt x="3256" y="4336"/>
                  </a:lnTo>
                  <a:lnTo>
                    <a:pt x="3256" y="4334"/>
                  </a:lnTo>
                  <a:lnTo>
                    <a:pt x="3258" y="4336"/>
                  </a:lnTo>
                  <a:lnTo>
                    <a:pt x="3260" y="4342"/>
                  </a:lnTo>
                  <a:lnTo>
                    <a:pt x="3262" y="4348"/>
                  </a:lnTo>
                  <a:lnTo>
                    <a:pt x="3266" y="4354"/>
                  </a:lnTo>
                  <a:lnTo>
                    <a:pt x="3270" y="4356"/>
                  </a:lnTo>
                  <a:lnTo>
                    <a:pt x="3270" y="4354"/>
                  </a:lnTo>
                  <a:lnTo>
                    <a:pt x="3266" y="4344"/>
                  </a:lnTo>
                  <a:lnTo>
                    <a:pt x="3264" y="4342"/>
                  </a:lnTo>
                  <a:lnTo>
                    <a:pt x="3266" y="4342"/>
                  </a:lnTo>
                  <a:lnTo>
                    <a:pt x="3268" y="4340"/>
                  </a:lnTo>
                  <a:lnTo>
                    <a:pt x="3270" y="4338"/>
                  </a:lnTo>
                  <a:lnTo>
                    <a:pt x="3268" y="4332"/>
                  </a:lnTo>
                  <a:lnTo>
                    <a:pt x="3266" y="4330"/>
                  </a:lnTo>
                  <a:lnTo>
                    <a:pt x="3266" y="4326"/>
                  </a:lnTo>
                  <a:lnTo>
                    <a:pt x="3264" y="4322"/>
                  </a:lnTo>
                  <a:lnTo>
                    <a:pt x="3260" y="4318"/>
                  </a:lnTo>
                  <a:lnTo>
                    <a:pt x="3260" y="4316"/>
                  </a:lnTo>
                  <a:lnTo>
                    <a:pt x="3258" y="4312"/>
                  </a:lnTo>
                  <a:lnTo>
                    <a:pt x="3258" y="4304"/>
                  </a:lnTo>
                  <a:lnTo>
                    <a:pt x="3258" y="4296"/>
                  </a:lnTo>
                  <a:lnTo>
                    <a:pt x="3258" y="4294"/>
                  </a:lnTo>
                  <a:lnTo>
                    <a:pt x="3256" y="4292"/>
                  </a:lnTo>
                  <a:lnTo>
                    <a:pt x="3254" y="4290"/>
                  </a:lnTo>
                  <a:lnTo>
                    <a:pt x="3256" y="4288"/>
                  </a:lnTo>
                  <a:lnTo>
                    <a:pt x="3256" y="4284"/>
                  </a:lnTo>
                  <a:lnTo>
                    <a:pt x="3252" y="4284"/>
                  </a:lnTo>
                  <a:lnTo>
                    <a:pt x="3248" y="4284"/>
                  </a:lnTo>
                  <a:lnTo>
                    <a:pt x="3246" y="4286"/>
                  </a:lnTo>
                  <a:lnTo>
                    <a:pt x="3244" y="4288"/>
                  </a:lnTo>
                  <a:lnTo>
                    <a:pt x="3240" y="4286"/>
                  </a:lnTo>
                  <a:lnTo>
                    <a:pt x="3234" y="4280"/>
                  </a:lnTo>
                  <a:lnTo>
                    <a:pt x="3230" y="4278"/>
                  </a:lnTo>
                  <a:lnTo>
                    <a:pt x="3228" y="4278"/>
                  </a:lnTo>
                  <a:close/>
                  <a:moveTo>
                    <a:pt x="3292" y="3100"/>
                  </a:moveTo>
                  <a:lnTo>
                    <a:pt x="3292" y="3100"/>
                  </a:lnTo>
                  <a:lnTo>
                    <a:pt x="3294" y="3100"/>
                  </a:lnTo>
                  <a:lnTo>
                    <a:pt x="3296" y="3094"/>
                  </a:lnTo>
                  <a:lnTo>
                    <a:pt x="3296" y="3092"/>
                  </a:lnTo>
                  <a:lnTo>
                    <a:pt x="3294" y="3094"/>
                  </a:lnTo>
                  <a:lnTo>
                    <a:pt x="3292" y="3096"/>
                  </a:lnTo>
                  <a:lnTo>
                    <a:pt x="3292" y="3100"/>
                  </a:lnTo>
                  <a:close/>
                  <a:moveTo>
                    <a:pt x="3208" y="4238"/>
                  </a:moveTo>
                  <a:lnTo>
                    <a:pt x="3208" y="4238"/>
                  </a:lnTo>
                  <a:lnTo>
                    <a:pt x="3210" y="4234"/>
                  </a:lnTo>
                  <a:lnTo>
                    <a:pt x="3208" y="4228"/>
                  </a:lnTo>
                  <a:lnTo>
                    <a:pt x="3204" y="4224"/>
                  </a:lnTo>
                  <a:lnTo>
                    <a:pt x="3202" y="4222"/>
                  </a:lnTo>
                  <a:lnTo>
                    <a:pt x="3200" y="4222"/>
                  </a:lnTo>
                  <a:lnTo>
                    <a:pt x="3200" y="4224"/>
                  </a:lnTo>
                  <a:lnTo>
                    <a:pt x="3204" y="4230"/>
                  </a:lnTo>
                  <a:lnTo>
                    <a:pt x="3208" y="4238"/>
                  </a:lnTo>
                  <a:close/>
                  <a:moveTo>
                    <a:pt x="3164" y="4238"/>
                  </a:moveTo>
                  <a:lnTo>
                    <a:pt x="3164" y="4238"/>
                  </a:lnTo>
                  <a:lnTo>
                    <a:pt x="3164" y="4232"/>
                  </a:lnTo>
                  <a:lnTo>
                    <a:pt x="3162" y="4230"/>
                  </a:lnTo>
                  <a:lnTo>
                    <a:pt x="3158" y="4230"/>
                  </a:lnTo>
                  <a:lnTo>
                    <a:pt x="3154" y="4232"/>
                  </a:lnTo>
                  <a:lnTo>
                    <a:pt x="3152" y="4232"/>
                  </a:lnTo>
                  <a:lnTo>
                    <a:pt x="3154" y="4234"/>
                  </a:lnTo>
                  <a:lnTo>
                    <a:pt x="3156" y="4236"/>
                  </a:lnTo>
                  <a:lnTo>
                    <a:pt x="3160" y="4240"/>
                  </a:lnTo>
                  <a:lnTo>
                    <a:pt x="3162" y="4240"/>
                  </a:lnTo>
                  <a:lnTo>
                    <a:pt x="3164" y="4238"/>
                  </a:lnTo>
                  <a:close/>
                  <a:moveTo>
                    <a:pt x="3196" y="4228"/>
                  </a:moveTo>
                  <a:lnTo>
                    <a:pt x="3196" y="4228"/>
                  </a:lnTo>
                  <a:lnTo>
                    <a:pt x="3192" y="4228"/>
                  </a:lnTo>
                  <a:lnTo>
                    <a:pt x="3190" y="4228"/>
                  </a:lnTo>
                  <a:lnTo>
                    <a:pt x="3188" y="4228"/>
                  </a:lnTo>
                  <a:lnTo>
                    <a:pt x="3186" y="4232"/>
                  </a:lnTo>
                  <a:lnTo>
                    <a:pt x="3188" y="4238"/>
                  </a:lnTo>
                  <a:lnTo>
                    <a:pt x="3186" y="4242"/>
                  </a:lnTo>
                  <a:lnTo>
                    <a:pt x="3182" y="4256"/>
                  </a:lnTo>
                  <a:lnTo>
                    <a:pt x="3182" y="4258"/>
                  </a:lnTo>
                  <a:lnTo>
                    <a:pt x="3184" y="4258"/>
                  </a:lnTo>
                  <a:lnTo>
                    <a:pt x="3186" y="4254"/>
                  </a:lnTo>
                  <a:lnTo>
                    <a:pt x="3196" y="4244"/>
                  </a:lnTo>
                  <a:lnTo>
                    <a:pt x="3198" y="4244"/>
                  </a:lnTo>
                  <a:lnTo>
                    <a:pt x="3200" y="4244"/>
                  </a:lnTo>
                  <a:lnTo>
                    <a:pt x="3202" y="4250"/>
                  </a:lnTo>
                  <a:lnTo>
                    <a:pt x="3204" y="4256"/>
                  </a:lnTo>
                  <a:lnTo>
                    <a:pt x="3206" y="4258"/>
                  </a:lnTo>
                  <a:lnTo>
                    <a:pt x="3208" y="4260"/>
                  </a:lnTo>
                  <a:lnTo>
                    <a:pt x="3212" y="4262"/>
                  </a:lnTo>
                  <a:lnTo>
                    <a:pt x="3218" y="4266"/>
                  </a:lnTo>
                  <a:lnTo>
                    <a:pt x="3222" y="4268"/>
                  </a:lnTo>
                  <a:lnTo>
                    <a:pt x="3220" y="4264"/>
                  </a:lnTo>
                  <a:lnTo>
                    <a:pt x="3218" y="4258"/>
                  </a:lnTo>
                  <a:lnTo>
                    <a:pt x="3216" y="4252"/>
                  </a:lnTo>
                  <a:lnTo>
                    <a:pt x="3214" y="4246"/>
                  </a:lnTo>
                  <a:lnTo>
                    <a:pt x="3210" y="4242"/>
                  </a:lnTo>
                  <a:lnTo>
                    <a:pt x="3206" y="4240"/>
                  </a:lnTo>
                  <a:lnTo>
                    <a:pt x="3202" y="4234"/>
                  </a:lnTo>
                  <a:lnTo>
                    <a:pt x="3198" y="4230"/>
                  </a:lnTo>
                  <a:lnTo>
                    <a:pt x="3196" y="4228"/>
                  </a:lnTo>
                  <a:close/>
                  <a:moveTo>
                    <a:pt x="3152" y="5104"/>
                  </a:moveTo>
                  <a:lnTo>
                    <a:pt x="3152" y="5104"/>
                  </a:lnTo>
                  <a:lnTo>
                    <a:pt x="3160" y="5100"/>
                  </a:lnTo>
                  <a:lnTo>
                    <a:pt x="3162" y="5098"/>
                  </a:lnTo>
                  <a:lnTo>
                    <a:pt x="3162" y="5094"/>
                  </a:lnTo>
                  <a:lnTo>
                    <a:pt x="3160" y="5090"/>
                  </a:lnTo>
                  <a:lnTo>
                    <a:pt x="3162" y="5084"/>
                  </a:lnTo>
                  <a:lnTo>
                    <a:pt x="3164" y="5078"/>
                  </a:lnTo>
                  <a:lnTo>
                    <a:pt x="3166" y="5070"/>
                  </a:lnTo>
                  <a:lnTo>
                    <a:pt x="3164" y="5066"/>
                  </a:lnTo>
                  <a:lnTo>
                    <a:pt x="3164" y="5064"/>
                  </a:lnTo>
                  <a:lnTo>
                    <a:pt x="3160" y="5064"/>
                  </a:lnTo>
                  <a:lnTo>
                    <a:pt x="3158" y="5064"/>
                  </a:lnTo>
                  <a:lnTo>
                    <a:pt x="3152" y="5070"/>
                  </a:lnTo>
                  <a:lnTo>
                    <a:pt x="3150" y="5074"/>
                  </a:lnTo>
                  <a:lnTo>
                    <a:pt x="3150" y="5078"/>
                  </a:lnTo>
                  <a:lnTo>
                    <a:pt x="3150" y="5090"/>
                  </a:lnTo>
                  <a:lnTo>
                    <a:pt x="3148" y="5098"/>
                  </a:lnTo>
                  <a:lnTo>
                    <a:pt x="3148" y="5104"/>
                  </a:lnTo>
                  <a:lnTo>
                    <a:pt x="3148" y="5106"/>
                  </a:lnTo>
                  <a:lnTo>
                    <a:pt x="3152" y="5104"/>
                  </a:lnTo>
                  <a:close/>
                  <a:moveTo>
                    <a:pt x="3192" y="4332"/>
                  </a:moveTo>
                  <a:lnTo>
                    <a:pt x="3192" y="4332"/>
                  </a:lnTo>
                  <a:lnTo>
                    <a:pt x="3198" y="4322"/>
                  </a:lnTo>
                  <a:lnTo>
                    <a:pt x="3198" y="4314"/>
                  </a:lnTo>
                  <a:lnTo>
                    <a:pt x="3196" y="4308"/>
                  </a:lnTo>
                  <a:lnTo>
                    <a:pt x="3196" y="4306"/>
                  </a:lnTo>
                  <a:lnTo>
                    <a:pt x="3192" y="4306"/>
                  </a:lnTo>
                  <a:lnTo>
                    <a:pt x="3190" y="4304"/>
                  </a:lnTo>
                  <a:lnTo>
                    <a:pt x="3186" y="4304"/>
                  </a:lnTo>
                  <a:lnTo>
                    <a:pt x="3184" y="4304"/>
                  </a:lnTo>
                  <a:lnTo>
                    <a:pt x="3178" y="4306"/>
                  </a:lnTo>
                  <a:lnTo>
                    <a:pt x="3176" y="4310"/>
                  </a:lnTo>
                  <a:lnTo>
                    <a:pt x="3174" y="4312"/>
                  </a:lnTo>
                  <a:lnTo>
                    <a:pt x="3174" y="4316"/>
                  </a:lnTo>
                  <a:lnTo>
                    <a:pt x="3176" y="4320"/>
                  </a:lnTo>
                  <a:lnTo>
                    <a:pt x="3174" y="4322"/>
                  </a:lnTo>
                  <a:lnTo>
                    <a:pt x="3172" y="4324"/>
                  </a:lnTo>
                  <a:lnTo>
                    <a:pt x="3170" y="4326"/>
                  </a:lnTo>
                  <a:lnTo>
                    <a:pt x="3170" y="4330"/>
                  </a:lnTo>
                  <a:lnTo>
                    <a:pt x="3172" y="4336"/>
                  </a:lnTo>
                  <a:lnTo>
                    <a:pt x="3172" y="4344"/>
                  </a:lnTo>
                  <a:lnTo>
                    <a:pt x="3172" y="4348"/>
                  </a:lnTo>
                  <a:lnTo>
                    <a:pt x="3168" y="4352"/>
                  </a:lnTo>
                  <a:lnTo>
                    <a:pt x="3164" y="4354"/>
                  </a:lnTo>
                  <a:lnTo>
                    <a:pt x="3162" y="4354"/>
                  </a:lnTo>
                  <a:lnTo>
                    <a:pt x="3158" y="4352"/>
                  </a:lnTo>
                  <a:lnTo>
                    <a:pt x="3154" y="4352"/>
                  </a:lnTo>
                  <a:lnTo>
                    <a:pt x="3152" y="4358"/>
                  </a:lnTo>
                  <a:lnTo>
                    <a:pt x="3152" y="4364"/>
                  </a:lnTo>
                  <a:lnTo>
                    <a:pt x="3156" y="4372"/>
                  </a:lnTo>
                  <a:lnTo>
                    <a:pt x="3162" y="4380"/>
                  </a:lnTo>
                  <a:lnTo>
                    <a:pt x="3166" y="4382"/>
                  </a:lnTo>
                  <a:lnTo>
                    <a:pt x="3170" y="4384"/>
                  </a:lnTo>
                  <a:lnTo>
                    <a:pt x="3172" y="4392"/>
                  </a:lnTo>
                  <a:lnTo>
                    <a:pt x="3176" y="4398"/>
                  </a:lnTo>
                  <a:lnTo>
                    <a:pt x="3178" y="4400"/>
                  </a:lnTo>
                  <a:lnTo>
                    <a:pt x="3180" y="4400"/>
                  </a:lnTo>
                  <a:lnTo>
                    <a:pt x="3184" y="4396"/>
                  </a:lnTo>
                  <a:lnTo>
                    <a:pt x="3188" y="4392"/>
                  </a:lnTo>
                  <a:lnTo>
                    <a:pt x="3190" y="4388"/>
                  </a:lnTo>
                  <a:lnTo>
                    <a:pt x="3190" y="4384"/>
                  </a:lnTo>
                  <a:lnTo>
                    <a:pt x="3186" y="4376"/>
                  </a:lnTo>
                  <a:lnTo>
                    <a:pt x="3182" y="4364"/>
                  </a:lnTo>
                  <a:lnTo>
                    <a:pt x="3182" y="4360"/>
                  </a:lnTo>
                  <a:lnTo>
                    <a:pt x="3184" y="4356"/>
                  </a:lnTo>
                  <a:lnTo>
                    <a:pt x="3188" y="4348"/>
                  </a:lnTo>
                  <a:lnTo>
                    <a:pt x="3188" y="4344"/>
                  </a:lnTo>
                  <a:lnTo>
                    <a:pt x="3190" y="4338"/>
                  </a:lnTo>
                  <a:lnTo>
                    <a:pt x="3192" y="4332"/>
                  </a:lnTo>
                  <a:close/>
                  <a:moveTo>
                    <a:pt x="3202" y="4390"/>
                  </a:moveTo>
                  <a:lnTo>
                    <a:pt x="3202" y="4390"/>
                  </a:lnTo>
                  <a:lnTo>
                    <a:pt x="3200" y="4392"/>
                  </a:lnTo>
                  <a:lnTo>
                    <a:pt x="3196" y="4392"/>
                  </a:lnTo>
                  <a:lnTo>
                    <a:pt x="3198" y="4394"/>
                  </a:lnTo>
                  <a:lnTo>
                    <a:pt x="3202" y="4396"/>
                  </a:lnTo>
                  <a:lnTo>
                    <a:pt x="3204" y="4396"/>
                  </a:lnTo>
                  <a:lnTo>
                    <a:pt x="3206" y="4394"/>
                  </a:lnTo>
                  <a:lnTo>
                    <a:pt x="3204" y="4390"/>
                  </a:lnTo>
                  <a:lnTo>
                    <a:pt x="3202" y="4388"/>
                  </a:lnTo>
                  <a:lnTo>
                    <a:pt x="3202" y="4390"/>
                  </a:lnTo>
                  <a:close/>
                  <a:moveTo>
                    <a:pt x="3218" y="4324"/>
                  </a:moveTo>
                  <a:lnTo>
                    <a:pt x="3218" y="4324"/>
                  </a:lnTo>
                  <a:lnTo>
                    <a:pt x="3218" y="4318"/>
                  </a:lnTo>
                  <a:lnTo>
                    <a:pt x="3220" y="4314"/>
                  </a:lnTo>
                  <a:lnTo>
                    <a:pt x="3222" y="4310"/>
                  </a:lnTo>
                  <a:lnTo>
                    <a:pt x="3222" y="4308"/>
                  </a:lnTo>
                  <a:lnTo>
                    <a:pt x="3220" y="4300"/>
                  </a:lnTo>
                  <a:lnTo>
                    <a:pt x="3220" y="4292"/>
                  </a:lnTo>
                  <a:lnTo>
                    <a:pt x="3218" y="4290"/>
                  </a:lnTo>
                  <a:lnTo>
                    <a:pt x="3216" y="4298"/>
                  </a:lnTo>
                  <a:lnTo>
                    <a:pt x="3210" y="4312"/>
                  </a:lnTo>
                  <a:lnTo>
                    <a:pt x="3208" y="4316"/>
                  </a:lnTo>
                  <a:lnTo>
                    <a:pt x="3206" y="4324"/>
                  </a:lnTo>
                  <a:lnTo>
                    <a:pt x="3204" y="4334"/>
                  </a:lnTo>
                  <a:lnTo>
                    <a:pt x="3198" y="4342"/>
                  </a:lnTo>
                  <a:lnTo>
                    <a:pt x="3194" y="4348"/>
                  </a:lnTo>
                  <a:lnTo>
                    <a:pt x="3192" y="4354"/>
                  </a:lnTo>
                  <a:lnTo>
                    <a:pt x="3192" y="4362"/>
                  </a:lnTo>
                  <a:lnTo>
                    <a:pt x="3190" y="4374"/>
                  </a:lnTo>
                  <a:lnTo>
                    <a:pt x="3190" y="4380"/>
                  </a:lnTo>
                  <a:lnTo>
                    <a:pt x="3192" y="4380"/>
                  </a:lnTo>
                  <a:lnTo>
                    <a:pt x="3194" y="4376"/>
                  </a:lnTo>
                  <a:lnTo>
                    <a:pt x="3198" y="4368"/>
                  </a:lnTo>
                  <a:lnTo>
                    <a:pt x="3200" y="4362"/>
                  </a:lnTo>
                  <a:lnTo>
                    <a:pt x="3202" y="4360"/>
                  </a:lnTo>
                  <a:lnTo>
                    <a:pt x="3204" y="4358"/>
                  </a:lnTo>
                  <a:lnTo>
                    <a:pt x="3204" y="4352"/>
                  </a:lnTo>
                  <a:lnTo>
                    <a:pt x="3204" y="4348"/>
                  </a:lnTo>
                  <a:lnTo>
                    <a:pt x="3206" y="4344"/>
                  </a:lnTo>
                  <a:lnTo>
                    <a:pt x="3212" y="4340"/>
                  </a:lnTo>
                  <a:lnTo>
                    <a:pt x="3218" y="4332"/>
                  </a:lnTo>
                  <a:lnTo>
                    <a:pt x="3220" y="4328"/>
                  </a:lnTo>
                  <a:lnTo>
                    <a:pt x="3218" y="4324"/>
                  </a:lnTo>
                  <a:close/>
                  <a:moveTo>
                    <a:pt x="3226" y="4342"/>
                  </a:moveTo>
                  <a:lnTo>
                    <a:pt x="3226" y="4342"/>
                  </a:lnTo>
                  <a:lnTo>
                    <a:pt x="3222" y="4350"/>
                  </a:lnTo>
                  <a:lnTo>
                    <a:pt x="3216" y="4354"/>
                  </a:lnTo>
                  <a:lnTo>
                    <a:pt x="3214" y="4356"/>
                  </a:lnTo>
                  <a:lnTo>
                    <a:pt x="3210" y="4360"/>
                  </a:lnTo>
                  <a:lnTo>
                    <a:pt x="3210" y="4364"/>
                  </a:lnTo>
                  <a:lnTo>
                    <a:pt x="3212" y="4368"/>
                  </a:lnTo>
                  <a:lnTo>
                    <a:pt x="3214" y="4370"/>
                  </a:lnTo>
                  <a:lnTo>
                    <a:pt x="3216" y="4372"/>
                  </a:lnTo>
                  <a:lnTo>
                    <a:pt x="3224" y="4372"/>
                  </a:lnTo>
                  <a:lnTo>
                    <a:pt x="3230" y="4370"/>
                  </a:lnTo>
                  <a:lnTo>
                    <a:pt x="3234" y="4368"/>
                  </a:lnTo>
                  <a:lnTo>
                    <a:pt x="3236" y="4366"/>
                  </a:lnTo>
                  <a:lnTo>
                    <a:pt x="3240" y="4366"/>
                  </a:lnTo>
                  <a:lnTo>
                    <a:pt x="3240" y="4364"/>
                  </a:lnTo>
                  <a:lnTo>
                    <a:pt x="3240" y="4362"/>
                  </a:lnTo>
                  <a:lnTo>
                    <a:pt x="3240" y="4356"/>
                  </a:lnTo>
                  <a:lnTo>
                    <a:pt x="3242" y="4352"/>
                  </a:lnTo>
                  <a:lnTo>
                    <a:pt x="3242" y="4346"/>
                  </a:lnTo>
                  <a:lnTo>
                    <a:pt x="3242" y="4344"/>
                  </a:lnTo>
                  <a:lnTo>
                    <a:pt x="3240" y="4344"/>
                  </a:lnTo>
                  <a:lnTo>
                    <a:pt x="3238" y="4346"/>
                  </a:lnTo>
                  <a:lnTo>
                    <a:pt x="3238" y="4348"/>
                  </a:lnTo>
                  <a:lnTo>
                    <a:pt x="3234" y="4348"/>
                  </a:lnTo>
                  <a:lnTo>
                    <a:pt x="3232" y="4346"/>
                  </a:lnTo>
                  <a:lnTo>
                    <a:pt x="3228" y="4342"/>
                  </a:lnTo>
                  <a:lnTo>
                    <a:pt x="3228" y="4340"/>
                  </a:lnTo>
                  <a:lnTo>
                    <a:pt x="3226" y="4342"/>
                  </a:lnTo>
                  <a:close/>
                  <a:moveTo>
                    <a:pt x="3240" y="4278"/>
                  </a:moveTo>
                  <a:lnTo>
                    <a:pt x="3240" y="4278"/>
                  </a:lnTo>
                  <a:lnTo>
                    <a:pt x="3242" y="4278"/>
                  </a:lnTo>
                  <a:lnTo>
                    <a:pt x="3242" y="4274"/>
                  </a:lnTo>
                  <a:lnTo>
                    <a:pt x="3240" y="4270"/>
                  </a:lnTo>
                  <a:lnTo>
                    <a:pt x="3236" y="4270"/>
                  </a:lnTo>
                  <a:lnTo>
                    <a:pt x="3234" y="4270"/>
                  </a:lnTo>
                  <a:lnTo>
                    <a:pt x="3234" y="4274"/>
                  </a:lnTo>
                  <a:lnTo>
                    <a:pt x="3236" y="4278"/>
                  </a:lnTo>
                  <a:lnTo>
                    <a:pt x="3240" y="4278"/>
                  </a:lnTo>
                  <a:close/>
                  <a:moveTo>
                    <a:pt x="3164" y="5116"/>
                  </a:moveTo>
                  <a:lnTo>
                    <a:pt x="3164" y="5116"/>
                  </a:lnTo>
                  <a:lnTo>
                    <a:pt x="3166" y="5118"/>
                  </a:lnTo>
                  <a:lnTo>
                    <a:pt x="3168" y="5116"/>
                  </a:lnTo>
                  <a:lnTo>
                    <a:pt x="3172" y="5110"/>
                  </a:lnTo>
                  <a:lnTo>
                    <a:pt x="3174" y="5106"/>
                  </a:lnTo>
                  <a:lnTo>
                    <a:pt x="3176" y="5104"/>
                  </a:lnTo>
                  <a:lnTo>
                    <a:pt x="3182" y="5102"/>
                  </a:lnTo>
                  <a:lnTo>
                    <a:pt x="3184" y="5102"/>
                  </a:lnTo>
                  <a:lnTo>
                    <a:pt x="3186" y="5100"/>
                  </a:lnTo>
                  <a:lnTo>
                    <a:pt x="3180" y="5092"/>
                  </a:lnTo>
                  <a:lnTo>
                    <a:pt x="3176" y="5086"/>
                  </a:lnTo>
                  <a:lnTo>
                    <a:pt x="3176" y="5082"/>
                  </a:lnTo>
                  <a:lnTo>
                    <a:pt x="3176" y="5078"/>
                  </a:lnTo>
                  <a:lnTo>
                    <a:pt x="3178" y="5076"/>
                  </a:lnTo>
                  <a:lnTo>
                    <a:pt x="3184" y="5070"/>
                  </a:lnTo>
                  <a:lnTo>
                    <a:pt x="3184" y="5064"/>
                  </a:lnTo>
                  <a:lnTo>
                    <a:pt x="3182" y="5058"/>
                  </a:lnTo>
                  <a:lnTo>
                    <a:pt x="3180" y="5054"/>
                  </a:lnTo>
                  <a:lnTo>
                    <a:pt x="3178" y="5052"/>
                  </a:lnTo>
                  <a:lnTo>
                    <a:pt x="3174" y="5054"/>
                  </a:lnTo>
                  <a:lnTo>
                    <a:pt x="3172" y="5058"/>
                  </a:lnTo>
                  <a:lnTo>
                    <a:pt x="3170" y="5070"/>
                  </a:lnTo>
                  <a:lnTo>
                    <a:pt x="3168" y="5086"/>
                  </a:lnTo>
                  <a:lnTo>
                    <a:pt x="3166" y="5094"/>
                  </a:lnTo>
                  <a:lnTo>
                    <a:pt x="3164" y="5100"/>
                  </a:lnTo>
                  <a:lnTo>
                    <a:pt x="3160" y="5108"/>
                  </a:lnTo>
                  <a:lnTo>
                    <a:pt x="3158" y="5110"/>
                  </a:lnTo>
                  <a:lnTo>
                    <a:pt x="3158" y="5112"/>
                  </a:lnTo>
                  <a:lnTo>
                    <a:pt x="3164" y="5116"/>
                  </a:lnTo>
                  <a:close/>
                  <a:moveTo>
                    <a:pt x="3346" y="4866"/>
                  </a:moveTo>
                  <a:lnTo>
                    <a:pt x="3346" y="4866"/>
                  </a:lnTo>
                  <a:lnTo>
                    <a:pt x="3348" y="4862"/>
                  </a:lnTo>
                  <a:lnTo>
                    <a:pt x="3348" y="4858"/>
                  </a:lnTo>
                  <a:lnTo>
                    <a:pt x="3348" y="4852"/>
                  </a:lnTo>
                  <a:lnTo>
                    <a:pt x="3346" y="4852"/>
                  </a:lnTo>
                  <a:lnTo>
                    <a:pt x="3344" y="4852"/>
                  </a:lnTo>
                  <a:lnTo>
                    <a:pt x="3342" y="4856"/>
                  </a:lnTo>
                  <a:lnTo>
                    <a:pt x="3342" y="4860"/>
                  </a:lnTo>
                  <a:lnTo>
                    <a:pt x="3342" y="4864"/>
                  </a:lnTo>
                  <a:lnTo>
                    <a:pt x="3344" y="4866"/>
                  </a:lnTo>
                  <a:lnTo>
                    <a:pt x="3346" y="4866"/>
                  </a:lnTo>
                  <a:close/>
                  <a:moveTo>
                    <a:pt x="3342" y="4998"/>
                  </a:moveTo>
                  <a:lnTo>
                    <a:pt x="3342" y="4998"/>
                  </a:lnTo>
                  <a:lnTo>
                    <a:pt x="3336" y="4992"/>
                  </a:lnTo>
                  <a:lnTo>
                    <a:pt x="3330" y="4990"/>
                  </a:lnTo>
                  <a:lnTo>
                    <a:pt x="3324" y="4986"/>
                  </a:lnTo>
                  <a:lnTo>
                    <a:pt x="3316" y="4986"/>
                  </a:lnTo>
                  <a:lnTo>
                    <a:pt x="3310" y="4986"/>
                  </a:lnTo>
                  <a:lnTo>
                    <a:pt x="3304" y="4988"/>
                  </a:lnTo>
                  <a:lnTo>
                    <a:pt x="3300" y="4992"/>
                  </a:lnTo>
                  <a:lnTo>
                    <a:pt x="3298" y="4996"/>
                  </a:lnTo>
                  <a:lnTo>
                    <a:pt x="3298" y="5002"/>
                  </a:lnTo>
                  <a:lnTo>
                    <a:pt x="3304" y="5010"/>
                  </a:lnTo>
                  <a:lnTo>
                    <a:pt x="3312" y="5016"/>
                  </a:lnTo>
                  <a:lnTo>
                    <a:pt x="3320" y="5024"/>
                  </a:lnTo>
                  <a:lnTo>
                    <a:pt x="3326" y="5026"/>
                  </a:lnTo>
                  <a:lnTo>
                    <a:pt x="3332" y="5026"/>
                  </a:lnTo>
                  <a:lnTo>
                    <a:pt x="3336" y="5024"/>
                  </a:lnTo>
                  <a:lnTo>
                    <a:pt x="3342" y="5020"/>
                  </a:lnTo>
                  <a:lnTo>
                    <a:pt x="3344" y="5016"/>
                  </a:lnTo>
                  <a:lnTo>
                    <a:pt x="3346" y="5010"/>
                  </a:lnTo>
                  <a:lnTo>
                    <a:pt x="3344" y="5004"/>
                  </a:lnTo>
                  <a:lnTo>
                    <a:pt x="3342" y="4998"/>
                  </a:lnTo>
                  <a:close/>
                  <a:moveTo>
                    <a:pt x="3330" y="5214"/>
                  </a:moveTo>
                  <a:lnTo>
                    <a:pt x="3330" y="5214"/>
                  </a:lnTo>
                  <a:lnTo>
                    <a:pt x="3328" y="5212"/>
                  </a:lnTo>
                  <a:lnTo>
                    <a:pt x="3326" y="5210"/>
                  </a:lnTo>
                  <a:lnTo>
                    <a:pt x="3314" y="5210"/>
                  </a:lnTo>
                  <a:lnTo>
                    <a:pt x="3302" y="5214"/>
                  </a:lnTo>
                  <a:lnTo>
                    <a:pt x="3296" y="5216"/>
                  </a:lnTo>
                  <a:lnTo>
                    <a:pt x="3290" y="5220"/>
                  </a:lnTo>
                  <a:lnTo>
                    <a:pt x="3290" y="5224"/>
                  </a:lnTo>
                  <a:lnTo>
                    <a:pt x="3292" y="5224"/>
                  </a:lnTo>
                  <a:lnTo>
                    <a:pt x="3306" y="5224"/>
                  </a:lnTo>
                  <a:lnTo>
                    <a:pt x="3322" y="5220"/>
                  </a:lnTo>
                  <a:lnTo>
                    <a:pt x="3328" y="5216"/>
                  </a:lnTo>
                  <a:lnTo>
                    <a:pt x="3330" y="5214"/>
                  </a:lnTo>
                  <a:close/>
                  <a:moveTo>
                    <a:pt x="3294" y="4936"/>
                  </a:moveTo>
                  <a:lnTo>
                    <a:pt x="3294" y="4936"/>
                  </a:lnTo>
                  <a:lnTo>
                    <a:pt x="3292" y="4938"/>
                  </a:lnTo>
                  <a:lnTo>
                    <a:pt x="3292" y="4942"/>
                  </a:lnTo>
                  <a:lnTo>
                    <a:pt x="3296" y="4956"/>
                  </a:lnTo>
                  <a:lnTo>
                    <a:pt x="3298" y="4960"/>
                  </a:lnTo>
                  <a:lnTo>
                    <a:pt x="3300" y="4960"/>
                  </a:lnTo>
                  <a:lnTo>
                    <a:pt x="3300" y="4956"/>
                  </a:lnTo>
                  <a:lnTo>
                    <a:pt x="3298" y="4950"/>
                  </a:lnTo>
                  <a:lnTo>
                    <a:pt x="3298" y="4944"/>
                  </a:lnTo>
                  <a:lnTo>
                    <a:pt x="3296" y="4938"/>
                  </a:lnTo>
                  <a:lnTo>
                    <a:pt x="3296" y="4936"/>
                  </a:lnTo>
                  <a:lnTo>
                    <a:pt x="3294" y="4936"/>
                  </a:lnTo>
                  <a:close/>
                  <a:moveTo>
                    <a:pt x="3344" y="5246"/>
                  </a:moveTo>
                  <a:lnTo>
                    <a:pt x="3344" y="5246"/>
                  </a:lnTo>
                  <a:lnTo>
                    <a:pt x="3340" y="5244"/>
                  </a:lnTo>
                  <a:lnTo>
                    <a:pt x="3336" y="5244"/>
                  </a:lnTo>
                  <a:lnTo>
                    <a:pt x="3330" y="5248"/>
                  </a:lnTo>
                  <a:lnTo>
                    <a:pt x="3322" y="5250"/>
                  </a:lnTo>
                  <a:lnTo>
                    <a:pt x="3316" y="5250"/>
                  </a:lnTo>
                  <a:lnTo>
                    <a:pt x="3312" y="5250"/>
                  </a:lnTo>
                  <a:lnTo>
                    <a:pt x="3306" y="5252"/>
                  </a:lnTo>
                  <a:lnTo>
                    <a:pt x="3300" y="5254"/>
                  </a:lnTo>
                  <a:lnTo>
                    <a:pt x="3296" y="5254"/>
                  </a:lnTo>
                  <a:lnTo>
                    <a:pt x="3292" y="5254"/>
                  </a:lnTo>
                  <a:lnTo>
                    <a:pt x="3286" y="5254"/>
                  </a:lnTo>
                  <a:lnTo>
                    <a:pt x="3268" y="5258"/>
                  </a:lnTo>
                  <a:lnTo>
                    <a:pt x="3260" y="5262"/>
                  </a:lnTo>
                  <a:lnTo>
                    <a:pt x="3258" y="5266"/>
                  </a:lnTo>
                  <a:lnTo>
                    <a:pt x="3256" y="5272"/>
                  </a:lnTo>
                  <a:lnTo>
                    <a:pt x="3248" y="5278"/>
                  </a:lnTo>
                  <a:lnTo>
                    <a:pt x="3240" y="5284"/>
                  </a:lnTo>
                  <a:lnTo>
                    <a:pt x="3234" y="5286"/>
                  </a:lnTo>
                  <a:lnTo>
                    <a:pt x="3226" y="5290"/>
                  </a:lnTo>
                  <a:lnTo>
                    <a:pt x="3216" y="5296"/>
                  </a:lnTo>
                  <a:lnTo>
                    <a:pt x="3206" y="5304"/>
                  </a:lnTo>
                  <a:lnTo>
                    <a:pt x="3202" y="5310"/>
                  </a:lnTo>
                  <a:lnTo>
                    <a:pt x="3200" y="5322"/>
                  </a:lnTo>
                  <a:lnTo>
                    <a:pt x="3198" y="5326"/>
                  </a:lnTo>
                  <a:lnTo>
                    <a:pt x="3200" y="5328"/>
                  </a:lnTo>
                  <a:lnTo>
                    <a:pt x="3202" y="5330"/>
                  </a:lnTo>
                  <a:lnTo>
                    <a:pt x="3204" y="5330"/>
                  </a:lnTo>
                  <a:lnTo>
                    <a:pt x="3202" y="5332"/>
                  </a:lnTo>
                  <a:lnTo>
                    <a:pt x="3198" y="5336"/>
                  </a:lnTo>
                  <a:lnTo>
                    <a:pt x="3194" y="5340"/>
                  </a:lnTo>
                  <a:lnTo>
                    <a:pt x="3194" y="5342"/>
                  </a:lnTo>
                  <a:lnTo>
                    <a:pt x="3194" y="5344"/>
                  </a:lnTo>
                  <a:lnTo>
                    <a:pt x="3202" y="5346"/>
                  </a:lnTo>
                  <a:lnTo>
                    <a:pt x="3206" y="5346"/>
                  </a:lnTo>
                  <a:lnTo>
                    <a:pt x="3210" y="5344"/>
                  </a:lnTo>
                  <a:lnTo>
                    <a:pt x="3216" y="5340"/>
                  </a:lnTo>
                  <a:lnTo>
                    <a:pt x="3220" y="5336"/>
                  </a:lnTo>
                  <a:lnTo>
                    <a:pt x="3222" y="5336"/>
                  </a:lnTo>
                  <a:lnTo>
                    <a:pt x="3226" y="5336"/>
                  </a:lnTo>
                  <a:lnTo>
                    <a:pt x="3230" y="5336"/>
                  </a:lnTo>
                  <a:lnTo>
                    <a:pt x="3234" y="5334"/>
                  </a:lnTo>
                  <a:lnTo>
                    <a:pt x="3244" y="5320"/>
                  </a:lnTo>
                  <a:lnTo>
                    <a:pt x="3252" y="5312"/>
                  </a:lnTo>
                  <a:lnTo>
                    <a:pt x="3256" y="5306"/>
                  </a:lnTo>
                  <a:lnTo>
                    <a:pt x="3260" y="5300"/>
                  </a:lnTo>
                  <a:lnTo>
                    <a:pt x="3268" y="5294"/>
                  </a:lnTo>
                  <a:lnTo>
                    <a:pt x="3280" y="5288"/>
                  </a:lnTo>
                  <a:lnTo>
                    <a:pt x="3288" y="5286"/>
                  </a:lnTo>
                  <a:lnTo>
                    <a:pt x="3294" y="5284"/>
                  </a:lnTo>
                  <a:lnTo>
                    <a:pt x="3300" y="5280"/>
                  </a:lnTo>
                  <a:lnTo>
                    <a:pt x="3304" y="5278"/>
                  </a:lnTo>
                  <a:lnTo>
                    <a:pt x="3308" y="5278"/>
                  </a:lnTo>
                  <a:lnTo>
                    <a:pt x="3314" y="5276"/>
                  </a:lnTo>
                  <a:lnTo>
                    <a:pt x="3318" y="5272"/>
                  </a:lnTo>
                  <a:lnTo>
                    <a:pt x="3324" y="5266"/>
                  </a:lnTo>
                  <a:lnTo>
                    <a:pt x="3328" y="5266"/>
                  </a:lnTo>
                  <a:lnTo>
                    <a:pt x="3334" y="5264"/>
                  </a:lnTo>
                  <a:lnTo>
                    <a:pt x="3340" y="5260"/>
                  </a:lnTo>
                  <a:lnTo>
                    <a:pt x="3348" y="5252"/>
                  </a:lnTo>
                  <a:lnTo>
                    <a:pt x="3348" y="5248"/>
                  </a:lnTo>
                  <a:lnTo>
                    <a:pt x="3344" y="5246"/>
                  </a:lnTo>
                  <a:close/>
                  <a:moveTo>
                    <a:pt x="3328" y="4618"/>
                  </a:moveTo>
                  <a:lnTo>
                    <a:pt x="3328" y="4618"/>
                  </a:lnTo>
                  <a:lnTo>
                    <a:pt x="3326" y="4622"/>
                  </a:lnTo>
                  <a:lnTo>
                    <a:pt x="3326" y="4628"/>
                  </a:lnTo>
                  <a:lnTo>
                    <a:pt x="3326" y="4630"/>
                  </a:lnTo>
                  <a:lnTo>
                    <a:pt x="3328" y="4632"/>
                  </a:lnTo>
                  <a:lnTo>
                    <a:pt x="3328" y="4634"/>
                  </a:lnTo>
                  <a:lnTo>
                    <a:pt x="3326" y="4638"/>
                  </a:lnTo>
                  <a:lnTo>
                    <a:pt x="3324" y="4642"/>
                  </a:lnTo>
                  <a:lnTo>
                    <a:pt x="3326" y="4644"/>
                  </a:lnTo>
                  <a:lnTo>
                    <a:pt x="3330" y="4642"/>
                  </a:lnTo>
                  <a:lnTo>
                    <a:pt x="3330" y="4640"/>
                  </a:lnTo>
                  <a:lnTo>
                    <a:pt x="3332" y="4636"/>
                  </a:lnTo>
                  <a:lnTo>
                    <a:pt x="3332" y="4632"/>
                  </a:lnTo>
                  <a:lnTo>
                    <a:pt x="3334" y="4630"/>
                  </a:lnTo>
                  <a:lnTo>
                    <a:pt x="3334" y="4628"/>
                  </a:lnTo>
                  <a:lnTo>
                    <a:pt x="3332" y="4624"/>
                  </a:lnTo>
                  <a:lnTo>
                    <a:pt x="3332" y="4620"/>
                  </a:lnTo>
                  <a:lnTo>
                    <a:pt x="3332" y="4618"/>
                  </a:lnTo>
                  <a:lnTo>
                    <a:pt x="3328" y="4618"/>
                  </a:lnTo>
                  <a:close/>
                  <a:moveTo>
                    <a:pt x="3302" y="3114"/>
                  </a:moveTo>
                  <a:lnTo>
                    <a:pt x="3302" y="3114"/>
                  </a:lnTo>
                  <a:lnTo>
                    <a:pt x="3304" y="3116"/>
                  </a:lnTo>
                  <a:lnTo>
                    <a:pt x="3308" y="3114"/>
                  </a:lnTo>
                  <a:lnTo>
                    <a:pt x="3310" y="3112"/>
                  </a:lnTo>
                  <a:lnTo>
                    <a:pt x="3310" y="3108"/>
                  </a:lnTo>
                  <a:lnTo>
                    <a:pt x="3306" y="3108"/>
                  </a:lnTo>
                  <a:lnTo>
                    <a:pt x="3302" y="3110"/>
                  </a:lnTo>
                  <a:lnTo>
                    <a:pt x="3300" y="3112"/>
                  </a:lnTo>
                  <a:lnTo>
                    <a:pt x="3302" y="3114"/>
                  </a:lnTo>
                  <a:close/>
                  <a:moveTo>
                    <a:pt x="3298" y="3086"/>
                  </a:moveTo>
                  <a:lnTo>
                    <a:pt x="3298" y="3086"/>
                  </a:lnTo>
                  <a:lnTo>
                    <a:pt x="3296" y="3088"/>
                  </a:lnTo>
                  <a:lnTo>
                    <a:pt x="3298" y="3090"/>
                  </a:lnTo>
                  <a:lnTo>
                    <a:pt x="3302" y="3096"/>
                  </a:lnTo>
                  <a:lnTo>
                    <a:pt x="3302" y="3098"/>
                  </a:lnTo>
                  <a:lnTo>
                    <a:pt x="3304" y="3094"/>
                  </a:lnTo>
                  <a:lnTo>
                    <a:pt x="3302" y="3088"/>
                  </a:lnTo>
                  <a:lnTo>
                    <a:pt x="3300" y="3086"/>
                  </a:lnTo>
                  <a:lnTo>
                    <a:pt x="3298" y="3086"/>
                  </a:lnTo>
                  <a:close/>
                  <a:moveTo>
                    <a:pt x="3298" y="4354"/>
                  </a:moveTo>
                  <a:lnTo>
                    <a:pt x="3298" y="4354"/>
                  </a:lnTo>
                  <a:lnTo>
                    <a:pt x="3296" y="4358"/>
                  </a:lnTo>
                  <a:lnTo>
                    <a:pt x="3296" y="4362"/>
                  </a:lnTo>
                  <a:lnTo>
                    <a:pt x="3298" y="4362"/>
                  </a:lnTo>
                  <a:lnTo>
                    <a:pt x="3300" y="4364"/>
                  </a:lnTo>
                  <a:lnTo>
                    <a:pt x="3304" y="4362"/>
                  </a:lnTo>
                  <a:lnTo>
                    <a:pt x="3304" y="4360"/>
                  </a:lnTo>
                  <a:lnTo>
                    <a:pt x="3302" y="4356"/>
                  </a:lnTo>
                  <a:lnTo>
                    <a:pt x="3300" y="4348"/>
                  </a:lnTo>
                  <a:lnTo>
                    <a:pt x="3298" y="4354"/>
                  </a:lnTo>
                  <a:close/>
                  <a:moveTo>
                    <a:pt x="3274" y="4930"/>
                  </a:moveTo>
                  <a:lnTo>
                    <a:pt x="3274" y="4930"/>
                  </a:lnTo>
                  <a:lnTo>
                    <a:pt x="3274" y="4932"/>
                  </a:lnTo>
                  <a:lnTo>
                    <a:pt x="3278" y="4934"/>
                  </a:lnTo>
                  <a:lnTo>
                    <a:pt x="3288" y="4934"/>
                  </a:lnTo>
                  <a:lnTo>
                    <a:pt x="3310" y="4928"/>
                  </a:lnTo>
                  <a:lnTo>
                    <a:pt x="3312" y="4926"/>
                  </a:lnTo>
                  <a:lnTo>
                    <a:pt x="3310" y="4926"/>
                  </a:lnTo>
                  <a:lnTo>
                    <a:pt x="3296" y="4924"/>
                  </a:lnTo>
                  <a:lnTo>
                    <a:pt x="3282" y="4924"/>
                  </a:lnTo>
                  <a:lnTo>
                    <a:pt x="3276" y="4926"/>
                  </a:lnTo>
                  <a:lnTo>
                    <a:pt x="3274" y="4930"/>
                  </a:lnTo>
                  <a:close/>
                  <a:moveTo>
                    <a:pt x="3132" y="5104"/>
                  </a:moveTo>
                  <a:lnTo>
                    <a:pt x="3132" y="5104"/>
                  </a:lnTo>
                  <a:lnTo>
                    <a:pt x="3136" y="5106"/>
                  </a:lnTo>
                  <a:lnTo>
                    <a:pt x="3138" y="5104"/>
                  </a:lnTo>
                  <a:lnTo>
                    <a:pt x="3136" y="5096"/>
                  </a:lnTo>
                  <a:lnTo>
                    <a:pt x="3134" y="5090"/>
                  </a:lnTo>
                  <a:lnTo>
                    <a:pt x="3132" y="5086"/>
                  </a:lnTo>
                  <a:lnTo>
                    <a:pt x="3130" y="5088"/>
                  </a:lnTo>
                  <a:lnTo>
                    <a:pt x="3130" y="5096"/>
                  </a:lnTo>
                  <a:lnTo>
                    <a:pt x="3132" y="5104"/>
                  </a:lnTo>
                  <a:close/>
                  <a:moveTo>
                    <a:pt x="3196" y="4912"/>
                  </a:moveTo>
                  <a:lnTo>
                    <a:pt x="3196" y="4912"/>
                  </a:lnTo>
                  <a:lnTo>
                    <a:pt x="3198" y="4908"/>
                  </a:lnTo>
                  <a:lnTo>
                    <a:pt x="3198" y="4904"/>
                  </a:lnTo>
                  <a:lnTo>
                    <a:pt x="3196" y="4900"/>
                  </a:lnTo>
                  <a:lnTo>
                    <a:pt x="3192" y="4900"/>
                  </a:lnTo>
                  <a:lnTo>
                    <a:pt x="3190" y="4902"/>
                  </a:lnTo>
                  <a:lnTo>
                    <a:pt x="3188" y="4904"/>
                  </a:lnTo>
                  <a:lnTo>
                    <a:pt x="3188" y="4908"/>
                  </a:lnTo>
                  <a:lnTo>
                    <a:pt x="3192" y="4912"/>
                  </a:lnTo>
                  <a:lnTo>
                    <a:pt x="3194" y="4912"/>
                  </a:lnTo>
                  <a:lnTo>
                    <a:pt x="3196" y="4912"/>
                  </a:lnTo>
                  <a:close/>
                  <a:moveTo>
                    <a:pt x="3180" y="4896"/>
                  </a:moveTo>
                  <a:lnTo>
                    <a:pt x="3180" y="4896"/>
                  </a:lnTo>
                  <a:lnTo>
                    <a:pt x="3176" y="4896"/>
                  </a:lnTo>
                  <a:lnTo>
                    <a:pt x="3172" y="4900"/>
                  </a:lnTo>
                  <a:lnTo>
                    <a:pt x="3170" y="4906"/>
                  </a:lnTo>
                  <a:lnTo>
                    <a:pt x="3172" y="4916"/>
                  </a:lnTo>
                  <a:lnTo>
                    <a:pt x="3174" y="4916"/>
                  </a:lnTo>
                  <a:lnTo>
                    <a:pt x="3180" y="4908"/>
                  </a:lnTo>
                  <a:lnTo>
                    <a:pt x="3184" y="4900"/>
                  </a:lnTo>
                  <a:lnTo>
                    <a:pt x="3182" y="4898"/>
                  </a:lnTo>
                  <a:lnTo>
                    <a:pt x="3180" y="4896"/>
                  </a:lnTo>
                  <a:close/>
                  <a:moveTo>
                    <a:pt x="3184" y="5356"/>
                  </a:moveTo>
                  <a:lnTo>
                    <a:pt x="3184" y="5356"/>
                  </a:lnTo>
                  <a:lnTo>
                    <a:pt x="3180" y="5360"/>
                  </a:lnTo>
                  <a:lnTo>
                    <a:pt x="3174" y="5364"/>
                  </a:lnTo>
                  <a:lnTo>
                    <a:pt x="3170" y="5366"/>
                  </a:lnTo>
                  <a:lnTo>
                    <a:pt x="3168" y="5370"/>
                  </a:lnTo>
                  <a:lnTo>
                    <a:pt x="3168" y="5372"/>
                  </a:lnTo>
                  <a:lnTo>
                    <a:pt x="3170" y="5372"/>
                  </a:lnTo>
                  <a:lnTo>
                    <a:pt x="3178" y="5370"/>
                  </a:lnTo>
                  <a:lnTo>
                    <a:pt x="3190" y="5362"/>
                  </a:lnTo>
                  <a:lnTo>
                    <a:pt x="3194" y="5358"/>
                  </a:lnTo>
                  <a:lnTo>
                    <a:pt x="3192" y="5352"/>
                  </a:lnTo>
                  <a:lnTo>
                    <a:pt x="3192" y="5350"/>
                  </a:lnTo>
                  <a:lnTo>
                    <a:pt x="3190" y="5350"/>
                  </a:lnTo>
                  <a:lnTo>
                    <a:pt x="3188" y="5352"/>
                  </a:lnTo>
                  <a:lnTo>
                    <a:pt x="3184" y="5356"/>
                  </a:lnTo>
                  <a:close/>
                  <a:moveTo>
                    <a:pt x="3074" y="5152"/>
                  </a:moveTo>
                  <a:lnTo>
                    <a:pt x="3074" y="5152"/>
                  </a:lnTo>
                  <a:lnTo>
                    <a:pt x="3076" y="5154"/>
                  </a:lnTo>
                  <a:lnTo>
                    <a:pt x="3078" y="5144"/>
                  </a:lnTo>
                  <a:lnTo>
                    <a:pt x="3076" y="5132"/>
                  </a:lnTo>
                  <a:lnTo>
                    <a:pt x="3076" y="5122"/>
                  </a:lnTo>
                  <a:lnTo>
                    <a:pt x="3074" y="5122"/>
                  </a:lnTo>
                  <a:lnTo>
                    <a:pt x="3074" y="5124"/>
                  </a:lnTo>
                  <a:lnTo>
                    <a:pt x="3072" y="5130"/>
                  </a:lnTo>
                  <a:lnTo>
                    <a:pt x="3072" y="5142"/>
                  </a:lnTo>
                  <a:lnTo>
                    <a:pt x="3074" y="5152"/>
                  </a:lnTo>
                  <a:close/>
                  <a:moveTo>
                    <a:pt x="3070" y="5308"/>
                  </a:moveTo>
                  <a:lnTo>
                    <a:pt x="3070" y="5308"/>
                  </a:lnTo>
                  <a:lnTo>
                    <a:pt x="3066" y="5308"/>
                  </a:lnTo>
                  <a:lnTo>
                    <a:pt x="3066" y="5306"/>
                  </a:lnTo>
                  <a:lnTo>
                    <a:pt x="3064" y="5304"/>
                  </a:lnTo>
                  <a:lnTo>
                    <a:pt x="3060" y="5298"/>
                  </a:lnTo>
                  <a:lnTo>
                    <a:pt x="3054" y="5294"/>
                  </a:lnTo>
                  <a:lnTo>
                    <a:pt x="3048" y="5294"/>
                  </a:lnTo>
                  <a:lnTo>
                    <a:pt x="3046" y="5296"/>
                  </a:lnTo>
                  <a:lnTo>
                    <a:pt x="3042" y="5296"/>
                  </a:lnTo>
                  <a:lnTo>
                    <a:pt x="3036" y="5294"/>
                  </a:lnTo>
                  <a:lnTo>
                    <a:pt x="3026" y="5294"/>
                  </a:lnTo>
                  <a:lnTo>
                    <a:pt x="3020" y="5296"/>
                  </a:lnTo>
                  <a:lnTo>
                    <a:pt x="3016" y="5298"/>
                  </a:lnTo>
                  <a:lnTo>
                    <a:pt x="3014" y="5302"/>
                  </a:lnTo>
                  <a:lnTo>
                    <a:pt x="3012" y="5306"/>
                  </a:lnTo>
                  <a:lnTo>
                    <a:pt x="3014" y="5310"/>
                  </a:lnTo>
                  <a:lnTo>
                    <a:pt x="3016" y="5312"/>
                  </a:lnTo>
                  <a:lnTo>
                    <a:pt x="3026" y="5316"/>
                  </a:lnTo>
                  <a:lnTo>
                    <a:pt x="3036" y="5318"/>
                  </a:lnTo>
                  <a:lnTo>
                    <a:pt x="3046" y="5322"/>
                  </a:lnTo>
                  <a:lnTo>
                    <a:pt x="3054" y="5328"/>
                  </a:lnTo>
                  <a:lnTo>
                    <a:pt x="3058" y="5334"/>
                  </a:lnTo>
                  <a:lnTo>
                    <a:pt x="3060" y="5338"/>
                  </a:lnTo>
                  <a:lnTo>
                    <a:pt x="3064" y="5340"/>
                  </a:lnTo>
                  <a:lnTo>
                    <a:pt x="3068" y="5340"/>
                  </a:lnTo>
                  <a:lnTo>
                    <a:pt x="3070" y="5342"/>
                  </a:lnTo>
                  <a:lnTo>
                    <a:pt x="3074" y="5342"/>
                  </a:lnTo>
                  <a:lnTo>
                    <a:pt x="3076" y="5340"/>
                  </a:lnTo>
                  <a:lnTo>
                    <a:pt x="3078" y="5338"/>
                  </a:lnTo>
                  <a:lnTo>
                    <a:pt x="3080" y="5338"/>
                  </a:lnTo>
                  <a:lnTo>
                    <a:pt x="3082" y="5336"/>
                  </a:lnTo>
                  <a:lnTo>
                    <a:pt x="3086" y="5332"/>
                  </a:lnTo>
                  <a:lnTo>
                    <a:pt x="3086" y="5330"/>
                  </a:lnTo>
                  <a:lnTo>
                    <a:pt x="3086" y="5326"/>
                  </a:lnTo>
                  <a:lnTo>
                    <a:pt x="3082" y="5320"/>
                  </a:lnTo>
                  <a:lnTo>
                    <a:pt x="3076" y="5312"/>
                  </a:lnTo>
                  <a:lnTo>
                    <a:pt x="3070" y="5308"/>
                  </a:lnTo>
                  <a:close/>
                  <a:moveTo>
                    <a:pt x="3176" y="5238"/>
                  </a:moveTo>
                  <a:lnTo>
                    <a:pt x="3176" y="5238"/>
                  </a:lnTo>
                  <a:lnTo>
                    <a:pt x="3174" y="5234"/>
                  </a:lnTo>
                  <a:lnTo>
                    <a:pt x="3172" y="5234"/>
                  </a:lnTo>
                  <a:lnTo>
                    <a:pt x="3168" y="5234"/>
                  </a:lnTo>
                  <a:lnTo>
                    <a:pt x="3166" y="5238"/>
                  </a:lnTo>
                  <a:lnTo>
                    <a:pt x="3166" y="5240"/>
                  </a:lnTo>
                  <a:lnTo>
                    <a:pt x="3168" y="5240"/>
                  </a:lnTo>
                  <a:lnTo>
                    <a:pt x="3170" y="5242"/>
                  </a:lnTo>
                  <a:lnTo>
                    <a:pt x="3168" y="5246"/>
                  </a:lnTo>
                  <a:lnTo>
                    <a:pt x="3160" y="5248"/>
                  </a:lnTo>
                  <a:lnTo>
                    <a:pt x="3156" y="5252"/>
                  </a:lnTo>
                  <a:lnTo>
                    <a:pt x="3156" y="5256"/>
                  </a:lnTo>
                  <a:lnTo>
                    <a:pt x="3156" y="5258"/>
                  </a:lnTo>
                  <a:lnTo>
                    <a:pt x="3152" y="5260"/>
                  </a:lnTo>
                  <a:lnTo>
                    <a:pt x="3148" y="5260"/>
                  </a:lnTo>
                  <a:lnTo>
                    <a:pt x="3146" y="5260"/>
                  </a:lnTo>
                  <a:lnTo>
                    <a:pt x="3142" y="5256"/>
                  </a:lnTo>
                  <a:lnTo>
                    <a:pt x="3136" y="5252"/>
                  </a:lnTo>
                  <a:lnTo>
                    <a:pt x="3134" y="5250"/>
                  </a:lnTo>
                  <a:lnTo>
                    <a:pt x="3132" y="5252"/>
                  </a:lnTo>
                  <a:lnTo>
                    <a:pt x="3128" y="5254"/>
                  </a:lnTo>
                  <a:lnTo>
                    <a:pt x="3124" y="5254"/>
                  </a:lnTo>
                  <a:lnTo>
                    <a:pt x="3120" y="5254"/>
                  </a:lnTo>
                  <a:lnTo>
                    <a:pt x="3116" y="5256"/>
                  </a:lnTo>
                  <a:lnTo>
                    <a:pt x="3114" y="5258"/>
                  </a:lnTo>
                  <a:lnTo>
                    <a:pt x="3112" y="5256"/>
                  </a:lnTo>
                  <a:lnTo>
                    <a:pt x="3106" y="5254"/>
                  </a:lnTo>
                  <a:lnTo>
                    <a:pt x="3100" y="5250"/>
                  </a:lnTo>
                  <a:lnTo>
                    <a:pt x="3092" y="5246"/>
                  </a:lnTo>
                  <a:lnTo>
                    <a:pt x="3076" y="5242"/>
                  </a:lnTo>
                  <a:lnTo>
                    <a:pt x="3068" y="5242"/>
                  </a:lnTo>
                  <a:lnTo>
                    <a:pt x="3064" y="5242"/>
                  </a:lnTo>
                  <a:lnTo>
                    <a:pt x="3060" y="5246"/>
                  </a:lnTo>
                  <a:lnTo>
                    <a:pt x="3056" y="5250"/>
                  </a:lnTo>
                  <a:lnTo>
                    <a:pt x="3050" y="5252"/>
                  </a:lnTo>
                  <a:lnTo>
                    <a:pt x="3048" y="5256"/>
                  </a:lnTo>
                  <a:lnTo>
                    <a:pt x="3048" y="5262"/>
                  </a:lnTo>
                  <a:lnTo>
                    <a:pt x="3050" y="5270"/>
                  </a:lnTo>
                  <a:lnTo>
                    <a:pt x="3050" y="5272"/>
                  </a:lnTo>
                  <a:lnTo>
                    <a:pt x="3052" y="5272"/>
                  </a:lnTo>
                  <a:lnTo>
                    <a:pt x="3056" y="5270"/>
                  </a:lnTo>
                  <a:lnTo>
                    <a:pt x="3062" y="5268"/>
                  </a:lnTo>
                  <a:lnTo>
                    <a:pt x="3078" y="5270"/>
                  </a:lnTo>
                  <a:lnTo>
                    <a:pt x="3086" y="5272"/>
                  </a:lnTo>
                  <a:lnTo>
                    <a:pt x="3092" y="5274"/>
                  </a:lnTo>
                  <a:lnTo>
                    <a:pt x="3096" y="5278"/>
                  </a:lnTo>
                  <a:lnTo>
                    <a:pt x="3098" y="5276"/>
                  </a:lnTo>
                  <a:lnTo>
                    <a:pt x="3102" y="5274"/>
                  </a:lnTo>
                  <a:lnTo>
                    <a:pt x="3106" y="5274"/>
                  </a:lnTo>
                  <a:lnTo>
                    <a:pt x="3108" y="5274"/>
                  </a:lnTo>
                  <a:lnTo>
                    <a:pt x="3110" y="5272"/>
                  </a:lnTo>
                  <a:lnTo>
                    <a:pt x="3112" y="5270"/>
                  </a:lnTo>
                  <a:lnTo>
                    <a:pt x="3120" y="5272"/>
                  </a:lnTo>
                  <a:lnTo>
                    <a:pt x="3124" y="5272"/>
                  </a:lnTo>
                  <a:lnTo>
                    <a:pt x="3128" y="5272"/>
                  </a:lnTo>
                  <a:lnTo>
                    <a:pt x="3134" y="5270"/>
                  </a:lnTo>
                  <a:lnTo>
                    <a:pt x="3138" y="5268"/>
                  </a:lnTo>
                  <a:lnTo>
                    <a:pt x="3142" y="5266"/>
                  </a:lnTo>
                  <a:lnTo>
                    <a:pt x="3150" y="5266"/>
                  </a:lnTo>
                  <a:lnTo>
                    <a:pt x="3158" y="5264"/>
                  </a:lnTo>
                  <a:lnTo>
                    <a:pt x="3166" y="5260"/>
                  </a:lnTo>
                  <a:lnTo>
                    <a:pt x="3168" y="5258"/>
                  </a:lnTo>
                  <a:lnTo>
                    <a:pt x="3170" y="5254"/>
                  </a:lnTo>
                  <a:lnTo>
                    <a:pt x="3170" y="5252"/>
                  </a:lnTo>
                  <a:lnTo>
                    <a:pt x="3174" y="5248"/>
                  </a:lnTo>
                  <a:lnTo>
                    <a:pt x="3176" y="5244"/>
                  </a:lnTo>
                  <a:lnTo>
                    <a:pt x="3176" y="5238"/>
                  </a:lnTo>
                  <a:close/>
                  <a:moveTo>
                    <a:pt x="3042" y="5268"/>
                  </a:moveTo>
                  <a:lnTo>
                    <a:pt x="3042" y="5268"/>
                  </a:lnTo>
                  <a:lnTo>
                    <a:pt x="3044" y="5266"/>
                  </a:lnTo>
                  <a:lnTo>
                    <a:pt x="3046" y="5264"/>
                  </a:lnTo>
                  <a:lnTo>
                    <a:pt x="3044" y="5262"/>
                  </a:lnTo>
                  <a:lnTo>
                    <a:pt x="3042" y="5260"/>
                  </a:lnTo>
                  <a:lnTo>
                    <a:pt x="3040" y="5262"/>
                  </a:lnTo>
                  <a:lnTo>
                    <a:pt x="3040" y="5266"/>
                  </a:lnTo>
                  <a:lnTo>
                    <a:pt x="3040" y="5268"/>
                  </a:lnTo>
                  <a:lnTo>
                    <a:pt x="3042" y="5268"/>
                  </a:lnTo>
                  <a:close/>
                  <a:moveTo>
                    <a:pt x="3038" y="5258"/>
                  </a:moveTo>
                  <a:lnTo>
                    <a:pt x="3038" y="5258"/>
                  </a:lnTo>
                  <a:lnTo>
                    <a:pt x="3040" y="5256"/>
                  </a:lnTo>
                  <a:lnTo>
                    <a:pt x="3040" y="5254"/>
                  </a:lnTo>
                  <a:lnTo>
                    <a:pt x="3038" y="5252"/>
                  </a:lnTo>
                  <a:lnTo>
                    <a:pt x="3034" y="5250"/>
                  </a:lnTo>
                  <a:lnTo>
                    <a:pt x="3032" y="5250"/>
                  </a:lnTo>
                  <a:lnTo>
                    <a:pt x="3032" y="5252"/>
                  </a:lnTo>
                  <a:lnTo>
                    <a:pt x="3032" y="5258"/>
                  </a:lnTo>
                  <a:lnTo>
                    <a:pt x="3030" y="5262"/>
                  </a:lnTo>
                  <a:lnTo>
                    <a:pt x="3032" y="5266"/>
                  </a:lnTo>
                  <a:lnTo>
                    <a:pt x="3032" y="5264"/>
                  </a:lnTo>
                  <a:lnTo>
                    <a:pt x="3034" y="5260"/>
                  </a:lnTo>
                  <a:lnTo>
                    <a:pt x="3038" y="5258"/>
                  </a:lnTo>
                  <a:close/>
                  <a:moveTo>
                    <a:pt x="2740" y="626"/>
                  </a:moveTo>
                  <a:lnTo>
                    <a:pt x="2740" y="626"/>
                  </a:lnTo>
                  <a:lnTo>
                    <a:pt x="2756" y="630"/>
                  </a:lnTo>
                  <a:lnTo>
                    <a:pt x="2768" y="628"/>
                  </a:lnTo>
                  <a:lnTo>
                    <a:pt x="2778" y="624"/>
                  </a:lnTo>
                  <a:lnTo>
                    <a:pt x="2784" y="618"/>
                  </a:lnTo>
                  <a:lnTo>
                    <a:pt x="2786" y="612"/>
                  </a:lnTo>
                  <a:lnTo>
                    <a:pt x="2786" y="608"/>
                  </a:lnTo>
                  <a:lnTo>
                    <a:pt x="2784" y="604"/>
                  </a:lnTo>
                  <a:lnTo>
                    <a:pt x="2782" y="602"/>
                  </a:lnTo>
                  <a:lnTo>
                    <a:pt x="2776" y="600"/>
                  </a:lnTo>
                  <a:lnTo>
                    <a:pt x="2764" y="598"/>
                  </a:lnTo>
                  <a:lnTo>
                    <a:pt x="2748" y="598"/>
                  </a:lnTo>
                  <a:lnTo>
                    <a:pt x="2736" y="598"/>
                  </a:lnTo>
                  <a:lnTo>
                    <a:pt x="2726" y="600"/>
                  </a:lnTo>
                  <a:lnTo>
                    <a:pt x="2720" y="604"/>
                  </a:lnTo>
                  <a:lnTo>
                    <a:pt x="2716" y="608"/>
                  </a:lnTo>
                  <a:lnTo>
                    <a:pt x="2720" y="614"/>
                  </a:lnTo>
                  <a:lnTo>
                    <a:pt x="2726" y="618"/>
                  </a:lnTo>
                  <a:lnTo>
                    <a:pt x="2740" y="626"/>
                  </a:lnTo>
                  <a:close/>
                  <a:moveTo>
                    <a:pt x="162" y="3354"/>
                  </a:moveTo>
                  <a:lnTo>
                    <a:pt x="162" y="3354"/>
                  </a:lnTo>
                  <a:lnTo>
                    <a:pt x="160" y="3358"/>
                  </a:lnTo>
                  <a:lnTo>
                    <a:pt x="162" y="3364"/>
                  </a:lnTo>
                  <a:lnTo>
                    <a:pt x="164" y="3366"/>
                  </a:lnTo>
                  <a:lnTo>
                    <a:pt x="166" y="3368"/>
                  </a:lnTo>
                  <a:lnTo>
                    <a:pt x="168" y="3366"/>
                  </a:lnTo>
                  <a:lnTo>
                    <a:pt x="168" y="3362"/>
                  </a:lnTo>
                  <a:lnTo>
                    <a:pt x="166" y="3356"/>
                  </a:lnTo>
                  <a:lnTo>
                    <a:pt x="164" y="3352"/>
                  </a:lnTo>
                  <a:lnTo>
                    <a:pt x="162" y="3352"/>
                  </a:lnTo>
                  <a:lnTo>
                    <a:pt x="162" y="3354"/>
                  </a:lnTo>
                  <a:close/>
                  <a:moveTo>
                    <a:pt x="3766" y="1952"/>
                  </a:moveTo>
                  <a:lnTo>
                    <a:pt x="3766" y="1952"/>
                  </a:lnTo>
                  <a:lnTo>
                    <a:pt x="3772" y="1954"/>
                  </a:lnTo>
                  <a:lnTo>
                    <a:pt x="3776" y="1954"/>
                  </a:lnTo>
                  <a:lnTo>
                    <a:pt x="3780" y="1950"/>
                  </a:lnTo>
                  <a:lnTo>
                    <a:pt x="3782" y="1944"/>
                  </a:lnTo>
                  <a:lnTo>
                    <a:pt x="3784" y="1940"/>
                  </a:lnTo>
                  <a:lnTo>
                    <a:pt x="3782" y="1934"/>
                  </a:lnTo>
                  <a:lnTo>
                    <a:pt x="3780" y="1930"/>
                  </a:lnTo>
                  <a:lnTo>
                    <a:pt x="3774" y="1928"/>
                  </a:lnTo>
                  <a:lnTo>
                    <a:pt x="3768" y="1928"/>
                  </a:lnTo>
                  <a:lnTo>
                    <a:pt x="3764" y="1930"/>
                  </a:lnTo>
                  <a:lnTo>
                    <a:pt x="3760" y="1932"/>
                  </a:lnTo>
                  <a:lnTo>
                    <a:pt x="3758" y="1936"/>
                  </a:lnTo>
                  <a:lnTo>
                    <a:pt x="3758" y="1938"/>
                  </a:lnTo>
                  <a:lnTo>
                    <a:pt x="3760" y="1944"/>
                  </a:lnTo>
                  <a:lnTo>
                    <a:pt x="3762" y="1948"/>
                  </a:lnTo>
                  <a:lnTo>
                    <a:pt x="3766" y="1952"/>
                  </a:lnTo>
                  <a:close/>
                  <a:moveTo>
                    <a:pt x="3314" y="2942"/>
                  </a:moveTo>
                  <a:lnTo>
                    <a:pt x="3314" y="2942"/>
                  </a:lnTo>
                  <a:lnTo>
                    <a:pt x="3316" y="2940"/>
                  </a:lnTo>
                  <a:lnTo>
                    <a:pt x="3318" y="2936"/>
                  </a:lnTo>
                  <a:lnTo>
                    <a:pt x="3316" y="2932"/>
                  </a:lnTo>
                  <a:lnTo>
                    <a:pt x="3312" y="2930"/>
                  </a:lnTo>
                  <a:lnTo>
                    <a:pt x="3310" y="2930"/>
                  </a:lnTo>
                  <a:lnTo>
                    <a:pt x="3310" y="2932"/>
                  </a:lnTo>
                  <a:lnTo>
                    <a:pt x="3310" y="2936"/>
                  </a:lnTo>
                  <a:lnTo>
                    <a:pt x="3312" y="2940"/>
                  </a:lnTo>
                  <a:lnTo>
                    <a:pt x="3314" y="2942"/>
                  </a:lnTo>
                  <a:close/>
                  <a:moveTo>
                    <a:pt x="3310" y="2998"/>
                  </a:moveTo>
                  <a:lnTo>
                    <a:pt x="3310" y="2998"/>
                  </a:lnTo>
                  <a:lnTo>
                    <a:pt x="3308" y="2998"/>
                  </a:lnTo>
                  <a:lnTo>
                    <a:pt x="3308" y="3002"/>
                  </a:lnTo>
                  <a:lnTo>
                    <a:pt x="3310" y="3004"/>
                  </a:lnTo>
                  <a:lnTo>
                    <a:pt x="3312" y="3006"/>
                  </a:lnTo>
                  <a:lnTo>
                    <a:pt x="3314" y="3006"/>
                  </a:lnTo>
                  <a:lnTo>
                    <a:pt x="3314" y="3002"/>
                  </a:lnTo>
                  <a:lnTo>
                    <a:pt x="3312" y="2998"/>
                  </a:lnTo>
                  <a:lnTo>
                    <a:pt x="3310" y="2998"/>
                  </a:lnTo>
                  <a:close/>
                  <a:moveTo>
                    <a:pt x="468" y="3506"/>
                  </a:moveTo>
                  <a:lnTo>
                    <a:pt x="468" y="3506"/>
                  </a:lnTo>
                  <a:lnTo>
                    <a:pt x="468" y="3508"/>
                  </a:lnTo>
                  <a:lnTo>
                    <a:pt x="466" y="3510"/>
                  </a:lnTo>
                  <a:lnTo>
                    <a:pt x="458" y="3514"/>
                  </a:lnTo>
                  <a:lnTo>
                    <a:pt x="452" y="3518"/>
                  </a:lnTo>
                  <a:lnTo>
                    <a:pt x="450" y="3520"/>
                  </a:lnTo>
                  <a:lnTo>
                    <a:pt x="450" y="3522"/>
                  </a:lnTo>
                  <a:lnTo>
                    <a:pt x="452" y="3524"/>
                  </a:lnTo>
                  <a:lnTo>
                    <a:pt x="456" y="3524"/>
                  </a:lnTo>
                  <a:lnTo>
                    <a:pt x="464" y="3520"/>
                  </a:lnTo>
                  <a:lnTo>
                    <a:pt x="476" y="3514"/>
                  </a:lnTo>
                  <a:lnTo>
                    <a:pt x="484" y="3504"/>
                  </a:lnTo>
                  <a:lnTo>
                    <a:pt x="486" y="3502"/>
                  </a:lnTo>
                  <a:lnTo>
                    <a:pt x="486" y="3500"/>
                  </a:lnTo>
                  <a:lnTo>
                    <a:pt x="480" y="3502"/>
                  </a:lnTo>
                  <a:lnTo>
                    <a:pt x="468" y="3506"/>
                  </a:lnTo>
                  <a:close/>
                  <a:moveTo>
                    <a:pt x="1966" y="4176"/>
                  </a:moveTo>
                  <a:lnTo>
                    <a:pt x="1966" y="4176"/>
                  </a:lnTo>
                  <a:lnTo>
                    <a:pt x="1964" y="4176"/>
                  </a:lnTo>
                  <a:lnTo>
                    <a:pt x="1960" y="4184"/>
                  </a:lnTo>
                  <a:lnTo>
                    <a:pt x="1958" y="4200"/>
                  </a:lnTo>
                  <a:lnTo>
                    <a:pt x="1956" y="4222"/>
                  </a:lnTo>
                  <a:lnTo>
                    <a:pt x="1954" y="4242"/>
                  </a:lnTo>
                  <a:lnTo>
                    <a:pt x="1952" y="4252"/>
                  </a:lnTo>
                  <a:lnTo>
                    <a:pt x="1950" y="4260"/>
                  </a:lnTo>
                  <a:lnTo>
                    <a:pt x="1952" y="4272"/>
                  </a:lnTo>
                  <a:lnTo>
                    <a:pt x="1954" y="4278"/>
                  </a:lnTo>
                  <a:lnTo>
                    <a:pt x="1956" y="4280"/>
                  </a:lnTo>
                  <a:lnTo>
                    <a:pt x="1958" y="4274"/>
                  </a:lnTo>
                  <a:lnTo>
                    <a:pt x="1962" y="4248"/>
                  </a:lnTo>
                  <a:lnTo>
                    <a:pt x="1962" y="4240"/>
                  </a:lnTo>
                  <a:lnTo>
                    <a:pt x="1962" y="4236"/>
                  </a:lnTo>
                  <a:lnTo>
                    <a:pt x="1962" y="4234"/>
                  </a:lnTo>
                  <a:lnTo>
                    <a:pt x="1964" y="4232"/>
                  </a:lnTo>
                  <a:lnTo>
                    <a:pt x="1966" y="4228"/>
                  </a:lnTo>
                  <a:lnTo>
                    <a:pt x="1966" y="4226"/>
                  </a:lnTo>
                  <a:lnTo>
                    <a:pt x="1964" y="4218"/>
                  </a:lnTo>
                  <a:lnTo>
                    <a:pt x="1964" y="4210"/>
                  </a:lnTo>
                  <a:lnTo>
                    <a:pt x="1964" y="4206"/>
                  </a:lnTo>
                  <a:lnTo>
                    <a:pt x="1964" y="4204"/>
                  </a:lnTo>
                  <a:lnTo>
                    <a:pt x="1968" y="4200"/>
                  </a:lnTo>
                  <a:lnTo>
                    <a:pt x="1970" y="4192"/>
                  </a:lnTo>
                  <a:lnTo>
                    <a:pt x="1970" y="4182"/>
                  </a:lnTo>
                  <a:lnTo>
                    <a:pt x="1966" y="4176"/>
                  </a:lnTo>
                  <a:close/>
                  <a:moveTo>
                    <a:pt x="1508" y="4454"/>
                  </a:moveTo>
                  <a:lnTo>
                    <a:pt x="1508" y="4454"/>
                  </a:lnTo>
                  <a:lnTo>
                    <a:pt x="1504" y="4444"/>
                  </a:lnTo>
                  <a:lnTo>
                    <a:pt x="1498" y="4430"/>
                  </a:lnTo>
                  <a:lnTo>
                    <a:pt x="1492" y="4416"/>
                  </a:lnTo>
                  <a:lnTo>
                    <a:pt x="1484" y="4404"/>
                  </a:lnTo>
                  <a:lnTo>
                    <a:pt x="1478" y="4396"/>
                  </a:lnTo>
                  <a:lnTo>
                    <a:pt x="1474" y="4388"/>
                  </a:lnTo>
                  <a:lnTo>
                    <a:pt x="1472" y="4380"/>
                  </a:lnTo>
                  <a:lnTo>
                    <a:pt x="1464" y="4372"/>
                  </a:lnTo>
                  <a:lnTo>
                    <a:pt x="1456" y="4364"/>
                  </a:lnTo>
                  <a:lnTo>
                    <a:pt x="1448" y="4360"/>
                  </a:lnTo>
                  <a:lnTo>
                    <a:pt x="1442" y="4360"/>
                  </a:lnTo>
                  <a:lnTo>
                    <a:pt x="1438" y="4362"/>
                  </a:lnTo>
                  <a:lnTo>
                    <a:pt x="1438" y="4364"/>
                  </a:lnTo>
                  <a:lnTo>
                    <a:pt x="1440" y="4368"/>
                  </a:lnTo>
                  <a:lnTo>
                    <a:pt x="1444" y="4372"/>
                  </a:lnTo>
                  <a:lnTo>
                    <a:pt x="1446" y="4382"/>
                  </a:lnTo>
                  <a:lnTo>
                    <a:pt x="1446" y="4392"/>
                  </a:lnTo>
                  <a:lnTo>
                    <a:pt x="1444" y="4398"/>
                  </a:lnTo>
                  <a:lnTo>
                    <a:pt x="1440" y="4404"/>
                  </a:lnTo>
                  <a:lnTo>
                    <a:pt x="1440" y="4410"/>
                  </a:lnTo>
                  <a:lnTo>
                    <a:pt x="1440" y="4420"/>
                  </a:lnTo>
                  <a:lnTo>
                    <a:pt x="1438" y="4430"/>
                  </a:lnTo>
                  <a:lnTo>
                    <a:pt x="1436" y="4438"/>
                  </a:lnTo>
                  <a:lnTo>
                    <a:pt x="1436" y="4436"/>
                  </a:lnTo>
                  <a:lnTo>
                    <a:pt x="1434" y="4432"/>
                  </a:lnTo>
                  <a:lnTo>
                    <a:pt x="1432" y="4432"/>
                  </a:lnTo>
                  <a:lnTo>
                    <a:pt x="1430" y="4440"/>
                  </a:lnTo>
                  <a:lnTo>
                    <a:pt x="1432" y="4456"/>
                  </a:lnTo>
                  <a:lnTo>
                    <a:pt x="1434" y="4476"/>
                  </a:lnTo>
                  <a:lnTo>
                    <a:pt x="1434" y="4500"/>
                  </a:lnTo>
                  <a:lnTo>
                    <a:pt x="1436" y="4512"/>
                  </a:lnTo>
                  <a:lnTo>
                    <a:pt x="1438" y="4524"/>
                  </a:lnTo>
                  <a:lnTo>
                    <a:pt x="1442" y="4534"/>
                  </a:lnTo>
                  <a:lnTo>
                    <a:pt x="1450" y="4544"/>
                  </a:lnTo>
                  <a:lnTo>
                    <a:pt x="1458" y="4548"/>
                  </a:lnTo>
                  <a:lnTo>
                    <a:pt x="1464" y="4550"/>
                  </a:lnTo>
                  <a:lnTo>
                    <a:pt x="1470" y="4550"/>
                  </a:lnTo>
                  <a:lnTo>
                    <a:pt x="1476" y="4548"/>
                  </a:lnTo>
                  <a:lnTo>
                    <a:pt x="1488" y="4540"/>
                  </a:lnTo>
                  <a:lnTo>
                    <a:pt x="1502" y="4532"/>
                  </a:lnTo>
                  <a:lnTo>
                    <a:pt x="1508" y="4526"/>
                  </a:lnTo>
                  <a:lnTo>
                    <a:pt x="1512" y="4520"/>
                  </a:lnTo>
                  <a:lnTo>
                    <a:pt x="1516" y="4510"/>
                  </a:lnTo>
                  <a:lnTo>
                    <a:pt x="1518" y="4502"/>
                  </a:lnTo>
                  <a:lnTo>
                    <a:pt x="1518" y="4484"/>
                  </a:lnTo>
                  <a:lnTo>
                    <a:pt x="1516" y="4476"/>
                  </a:lnTo>
                  <a:lnTo>
                    <a:pt x="1514" y="4472"/>
                  </a:lnTo>
                  <a:lnTo>
                    <a:pt x="1512" y="4466"/>
                  </a:lnTo>
                  <a:lnTo>
                    <a:pt x="1512" y="4462"/>
                  </a:lnTo>
                  <a:lnTo>
                    <a:pt x="1510" y="4458"/>
                  </a:lnTo>
                  <a:lnTo>
                    <a:pt x="1508" y="4454"/>
                  </a:lnTo>
                  <a:close/>
                  <a:moveTo>
                    <a:pt x="1946" y="4308"/>
                  </a:moveTo>
                  <a:lnTo>
                    <a:pt x="1946" y="4308"/>
                  </a:lnTo>
                  <a:lnTo>
                    <a:pt x="1942" y="4310"/>
                  </a:lnTo>
                  <a:lnTo>
                    <a:pt x="1940" y="4316"/>
                  </a:lnTo>
                  <a:lnTo>
                    <a:pt x="1940" y="4322"/>
                  </a:lnTo>
                  <a:lnTo>
                    <a:pt x="1942" y="4328"/>
                  </a:lnTo>
                  <a:lnTo>
                    <a:pt x="1944" y="4328"/>
                  </a:lnTo>
                  <a:lnTo>
                    <a:pt x="1946" y="4326"/>
                  </a:lnTo>
                  <a:lnTo>
                    <a:pt x="1948" y="4320"/>
                  </a:lnTo>
                  <a:lnTo>
                    <a:pt x="1950" y="4312"/>
                  </a:lnTo>
                  <a:lnTo>
                    <a:pt x="1948" y="4310"/>
                  </a:lnTo>
                  <a:lnTo>
                    <a:pt x="1946" y="4308"/>
                  </a:lnTo>
                  <a:close/>
                  <a:moveTo>
                    <a:pt x="1996" y="4488"/>
                  </a:moveTo>
                  <a:lnTo>
                    <a:pt x="1996" y="4488"/>
                  </a:lnTo>
                  <a:lnTo>
                    <a:pt x="1994" y="4492"/>
                  </a:lnTo>
                  <a:lnTo>
                    <a:pt x="1994" y="4496"/>
                  </a:lnTo>
                  <a:lnTo>
                    <a:pt x="1994" y="4504"/>
                  </a:lnTo>
                  <a:lnTo>
                    <a:pt x="1998" y="4508"/>
                  </a:lnTo>
                  <a:lnTo>
                    <a:pt x="2000" y="4510"/>
                  </a:lnTo>
                  <a:lnTo>
                    <a:pt x="2002" y="4508"/>
                  </a:lnTo>
                  <a:lnTo>
                    <a:pt x="2004" y="4506"/>
                  </a:lnTo>
                  <a:lnTo>
                    <a:pt x="2004" y="4502"/>
                  </a:lnTo>
                  <a:lnTo>
                    <a:pt x="2004" y="4494"/>
                  </a:lnTo>
                  <a:lnTo>
                    <a:pt x="2000" y="4488"/>
                  </a:lnTo>
                  <a:lnTo>
                    <a:pt x="1998" y="4488"/>
                  </a:lnTo>
                  <a:lnTo>
                    <a:pt x="1996" y="4488"/>
                  </a:lnTo>
                  <a:close/>
                  <a:moveTo>
                    <a:pt x="1980" y="4454"/>
                  </a:moveTo>
                  <a:lnTo>
                    <a:pt x="1980" y="4454"/>
                  </a:lnTo>
                  <a:lnTo>
                    <a:pt x="1982" y="4454"/>
                  </a:lnTo>
                  <a:lnTo>
                    <a:pt x="1984" y="4454"/>
                  </a:lnTo>
                  <a:lnTo>
                    <a:pt x="1982" y="4448"/>
                  </a:lnTo>
                  <a:lnTo>
                    <a:pt x="1980" y="4448"/>
                  </a:lnTo>
                  <a:lnTo>
                    <a:pt x="1978" y="4448"/>
                  </a:lnTo>
                  <a:lnTo>
                    <a:pt x="1978" y="4450"/>
                  </a:lnTo>
                  <a:lnTo>
                    <a:pt x="1980" y="4454"/>
                  </a:lnTo>
                  <a:close/>
                  <a:moveTo>
                    <a:pt x="1954" y="4386"/>
                  </a:moveTo>
                  <a:lnTo>
                    <a:pt x="1954" y="4386"/>
                  </a:lnTo>
                  <a:lnTo>
                    <a:pt x="1952" y="4390"/>
                  </a:lnTo>
                  <a:lnTo>
                    <a:pt x="1952" y="4394"/>
                  </a:lnTo>
                  <a:lnTo>
                    <a:pt x="1954" y="4396"/>
                  </a:lnTo>
                  <a:lnTo>
                    <a:pt x="1958" y="4396"/>
                  </a:lnTo>
                  <a:lnTo>
                    <a:pt x="1960" y="4394"/>
                  </a:lnTo>
                  <a:lnTo>
                    <a:pt x="1958" y="4390"/>
                  </a:lnTo>
                  <a:lnTo>
                    <a:pt x="1958" y="4386"/>
                  </a:lnTo>
                  <a:lnTo>
                    <a:pt x="1956" y="4386"/>
                  </a:lnTo>
                  <a:lnTo>
                    <a:pt x="1954" y="4386"/>
                  </a:lnTo>
                  <a:close/>
                  <a:moveTo>
                    <a:pt x="2078" y="4702"/>
                  </a:moveTo>
                  <a:lnTo>
                    <a:pt x="2078" y="4702"/>
                  </a:lnTo>
                  <a:lnTo>
                    <a:pt x="2078" y="4706"/>
                  </a:lnTo>
                  <a:lnTo>
                    <a:pt x="2080" y="4710"/>
                  </a:lnTo>
                  <a:lnTo>
                    <a:pt x="2084" y="4714"/>
                  </a:lnTo>
                  <a:lnTo>
                    <a:pt x="2090" y="4720"/>
                  </a:lnTo>
                  <a:lnTo>
                    <a:pt x="2102" y="4728"/>
                  </a:lnTo>
                  <a:lnTo>
                    <a:pt x="2106" y="4730"/>
                  </a:lnTo>
                  <a:lnTo>
                    <a:pt x="2106" y="4726"/>
                  </a:lnTo>
                  <a:lnTo>
                    <a:pt x="2102" y="4716"/>
                  </a:lnTo>
                  <a:lnTo>
                    <a:pt x="2094" y="4706"/>
                  </a:lnTo>
                  <a:lnTo>
                    <a:pt x="2084" y="4700"/>
                  </a:lnTo>
                  <a:lnTo>
                    <a:pt x="2080" y="4700"/>
                  </a:lnTo>
                  <a:lnTo>
                    <a:pt x="2078" y="4702"/>
                  </a:lnTo>
                  <a:close/>
                  <a:moveTo>
                    <a:pt x="2508" y="4960"/>
                  </a:moveTo>
                  <a:lnTo>
                    <a:pt x="2508" y="4960"/>
                  </a:lnTo>
                  <a:lnTo>
                    <a:pt x="2502" y="4956"/>
                  </a:lnTo>
                  <a:lnTo>
                    <a:pt x="2500" y="4950"/>
                  </a:lnTo>
                  <a:lnTo>
                    <a:pt x="2496" y="4932"/>
                  </a:lnTo>
                  <a:lnTo>
                    <a:pt x="2494" y="4924"/>
                  </a:lnTo>
                  <a:lnTo>
                    <a:pt x="2490" y="4918"/>
                  </a:lnTo>
                  <a:lnTo>
                    <a:pt x="2484" y="4914"/>
                  </a:lnTo>
                  <a:lnTo>
                    <a:pt x="2476" y="4912"/>
                  </a:lnTo>
                  <a:lnTo>
                    <a:pt x="2466" y="4916"/>
                  </a:lnTo>
                  <a:lnTo>
                    <a:pt x="2464" y="4920"/>
                  </a:lnTo>
                  <a:lnTo>
                    <a:pt x="2464" y="4926"/>
                  </a:lnTo>
                  <a:lnTo>
                    <a:pt x="2462" y="4928"/>
                  </a:lnTo>
                  <a:lnTo>
                    <a:pt x="2460" y="4932"/>
                  </a:lnTo>
                  <a:lnTo>
                    <a:pt x="2456" y="4936"/>
                  </a:lnTo>
                  <a:lnTo>
                    <a:pt x="2454" y="4938"/>
                  </a:lnTo>
                  <a:lnTo>
                    <a:pt x="2454" y="4940"/>
                  </a:lnTo>
                  <a:lnTo>
                    <a:pt x="2456" y="4942"/>
                  </a:lnTo>
                  <a:lnTo>
                    <a:pt x="2464" y="4944"/>
                  </a:lnTo>
                  <a:lnTo>
                    <a:pt x="2474" y="4942"/>
                  </a:lnTo>
                  <a:lnTo>
                    <a:pt x="2478" y="4944"/>
                  </a:lnTo>
                  <a:lnTo>
                    <a:pt x="2480" y="4948"/>
                  </a:lnTo>
                  <a:lnTo>
                    <a:pt x="2484" y="4958"/>
                  </a:lnTo>
                  <a:lnTo>
                    <a:pt x="2488" y="4972"/>
                  </a:lnTo>
                  <a:lnTo>
                    <a:pt x="2490" y="4976"/>
                  </a:lnTo>
                  <a:lnTo>
                    <a:pt x="2494" y="4978"/>
                  </a:lnTo>
                  <a:lnTo>
                    <a:pt x="2502" y="4984"/>
                  </a:lnTo>
                  <a:lnTo>
                    <a:pt x="2508" y="4988"/>
                  </a:lnTo>
                  <a:lnTo>
                    <a:pt x="2512" y="4990"/>
                  </a:lnTo>
                  <a:lnTo>
                    <a:pt x="2516" y="4990"/>
                  </a:lnTo>
                  <a:lnTo>
                    <a:pt x="2518" y="4990"/>
                  </a:lnTo>
                  <a:lnTo>
                    <a:pt x="2520" y="4988"/>
                  </a:lnTo>
                  <a:lnTo>
                    <a:pt x="2518" y="4984"/>
                  </a:lnTo>
                  <a:lnTo>
                    <a:pt x="2516" y="4978"/>
                  </a:lnTo>
                  <a:lnTo>
                    <a:pt x="2514" y="4976"/>
                  </a:lnTo>
                  <a:lnTo>
                    <a:pt x="2516" y="4974"/>
                  </a:lnTo>
                  <a:lnTo>
                    <a:pt x="2518" y="4970"/>
                  </a:lnTo>
                  <a:lnTo>
                    <a:pt x="2518" y="4966"/>
                  </a:lnTo>
                  <a:lnTo>
                    <a:pt x="2514" y="4964"/>
                  </a:lnTo>
                  <a:lnTo>
                    <a:pt x="2508" y="4960"/>
                  </a:lnTo>
                  <a:close/>
                  <a:moveTo>
                    <a:pt x="2428" y="4870"/>
                  </a:moveTo>
                  <a:lnTo>
                    <a:pt x="2428" y="4870"/>
                  </a:lnTo>
                  <a:lnTo>
                    <a:pt x="2432" y="4868"/>
                  </a:lnTo>
                  <a:lnTo>
                    <a:pt x="2434" y="4862"/>
                  </a:lnTo>
                  <a:lnTo>
                    <a:pt x="2434" y="4858"/>
                  </a:lnTo>
                  <a:lnTo>
                    <a:pt x="2432" y="4856"/>
                  </a:lnTo>
                  <a:lnTo>
                    <a:pt x="2430" y="4856"/>
                  </a:lnTo>
                  <a:lnTo>
                    <a:pt x="2426" y="4858"/>
                  </a:lnTo>
                  <a:lnTo>
                    <a:pt x="2424" y="4860"/>
                  </a:lnTo>
                  <a:lnTo>
                    <a:pt x="2420" y="4866"/>
                  </a:lnTo>
                  <a:lnTo>
                    <a:pt x="2420" y="4868"/>
                  </a:lnTo>
                  <a:lnTo>
                    <a:pt x="2420" y="4872"/>
                  </a:lnTo>
                  <a:lnTo>
                    <a:pt x="2424" y="4872"/>
                  </a:lnTo>
                  <a:lnTo>
                    <a:pt x="2428" y="4870"/>
                  </a:lnTo>
                  <a:close/>
                  <a:moveTo>
                    <a:pt x="2450" y="4852"/>
                  </a:moveTo>
                  <a:lnTo>
                    <a:pt x="2450" y="4852"/>
                  </a:lnTo>
                  <a:lnTo>
                    <a:pt x="2444" y="4848"/>
                  </a:lnTo>
                  <a:lnTo>
                    <a:pt x="2434" y="4840"/>
                  </a:lnTo>
                  <a:lnTo>
                    <a:pt x="2430" y="4836"/>
                  </a:lnTo>
                  <a:lnTo>
                    <a:pt x="2428" y="4838"/>
                  </a:lnTo>
                  <a:lnTo>
                    <a:pt x="2428" y="4846"/>
                  </a:lnTo>
                  <a:lnTo>
                    <a:pt x="2430" y="4848"/>
                  </a:lnTo>
                  <a:lnTo>
                    <a:pt x="2432" y="4850"/>
                  </a:lnTo>
                  <a:lnTo>
                    <a:pt x="2438" y="4854"/>
                  </a:lnTo>
                  <a:lnTo>
                    <a:pt x="2446" y="4854"/>
                  </a:lnTo>
                  <a:lnTo>
                    <a:pt x="2450" y="4852"/>
                  </a:lnTo>
                  <a:close/>
                  <a:moveTo>
                    <a:pt x="2378" y="4806"/>
                  </a:moveTo>
                  <a:lnTo>
                    <a:pt x="2378" y="4806"/>
                  </a:lnTo>
                  <a:lnTo>
                    <a:pt x="2376" y="4806"/>
                  </a:lnTo>
                  <a:lnTo>
                    <a:pt x="2376" y="4810"/>
                  </a:lnTo>
                  <a:lnTo>
                    <a:pt x="2376" y="4812"/>
                  </a:lnTo>
                  <a:lnTo>
                    <a:pt x="2378" y="4814"/>
                  </a:lnTo>
                  <a:lnTo>
                    <a:pt x="2382" y="4814"/>
                  </a:lnTo>
                  <a:lnTo>
                    <a:pt x="2382" y="4810"/>
                  </a:lnTo>
                  <a:lnTo>
                    <a:pt x="2380" y="4806"/>
                  </a:lnTo>
                  <a:lnTo>
                    <a:pt x="2378" y="4806"/>
                  </a:lnTo>
                  <a:close/>
                  <a:moveTo>
                    <a:pt x="2422" y="4774"/>
                  </a:moveTo>
                  <a:lnTo>
                    <a:pt x="2422" y="4774"/>
                  </a:lnTo>
                  <a:lnTo>
                    <a:pt x="2414" y="4778"/>
                  </a:lnTo>
                  <a:lnTo>
                    <a:pt x="2412" y="4782"/>
                  </a:lnTo>
                  <a:lnTo>
                    <a:pt x="2410" y="4784"/>
                  </a:lnTo>
                  <a:lnTo>
                    <a:pt x="2406" y="4788"/>
                  </a:lnTo>
                  <a:lnTo>
                    <a:pt x="2406" y="4790"/>
                  </a:lnTo>
                  <a:lnTo>
                    <a:pt x="2410" y="4792"/>
                  </a:lnTo>
                  <a:lnTo>
                    <a:pt x="2414" y="4790"/>
                  </a:lnTo>
                  <a:lnTo>
                    <a:pt x="2420" y="4796"/>
                  </a:lnTo>
                  <a:lnTo>
                    <a:pt x="2416" y="4796"/>
                  </a:lnTo>
                  <a:lnTo>
                    <a:pt x="2414" y="4796"/>
                  </a:lnTo>
                  <a:lnTo>
                    <a:pt x="2414" y="4798"/>
                  </a:lnTo>
                  <a:lnTo>
                    <a:pt x="2414" y="4800"/>
                  </a:lnTo>
                  <a:lnTo>
                    <a:pt x="2418" y="4804"/>
                  </a:lnTo>
                  <a:lnTo>
                    <a:pt x="2420" y="4804"/>
                  </a:lnTo>
                  <a:lnTo>
                    <a:pt x="2422" y="4802"/>
                  </a:lnTo>
                  <a:lnTo>
                    <a:pt x="2420" y="4798"/>
                  </a:lnTo>
                  <a:lnTo>
                    <a:pt x="2432" y="4808"/>
                  </a:lnTo>
                  <a:lnTo>
                    <a:pt x="2436" y="4808"/>
                  </a:lnTo>
                  <a:lnTo>
                    <a:pt x="2438" y="4804"/>
                  </a:lnTo>
                  <a:lnTo>
                    <a:pt x="2438" y="4798"/>
                  </a:lnTo>
                  <a:lnTo>
                    <a:pt x="2438" y="4790"/>
                  </a:lnTo>
                  <a:lnTo>
                    <a:pt x="2436" y="4782"/>
                  </a:lnTo>
                  <a:lnTo>
                    <a:pt x="2434" y="4776"/>
                  </a:lnTo>
                  <a:lnTo>
                    <a:pt x="2428" y="4774"/>
                  </a:lnTo>
                  <a:lnTo>
                    <a:pt x="2422" y="4774"/>
                  </a:lnTo>
                  <a:close/>
                  <a:moveTo>
                    <a:pt x="2384" y="4796"/>
                  </a:moveTo>
                  <a:lnTo>
                    <a:pt x="2384" y="4796"/>
                  </a:lnTo>
                  <a:lnTo>
                    <a:pt x="2384" y="4798"/>
                  </a:lnTo>
                  <a:lnTo>
                    <a:pt x="2384" y="4802"/>
                  </a:lnTo>
                  <a:lnTo>
                    <a:pt x="2386" y="4806"/>
                  </a:lnTo>
                  <a:lnTo>
                    <a:pt x="2390" y="4806"/>
                  </a:lnTo>
                  <a:lnTo>
                    <a:pt x="2392" y="4806"/>
                  </a:lnTo>
                  <a:lnTo>
                    <a:pt x="2390" y="4802"/>
                  </a:lnTo>
                  <a:lnTo>
                    <a:pt x="2388" y="4798"/>
                  </a:lnTo>
                  <a:lnTo>
                    <a:pt x="2384" y="4796"/>
                  </a:lnTo>
                  <a:close/>
                  <a:moveTo>
                    <a:pt x="2578" y="4662"/>
                  </a:moveTo>
                  <a:lnTo>
                    <a:pt x="2578" y="4662"/>
                  </a:lnTo>
                  <a:lnTo>
                    <a:pt x="2580" y="4662"/>
                  </a:lnTo>
                  <a:lnTo>
                    <a:pt x="2584" y="4660"/>
                  </a:lnTo>
                  <a:lnTo>
                    <a:pt x="2584" y="4650"/>
                  </a:lnTo>
                  <a:lnTo>
                    <a:pt x="2584" y="4640"/>
                  </a:lnTo>
                  <a:lnTo>
                    <a:pt x="2582" y="4634"/>
                  </a:lnTo>
                  <a:lnTo>
                    <a:pt x="2578" y="4634"/>
                  </a:lnTo>
                  <a:lnTo>
                    <a:pt x="2574" y="4640"/>
                  </a:lnTo>
                  <a:lnTo>
                    <a:pt x="2570" y="4646"/>
                  </a:lnTo>
                  <a:lnTo>
                    <a:pt x="2572" y="4650"/>
                  </a:lnTo>
                  <a:lnTo>
                    <a:pt x="2574" y="4652"/>
                  </a:lnTo>
                  <a:lnTo>
                    <a:pt x="2578" y="4656"/>
                  </a:lnTo>
                  <a:lnTo>
                    <a:pt x="2576" y="4658"/>
                  </a:lnTo>
                  <a:lnTo>
                    <a:pt x="2574" y="4660"/>
                  </a:lnTo>
                  <a:lnTo>
                    <a:pt x="2578" y="4662"/>
                  </a:lnTo>
                  <a:close/>
                  <a:moveTo>
                    <a:pt x="2136" y="4766"/>
                  </a:moveTo>
                  <a:lnTo>
                    <a:pt x="2136" y="4766"/>
                  </a:lnTo>
                  <a:lnTo>
                    <a:pt x="2134" y="4768"/>
                  </a:lnTo>
                  <a:lnTo>
                    <a:pt x="2134" y="4772"/>
                  </a:lnTo>
                  <a:lnTo>
                    <a:pt x="2138" y="4782"/>
                  </a:lnTo>
                  <a:lnTo>
                    <a:pt x="2154" y="4806"/>
                  </a:lnTo>
                  <a:lnTo>
                    <a:pt x="2158" y="4812"/>
                  </a:lnTo>
                  <a:lnTo>
                    <a:pt x="2162" y="4812"/>
                  </a:lnTo>
                  <a:lnTo>
                    <a:pt x="2164" y="4810"/>
                  </a:lnTo>
                  <a:lnTo>
                    <a:pt x="2166" y="4806"/>
                  </a:lnTo>
                  <a:lnTo>
                    <a:pt x="2166" y="4794"/>
                  </a:lnTo>
                  <a:lnTo>
                    <a:pt x="2164" y="4790"/>
                  </a:lnTo>
                  <a:lnTo>
                    <a:pt x="2160" y="4786"/>
                  </a:lnTo>
                  <a:lnTo>
                    <a:pt x="2154" y="4780"/>
                  </a:lnTo>
                  <a:lnTo>
                    <a:pt x="2150" y="4772"/>
                  </a:lnTo>
                  <a:lnTo>
                    <a:pt x="2144" y="4768"/>
                  </a:lnTo>
                  <a:lnTo>
                    <a:pt x="2140" y="4766"/>
                  </a:lnTo>
                  <a:lnTo>
                    <a:pt x="2136" y="4766"/>
                  </a:lnTo>
                  <a:close/>
                  <a:moveTo>
                    <a:pt x="2832" y="5258"/>
                  </a:moveTo>
                  <a:lnTo>
                    <a:pt x="2832" y="5258"/>
                  </a:lnTo>
                  <a:lnTo>
                    <a:pt x="2828" y="5254"/>
                  </a:lnTo>
                  <a:lnTo>
                    <a:pt x="2828" y="5248"/>
                  </a:lnTo>
                  <a:lnTo>
                    <a:pt x="2832" y="5234"/>
                  </a:lnTo>
                  <a:lnTo>
                    <a:pt x="2832" y="5226"/>
                  </a:lnTo>
                  <a:lnTo>
                    <a:pt x="2832" y="5220"/>
                  </a:lnTo>
                  <a:lnTo>
                    <a:pt x="2828" y="5214"/>
                  </a:lnTo>
                  <a:lnTo>
                    <a:pt x="2820" y="5212"/>
                  </a:lnTo>
                  <a:lnTo>
                    <a:pt x="2808" y="5212"/>
                  </a:lnTo>
                  <a:lnTo>
                    <a:pt x="2798" y="5214"/>
                  </a:lnTo>
                  <a:lnTo>
                    <a:pt x="2786" y="5216"/>
                  </a:lnTo>
                  <a:lnTo>
                    <a:pt x="2780" y="5216"/>
                  </a:lnTo>
                  <a:lnTo>
                    <a:pt x="2772" y="5212"/>
                  </a:lnTo>
                  <a:lnTo>
                    <a:pt x="2762" y="5208"/>
                  </a:lnTo>
                  <a:lnTo>
                    <a:pt x="2762" y="5206"/>
                  </a:lnTo>
                  <a:lnTo>
                    <a:pt x="2762" y="5204"/>
                  </a:lnTo>
                  <a:lnTo>
                    <a:pt x="2762" y="5196"/>
                  </a:lnTo>
                  <a:lnTo>
                    <a:pt x="2762" y="5190"/>
                  </a:lnTo>
                  <a:lnTo>
                    <a:pt x="2758" y="5184"/>
                  </a:lnTo>
                  <a:lnTo>
                    <a:pt x="2754" y="5178"/>
                  </a:lnTo>
                  <a:lnTo>
                    <a:pt x="2752" y="5174"/>
                  </a:lnTo>
                  <a:lnTo>
                    <a:pt x="2748" y="5174"/>
                  </a:lnTo>
                  <a:lnTo>
                    <a:pt x="2746" y="5176"/>
                  </a:lnTo>
                  <a:lnTo>
                    <a:pt x="2740" y="5178"/>
                  </a:lnTo>
                  <a:lnTo>
                    <a:pt x="2738" y="5178"/>
                  </a:lnTo>
                  <a:lnTo>
                    <a:pt x="2734" y="5174"/>
                  </a:lnTo>
                  <a:lnTo>
                    <a:pt x="2730" y="5168"/>
                  </a:lnTo>
                  <a:lnTo>
                    <a:pt x="2728" y="5170"/>
                  </a:lnTo>
                  <a:lnTo>
                    <a:pt x="2726" y="5170"/>
                  </a:lnTo>
                  <a:lnTo>
                    <a:pt x="2720" y="5166"/>
                  </a:lnTo>
                  <a:lnTo>
                    <a:pt x="2718" y="5164"/>
                  </a:lnTo>
                  <a:lnTo>
                    <a:pt x="2714" y="5162"/>
                  </a:lnTo>
                  <a:lnTo>
                    <a:pt x="2708" y="5164"/>
                  </a:lnTo>
                  <a:lnTo>
                    <a:pt x="2704" y="5166"/>
                  </a:lnTo>
                  <a:lnTo>
                    <a:pt x="2700" y="5166"/>
                  </a:lnTo>
                  <a:lnTo>
                    <a:pt x="2698" y="5162"/>
                  </a:lnTo>
                  <a:lnTo>
                    <a:pt x="2694" y="5154"/>
                  </a:lnTo>
                  <a:lnTo>
                    <a:pt x="2692" y="5150"/>
                  </a:lnTo>
                  <a:lnTo>
                    <a:pt x="2688" y="5148"/>
                  </a:lnTo>
                  <a:lnTo>
                    <a:pt x="2686" y="5150"/>
                  </a:lnTo>
                  <a:lnTo>
                    <a:pt x="2682" y="5152"/>
                  </a:lnTo>
                  <a:lnTo>
                    <a:pt x="2680" y="5156"/>
                  </a:lnTo>
                  <a:lnTo>
                    <a:pt x="2676" y="5166"/>
                  </a:lnTo>
                  <a:lnTo>
                    <a:pt x="2670" y="5178"/>
                  </a:lnTo>
                  <a:lnTo>
                    <a:pt x="2668" y="5180"/>
                  </a:lnTo>
                  <a:lnTo>
                    <a:pt x="2666" y="5180"/>
                  </a:lnTo>
                  <a:lnTo>
                    <a:pt x="2660" y="5176"/>
                  </a:lnTo>
                  <a:lnTo>
                    <a:pt x="2654" y="5174"/>
                  </a:lnTo>
                  <a:lnTo>
                    <a:pt x="2646" y="5172"/>
                  </a:lnTo>
                  <a:lnTo>
                    <a:pt x="2634" y="5174"/>
                  </a:lnTo>
                  <a:lnTo>
                    <a:pt x="2630" y="5174"/>
                  </a:lnTo>
                  <a:lnTo>
                    <a:pt x="2626" y="5176"/>
                  </a:lnTo>
                  <a:lnTo>
                    <a:pt x="2620" y="5174"/>
                  </a:lnTo>
                  <a:lnTo>
                    <a:pt x="2612" y="5172"/>
                  </a:lnTo>
                  <a:lnTo>
                    <a:pt x="2604" y="5172"/>
                  </a:lnTo>
                  <a:lnTo>
                    <a:pt x="2600" y="5170"/>
                  </a:lnTo>
                  <a:lnTo>
                    <a:pt x="2596" y="5168"/>
                  </a:lnTo>
                  <a:lnTo>
                    <a:pt x="2594" y="5162"/>
                  </a:lnTo>
                  <a:lnTo>
                    <a:pt x="2590" y="5154"/>
                  </a:lnTo>
                  <a:lnTo>
                    <a:pt x="2588" y="5148"/>
                  </a:lnTo>
                  <a:lnTo>
                    <a:pt x="2586" y="5144"/>
                  </a:lnTo>
                  <a:lnTo>
                    <a:pt x="2584" y="5144"/>
                  </a:lnTo>
                  <a:lnTo>
                    <a:pt x="2582" y="5144"/>
                  </a:lnTo>
                  <a:lnTo>
                    <a:pt x="2576" y="5146"/>
                  </a:lnTo>
                  <a:lnTo>
                    <a:pt x="2574" y="5146"/>
                  </a:lnTo>
                  <a:lnTo>
                    <a:pt x="2570" y="5142"/>
                  </a:lnTo>
                  <a:lnTo>
                    <a:pt x="2566" y="5140"/>
                  </a:lnTo>
                  <a:lnTo>
                    <a:pt x="2564" y="5140"/>
                  </a:lnTo>
                  <a:lnTo>
                    <a:pt x="2558" y="5140"/>
                  </a:lnTo>
                  <a:lnTo>
                    <a:pt x="2554" y="5142"/>
                  </a:lnTo>
                  <a:lnTo>
                    <a:pt x="2552" y="5140"/>
                  </a:lnTo>
                  <a:lnTo>
                    <a:pt x="2550" y="5138"/>
                  </a:lnTo>
                  <a:lnTo>
                    <a:pt x="2544" y="5132"/>
                  </a:lnTo>
                  <a:lnTo>
                    <a:pt x="2538" y="5128"/>
                  </a:lnTo>
                  <a:lnTo>
                    <a:pt x="2532" y="5128"/>
                  </a:lnTo>
                  <a:lnTo>
                    <a:pt x="2530" y="5130"/>
                  </a:lnTo>
                  <a:lnTo>
                    <a:pt x="2530" y="5132"/>
                  </a:lnTo>
                  <a:lnTo>
                    <a:pt x="2528" y="5136"/>
                  </a:lnTo>
                  <a:lnTo>
                    <a:pt x="2526" y="5136"/>
                  </a:lnTo>
                  <a:lnTo>
                    <a:pt x="2520" y="5136"/>
                  </a:lnTo>
                  <a:lnTo>
                    <a:pt x="2512" y="5132"/>
                  </a:lnTo>
                  <a:lnTo>
                    <a:pt x="2498" y="5130"/>
                  </a:lnTo>
                  <a:lnTo>
                    <a:pt x="2492" y="5130"/>
                  </a:lnTo>
                  <a:lnTo>
                    <a:pt x="2488" y="5132"/>
                  </a:lnTo>
                  <a:lnTo>
                    <a:pt x="2486" y="5136"/>
                  </a:lnTo>
                  <a:lnTo>
                    <a:pt x="2484" y="5140"/>
                  </a:lnTo>
                  <a:lnTo>
                    <a:pt x="2482" y="5150"/>
                  </a:lnTo>
                  <a:lnTo>
                    <a:pt x="2480" y="5152"/>
                  </a:lnTo>
                  <a:lnTo>
                    <a:pt x="2478" y="5154"/>
                  </a:lnTo>
                  <a:lnTo>
                    <a:pt x="2474" y="5156"/>
                  </a:lnTo>
                  <a:lnTo>
                    <a:pt x="2472" y="5160"/>
                  </a:lnTo>
                  <a:lnTo>
                    <a:pt x="2472" y="5164"/>
                  </a:lnTo>
                  <a:lnTo>
                    <a:pt x="2464" y="5164"/>
                  </a:lnTo>
                  <a:lnTo>
                    <a:pt x="2460" y="5166"/>
                  </a:lnTo>
                  <a:lnTo>
                    <a:pt x="2458" y="5168"/>
                  </a:lnTo>
                  <a:lnTo>
                    <a:pt x="2460" y="5172"/>
                  </a:lnTo>
                  <a:lnTo>
                    <a:pt x="2464" y="5174"/>
                  </a:lnTo>
                  <a:lnTo>
                    <a:pt x="2474" y="5174"/>
                  </a:lnTo>
                  <a:lnTo>
                    <a:pt x="2482" y="5174"/>
                  </a:lnTo>
                  <a:lnTo>
                    <a:pt x="2490" y="5174"/>
                  </a:lnTo>
                  <a:lnTo>
                    <a:pt x="2494" y="5174"/>
                  </a:lnTo>
                  <a:lnTo>
                    <a:pt x="2496" y="5178"/>
                  </a:lnTo>
                  <a:lnTo>
                    <a:pt x="2500" y="5180"/>
                  </a:lnTo>
                  <a:lnTo>
                    <a:pt x="2504" y="5180"/>
                  </a:lnTo>
                  <a:lnTo>
                    <a:pt x="2510" y="5180"/>
                  </a:lnTo>
                  <a:lnTo>
                    <a:pt x="2512" y="5180"/>
                  </a:lnTo>
                  <a:lnTo>
                    <a:pt x="2508" y="5188"/>
                  </a:lnTo>
                  <a:lnTo>
                    <a:pt x="2506" y="5194"/>
                  </a:lnTo>
                  <a:lnTo>
                    <a:pt x="2508" y="5198"/>
                  </a:lnTo>
                  <a:lnTo>
                    <a:pt x="2510" y="5200"/>
                  </a:lnTo>
                  <a:lnTo>
                    <a:pt x="2516" y="5200"/>
                  </a:lnTo>
                  <a:lnTo>
                    <a:pt x="2536" y="5204"/>
                  </a:lnTo>
                  <a:lnTo>
                    <a:pt x="2550" y="5210"/>
                  </a:lnTo>
                  <a:lnTo>
                    <a:pt x="2570" y="5218"/>
                  </a:lnTo>
                  <a:lnTo>
                    <a:pt x="2576" y="5220"/>
                  </a:lnTo>
                  <a:lnTo>
                    <a:pt x="2584" y="5220"/>
                  </a:lnTo>
                  <a:lnTo>
                    <a:pt x="2588" y="5220"/>
                  </a:lnTo>
                  <a:lnTo>
                    <a:pt x="2594" y="5218"/>
                  </a:lnTo>
                  <a:lnTo>
                    <a:pt x="2602" y="5214"/>
                  </a:lnTo>
                  <a:lnTo>
                    <a:pt x="2606" y="5214"/>
                  </a:lnTo>
                  <a:lnTo>
                    <a:pt x="2608" y="5214"/>
                  </a:lnTo>
                  <a:lnTo>
                    <a:pt x="2614" y="5218"/>
                  </a:lnTo>
                  <a:lnTo>
                    <a:pt x="2620" y="5216"/>
                  </a:lnTo>
                  <a:lnTo>
                    <a:pt x="2628" y="5216"/>
                  </a:lnTo>
                  <a:lnTo>
                    <a:pt x="2642" y="5218"/>
                  </a:lnTo>
                  <a:lnTo>
                    <a:pt x="2648" y="5220"/>
                  </a:lnTo>
                  <a:lnTo>
                    <a:pt x="2654" y="5224"/>
                  </a:lnTo>
                  <a:lnTo>
                    <a:pt x="2662" y="5230"/>
                  </a:lnTo>
                  <a:lnTo>
                    <a:pt x="2668" y="5234"/>
                  </a:lnTo>
                  <a:lnTo>
                    <a:pt x="2676" y="5238"/>
                  </a:lnTo>
                  <a:lnTo>
                    <a:pt x="2690" y="5242"/>
                  </a:lnTo>
                  <a:lnTo>
                    <a:pt x="2706" y="5246"/>
                  </a:lnTo>
                  <a:lnTo>
                    <a:pt x="2722" y="5248"/>
                  </a:lnTo>
                  <a:lnTo>
                    <a:pt x="2726" y="5246"/>
                  </a:lnTo>
                  <a:lnTo>
                    <a:pt x="2728" y="5244"/>
                  </a:lnTo>
                  <a:lnTo>
                    <a:pt x="2732" y="5244"/>
                  </a:lnTo>
                  <a:lnTo>
                    <a:pt x="2752" y="5248"/>
                  </a:lnTo>
                  <a:lnTo>
                    <a:pt x="2764" y="5250"/>
                  </a:lnTo>
                  <a:lnTo>
                    <a:pt x="2770" y="5248"/>
                  </a:lnTo>
                  <a:lnTo>
                    <a:pt x="2772" y="5246"/>
                  </a:lnTo>
                  <a:lnTo>
                    <a:pt x="2774" y="5244"/>
                  </a:lnTo>
                  <a:lnTo>
                    <a:pt x="2774" y="5242"/>
                  </a:lnTo>
                  <a:lnTo>
                    <a:pt x="2776" y="5242"/>
                  </a:lnTo>
                  <a:lnTo>
                    <a:pt x="2794" y="5250"/>
                  </a:lnTo>
                  <a:lnTo>
                    <a:pt x="2806" y="5256"/>
                  </a:lnTo>
                  <a:lnTo>
                    <a:pt x="2814" y="5258"/>
                  </a:lnTo>
                  <a:lnTo>
                    <a:pt x="2820" y="5260"/>
                  </a:lnTo>
                  <a:lnTo>
                    <a:pt x="2828" y="5264"/>
                  </a:lnTo>
                  <a:lnTo>
                    <a:pt x="2834" y="5268"/>
                  </a:lnTo>
                  <a:lnTo>
                    <a:pt x="2836" y="5268"/>
                  </a:lnTo>
                  <a:lnTo>
                    <a:pt x="2836" y="5266"/>
                  </a:lnTo>
                  <a:lnTo>
                    <a:pt x="2836" y="5262"/>
                  </a:lnTo>
                  <a:lnTo>
                    <a:pt x="2832" y="5258"/>
                  </a:lnTo>
                  <a:close/>
                  <a:moveTo>
                    <a:pt x="2398" y="4778"/>
                  </a:moveTo>
                  <a:lnTo>
                    <a:pt x="2398" y="4778"/>
                  </a:lnTo>
                  <a:lnTo>
                    <a:pt x="2400" y="4780"/>
                  </a:lnTo>
                  <a:lnTo>
                    <a:pt x="2402" y="4780"/>
                  </a:lnTo>
                  <a:lnTo>
                    <a:pt x="2406" y="4780"/>
                  </a:lnTo>
                  <a:lnTo>
                    <a:pt x="2410" y="4776"/>
                  </a:lnTo>
                  <a:lnTo>
                    <a:pt x="2410" y="4774"/>
                  </a:lnTo>
                  <a:lnTo>
                    <a:pt x="2408" y="4772"/>
                  </a:lnTo>
                  <a:lnTo>
                    <a:pt x="2402" y="4772"/>
                  </a:lnTo>
                  <a:lnTo>
                    <a:pt x="2398" y="4774"/>
                  </a:lnTo>
                  <a:lnTo>
                    <a:pt x="2398" y="4776"/>
                  </a:lnTo>
                  <a:lnTo>
                    <a:pt x="2398" y="4778"/>
                  </a:lnTo>
                  <a:close/>
                  <a:moveTo>
                    <a:pt x="2330" y="4760"/>
                  </a:moveTo>
                  <a:lnTo>
                    <a:pt x="2330" y="4760"/>
                  </a:lnTo>
                  <a:lnTo>
                    <a:pt x="2330" y="4762"/>
                  </a:lnTo>
                  <a:lnTo>
                    <a:pt x="2332" y="4764"/>
                  </a:lnTo>
                  <a:lnTo>
                    <a:pt x="2340" y="4770"/>
                  </a:lnTo>
                  <a:lnTo>
                    <a:pt x="2348" y="4774"/>
                  </a:lnTo>
                  <a:lnTo>
                    <a:pt x="2350" y="4774"/>
                  </a:lnTo>
                  <a:lnTo>
                    <a:pt x="2350" y="4770"/>
                  </a:lnTo>
                  <a:lnTo>
                    <a:pt x="2350" y="4768"/>
                  </a:lnTo>
                  <a:lnTo>
                    <a:pt x="2346" y="4764"/>
                  </a:lnTo>
                  <a:lnTo>
                    <a:pt x="2340" y="4760"/>
                  </a:lnTo>
                  <a:lnTo>
                    <a:pt x="2334" y="4758"/>
                  </a:lnTo>
                  <a:lnTo>
                    <a:pt x="2332" y="4758"/>
                  </a:lnTo>
                  <a:lnTo>
                    <a:pt x="2330" y="4760"/>
                  </a:lnTo>
                  <a:close/>
                  <a:moveTo>
                    <a:pt x="2230" y="4942"/>
                  </a:moveTo>
                  <a:lnTo>
                    <a:pt x="2230" y="4942"/>
                  </a:lnTo>
                  <a:lnTo>
                    <a:pt x="2230" y="4944"/>
                  </a:lnTo>
                  <a:lnTo>
                    <a:pt x="2230" y="4946"/>
                  </a:lnTo>
                  <a:lnTo>
                    <a:pt x="2234" y="4952"/>
                  </a:lnTo>
                  <a:lnTo>
                    <a:pt x="2238" y="4956"/>
                  </a:lnTo>
                  <a:lnTo>
                    <a:pt x="2242" y="4956"/>
                  </a:lnTo>
                  <a:lnTo>
                    <a:pt x="2244" y="4954"/>
                  </a:lnTo>
                  <a:lnTo>
                    <a:pt x="2244" y="4952"/>
                  </a:lnTo>
                  <a:lnTo>
                    <a:pt x="2244" y="4950"/>
                  </a:lnTo>
                  <a:lnTo>
                    <a:pt x="2240" y="4944"/>
                  </a:lnTo>
                  <a:lnTo>
                    <a:pt x="2236" y="4940"/>
                  </a:lnTo>
                  <a:lnTo>
                    <a:pt x="2232" y="4940"/>
                  </a:lnTo>
                  <a:lnTo>
                    <a:pt x="2230" y="4942"/>
                  </a:lnTo>
                  <a:close/>
                  <a:moveTo>
                    <a:pt x="2194" y="4886"/>
                  </a:moveTo>
                  <a:lnTo>
                    <a:pt x="2194" y="4886"/>
                  </a:lnTo>
                  <a:lnTo>
                    <a:pt x="2192" y="4890"/>
                  </a:lnTo>
                  <a:lnTo>
                    <a:pt x="2192" y="4896"/>
                  </a:lnTo>
                  <a:lnTo>
                    <a:pt x="2194" y="4904"/>
                  </a:lnTo>
                  <a:lnTo>
                    <a:pt x="2198" y="4910"/>
                  </a:lnTo>
                  <a:lnTo>
                    <a:pt x="2208" y="4920"/>
                  </a:lnTo>
                  <a:lnTo>
                    <a:pt x="2214" y="4924"/>
                  </a:lnTo>
                  <a:lnTo>
                    <a:pt x="2218" y="4924"/>
                  </a:lnTo>
                  <a:lnTo>
                    <a:pt x="2220" y="4920"/>
                  </a:lnTo>
                  <a:lnTo>
                    <a:pt x="2220" y="4914"/>
                  </a:lnTo>
                  <a:lnTo>
                    <a:pt x="2214" y="4900"/>
                  </a:lnTo>
                  <a:lnTo>
                    <a:pt x="2210" y="4894"/>
                  </a:lnTo>
                  <a:lnTo>
                    <a:pt x="2204" y="4888"/>
                  </a:lnTo>
                  <a:lnTo>
                    <a:pt x="2200" y="4886"/>
                  </a:lnTo>
                  <a:lnTo>
                    <a:pt x="2194" y="4886"/>
                  </a:lnTo>
                  <a:close/>
                  <a:moveTo>
                    <a:pt x="2182" y="4866"/>
                  </a:moveTo>
                  <a:lnTo>
                    <a:pt x="2182" y="4866"/>
                  </a:lnTo>
                  <a:lnTo>
                    <a:pt x="2184" y="4868"/>
                  </a:lnTo>
                  <a:lnTo>
                    <a:pt x="2186" y="4866"/>
                  </a:lnTo>
                  <a:lnTo>
                    <a:pt x="2188" y="4862"/>
                  </a:lnTo>
                  <a:lnTo>
                    <a:pt x="2188" y="4856"/>
                  </a:lnTo>
                  <a:lnTo>
                    <a:pt x="2186" y="4850"/>
                  </a:lnTo>
                  <a:lnTo>
                    <a:pt x="2184" y="4850"/>
                  </a:lnTo>
                  <a:lnTo>
                    <a:pt x="2182" y="4850"/>
                  </a:lnTo>
                  <a:lnTo>
                    <a:pt x="2180" y="4854"/>
                  </a:lnTo>
                  <a:lnTo>
                    <a:pt x="2180" y="4860"/>
                  </a:lnTo>
                  <a:lnTo>
                    <a:pt x="2180" y="4864"/>
                  </a:lnTo>
                  <a:lnTo>
                    <a:pt x="2182" y="4866"/>
                  </a:lnTo>
                  <a:close/>
                  <a:moveTo>
                    <a:pt x="2248" y="4964"/>
                  </a:moveTo>
                  <a:lnTo>
                    <a:pt x="2248" y="4964"/>
                  </a:lnTo>
                  <a:lnTo>
                    <a:pt x="2246" y="4968"/>
                  </a:lnTo>
                  <a:lnTo>
                    <a:pt x="2246" y="4974"/>
                  </a:lnTo>
                  <a:lnTo>
                    <a:pt x="2248" y="4976"/>
                  </a:lnTo>
                  <a:lnTo>
                    <a:pt x="2252" y="4978"/>
                  </a:lnTo>
                  <a:lnTo>
                    <a:pt x="2254" y="4978"/>
                  </a:lnTo>
                  <a:lnTo>
                    <a:pt x="2256" y="4980"/>
                  </a:lnTo>
                  <a:lnTo>
                    <a:pt x="2260" y="4990"/>
                  </a:lnTo>
                  <a:lnTo>
                    <a:pt x="2262" y="4996"/>
                  </a:lnTo>
                  <a:lnTo>
                    <a:pt x="2264" y="4996"/>
                  </a:lnTo>
                  <a:lnTo>
                    <a:pt x="2266" y="4994"/>
                  </a:lnTo>
                  <a:lnTo>
                    <a:pt x="2266" y="4990"/>
                  </a:lnTo>
                  <a:lnTo>
                    <a:pt x="2266" y="4984"/>
                  </a:lnTo>
                  <a:lnTo>
                    <a:pt x="2260" y="4974"/>
                  </a:lnTo>
                  <a:lnTo>
                    <a:pt x="2254" y="4964"/>
                  </a:lnTo>
                  <a:lnTo>
                    <a:pt x="2250" y="4964"/>
                  </a:lnTo>
                  <a:lnTo>
                    <a:pt x="2248" y="4964"/>
                  </a:lnTo>
                  <a:close/>
                  <a:moveTo>
                    <a:pt x="2354" y="4788"/>
                  </a:moveTo>
                  <a:lnTo>
                    <a:pt x="2354" y="4788"/>
                  </a:lnTo>
                  <a:lnTo>
                    <a:pt x="2352" y="4784"/>
                  </a:lnTo>
                  <a:lnTo>
                    <a:pt x="2350" y="4792"/>
                  </a:lnTo>
                  <a:lnTo>
                    <a:pt x="2348" y="4796"/>
                  </a:lnTo>
                  <a:lnTo>
                    <a:pt x="2348" y="4800"/>
                  </a:lnTo>
                  <a:lnTo>
                    <a:pt x="2352" y="4800"/>
                  </a:lnTo>
                  <a:lnTo>
                    <a:pt x="2358" y="4802"/>
                  </a:lnTo>
                  <a:lnTo>
                    <a:pt x="2364" y="4802"/>
                  </a:lnTo>
                  <a:lnTo>
                    <a:pt x="2370" y="4804"/>
                  </a:lnTo>
                  <a:lnTo>
                    <a:pt x="2372" y="4804"/>
                  </a:lnTo>
                  <a:lnTo>
                    <a:pt x="2372" y="4800"/>
                  </a:lnTo>
                  <a:lnTo>
                    <a:pt x="2372" y="4798"/>
                  </a:lnTo>
                  <a:lnTo>
                    <a:pt x="2370" y="4796"/>
                  </a:lnTo>
                  <a:lnTo>
                    <a:pt x="2364" y="4794"/>
                  </a:lnTo>
                  <a:lnTo>
                    <a:pt x="2358" y="4792"/>
                  </a:lnTo>
                  <a:lnTo>
                    <a:pt x="2354" y="4788"/>
                  </a:lnTo>
                  <a:close/>
                  <a:moveTo>
                    <a:pt x="2484" y="5128"/>
                  </a:moveTo>
                  <a:lnTo>
                    <a:pt x="2484" y="5128"/>
                  </a:lnTo>
                  <a:lnTo>
                    <a:pt x="2486" y="5124"/>
                  </a:lnTo>
                  <a:lnTo>
                    <a:pt x="2486" y="5120"/>
                  </a:lnTo>
                  <a:lnTo>
                    <a:pt x="2488" y="5108"/>
                  </a:lnTo>
                  <a:lnTo>
                    <a:pt x="2486" y="5092"/>
                  </a:lnTo>
                  <a:lnTo>
                    <a:pt x="2488" y="5076"/>
                  </a:lnTo>
                  <a:lnTo>
                    <a:pt x="2488" y="5062"/>
                  </a:lnTo>
                  <a:lnTo>
                    <a:pt x="2486" y="5056"/>
                  </a:lnTo>
                  <a:lnTo>
                    <a:pt x="2484" y="5050"/>
                  </a:lnTo>
                  <a:lnTo>
                    <a:pt x="2486" y="5038"/>
                  </a:lnTo>
                  <a:lnTo>
                    <a:pt x="2488" y="5028"/>
                  </a:lnTo>
                  <a:lnTo>
                    <a:pt x="2488" y="5020"/>
                  </a:lnTo>
                  <a:lnTo>
                    <a:pt x="2486" y="5014"/>
                  </a:lnTo>
                  <a:lnTo>
                    <a:pt x="2492" y="5004"/>
                  </a:lnTo>
                  <a:lnTo>
                    <a:pt x="2494" y="4998"/>
                  </a:lnTo>
                  <a:lnTo>
                    <a:pt x="2496" y="4994"/>
                  </a:lnTo>
                  <a:lnTo>
                    <a:pt x="2494" y="4990"/>
                  </a:lnTo>
                  <a:lnTo>
                    <a:pt x="2492" y="4988"/>
                  </a:lnTo>
                  <a:lnTo>
                    <a:pt x="2486" y="4982"/>
                  </a:lnTo>
                  <a:lnTo>
                    <a:pt x="2482" y="4978"/>
                  </a:lnTo>
                  <a:lnTo>
                    <a:pt x="2480" y="4972"/>
                  </a:lnTo>
                  <a:lnTo>
                    <a:pt x="2476" y="4962"/>
                  </a:lnTo>
                  <a:lnTo>
                    <a:pt x="2472" y="4956"/>
                  </a:lnTo>
                  <a:lnTo>
                    <a:pt x="2468" y="4954"/>
                  </a:lnTo>
                  <a:lnTo>
                    <a:pt x="2460" y="4956"/>
                  </a:lnTo>
                  <a:lnTo>
                    <a:pt x="2456" y="4958"/>
                  </a:lnTo>
                  <a:lnTo>
                    <a:pt x="2452" y="4956"/>
                  </a:lnTo>
                  <a:lnTo>
                    <a:pt x="2450" y="4956"/>
                  </a:lnTo>
                  <a:lnTo>
                    <a:pt x="2446" y="4958"/>
                  </a:lnTo>
                  <a:lnTo>
                    <a:pt x="2440" y="4962"/>
                  </a:lnTo>
                  <a:lnTo>
                    <a:pt x="2442" y="4956"/>
                  </a:lnTo>
                  <a:lnTo>
                    <a:pt x="2446" y="4946"/>
                  </a:lnTo>
                  <a:lnTo>
                    <a:pt x="2446" y="4942"/>
                  </a:lnTo>
                  <a:lnTo>
                    <a:pt x="2442" y="4940"/>
                  </a:lnTo>
                  <a:lnTo>
                    <a:pt x="2438" y="4938"/>
                  </a:lnTo>
                  <a:lnTo>
                    <a:pt x="2436" y="4932"/>
                  </a:lnTo>
                  <a:lnTo>
                    <a:pt x="2430" y="4914"/>
                  </a:lnTo>
                  <a:lnTo>
                    <a:pt x="2428" y="4904"/>
                  </a:lnTo>
                  <a:lnTo>
                    <a:pt x="2426" y="4898"/>
                  </a:lnTo>
                  <a:lnTo>
                    <a:pt x="2422" y="4892"/>
                  </a:lnTo>
                  <a:lnTo>
                    <a:pt x="2420" y="4890"/>
                  </a:lnTo>
                  <a:lnTo>
                    <a:pt x="2416" y="4890"/>
                  </a:lnTo>
                  <a:lnTo>
                    <a:pt x="2410" y="4890"/>
                  </a:lnTo>
                  <a:lnTo>
                    <a:pt x="2404" y="4890"/>
                  </a:lnTo>
                  <a:lnTo>
                    <a:pt x="2394" y="4884"/>
                  </a:lnTo>
                  <a:lnTo>
                    <a:pt x="2390" y="4880"/>
                  </a:lnTo>
                  <a:lnTo>
                    <a:pt x="2388" y="4876"/>
                  </a:lnTo>
                  <a:lnTo>
                    <a:pt x="2388" y="4872"/>
                  </a:lnTo>
                  <a:lnTo>
                    <a:pt x="2388" y="4868"/>
                  </a:lnTo>
                  <a:lnTo>
                    <a:pt x="2390" y="4862"/>
                  </a:lnTo>
                  <a:lnTo>
                    <a:pt x="2392" y="4858"/>
                  </a:lnTo>
                  <a:lnTo>
                    <a:pt x="2390" y="4852"/>
                  </a:lnTo>
                  <a:lnTo>
                    <a:pt x="2390" y="4848"/>
                  </a:lnTo>
                  <a:lnTo>
                    <a:pt x="2392" y="4846"/>
                  </a:lnTo>
                  <a:lnTo>
                    <a:pt x="2396" y="4844"/>
                  </a:lnTo>
                  <a:lnTo>
                    <a:pt x="2400" y="4842"/>
                  </a:lnTo>
                  <a:lnTo>
                    <a:pt x="2402" y="4836"/>
                  </a:lnTo>
                  <a:lnTo>
                    <a:pt x="2402" y="4832"/>
                  </a:lnTo>
                  <a:lnTo>
                    <a:pt x="2400" y="4826"/>
                  </a:lnTo>
                  <a:lnTo>
                    <a:pt x="2396" y="4822"/>
                  </a:lnTo>
                  <a:lnTo>
                    <a:pt x="2392" y="4818"/>
                  </a:lnTo>
                  <a:lnTo>
                    <a:pt x="2386" y="4816"/>
                  </a:lnTo>
                  <a:lnTo>
                    <a:pt x="2380" y="4818"/>
                  </a:lnTo>
                  <a:lnTo>
                    <a:pt x="2376" y="4820"/>
                  </a:lnTo>
                  <a:lnTo>
                    <a:pt x="2374" y="4820"/>
                  </a:lnTo>
                  <a:lnTo>
                    <a:pt x="2372" y="4814"/>
                  </a:lnTo>
                  <a:lnTo>
                    <a:pt x="2372" y="4812"/>
                  </a:lnTo>
                  <a:lnTo>
                    <a:pt x="2368" y="4808"/>
                  </a:lnTo>
                  <a:lnTo>
                    <a:pt x="2364" y="4806"/>
                  </a:lnTo>
                  <a:lnTo>
                    <a:pt x="2356" y="4804"/>
                  </a:lnTo>
                  <a:lnTo>
                    <a:pt x="2348" y="4802"/>
                  </a:lnTo>
                  <a:lnTo>
                    <a:pt x="2342" y="4796"/>
                  </a:lnTo>
                  <a:lnTo>
                    <a:pt x="2340" y="4790"/>
                  </a:lnTo>
                  <a:lnTo>
                    <a:pt x="2338" y="4784"/>
                  </a:lnTo>
                  <a:lnTo>
                    <a:pt x="2336" y="4776"/>
                  </a:lnTo>
                  <a:lnTo>
                    <a:pt x="2332" y="4768"/>
                  </a:lnTo>
                  <a:lnTo>
                    <a:pt x="2324" y="4762"/>
                  </a:lnTo>
                  <a:lnTo>
                    <a:pt x="2314" y="4758"/>
                  </a:lnTo>
                  <a:lnTo>
                    <a:pt x="2308" y="4756"/>
                  </a:lnTo>
                  <a:lnTo>
                    <a:pt x="2304" y="4754"/>
                  </a:lnTo>
                  <a:lnTo>
                    <a:pt x="2302" y="4748"/>
                  </a:lnTo>
                  <a:lnTo>
                    <a:pt x="2300" y="4740"/>
                  </a:lnTo>
                  <a:lnTo>
                    <a:pt x="2298" y="4738"/>
                  </a:lnTo>
                  <a:lnTo>
                    <a:pt x="2296" y="4734"/>
                  </a:lnTo>
                  <a:lnTo>
                    <a:pt x="2288" y="4728"/>
                  </a:lnTo>
                  <a:lnTo>
                    <a:pt x="2284" y="4728"/>
                  </a:lnTo>
                  <a:lnTo>
                    <a:pt x="2282" y="4730"/>
                  </a:lnTo>
                  <a:lnTo>
                    <a:pt x="2282" y="4732"/>
                  </a:lnTo>
                  <a:lnTo>
                    <a:pt x="2282" y="4740"/>
                  </a:lnTo>
                  <a:lnTo>
                    <a:pt x="2282" y="4742"/>
                  </a:lnTo>
                  <a:lnTo>
                    <a:pt x="2280" y="4740"/>
                  </a:lnTo>
                  <a:lnTo>
                    <a:pt x="2274" y="4736"/>
                  </a:lnTo>
                  <a:lnTo>
                    <a:pt x="2270" y="4732"/>
                  </a:lnTo>
                  <a:lnTo>
                    <a:pt x="2266" y="4728"/>
                  </a:lnTo>
                  <a:lnTo>
                    <a:pt x="2262" y="4718"/>
                  </a:lnTo>
                  <a:lnTo>
                    <a:pt x="2258" y="4710"/>
                  </a:lnTo>
                  <a:lnTo>
                    <a:pt x="2254" y="4708"/>
                  </a:lnTo>
                  <a:lnTo>
                    <a:pt x="2252" y="4708"/>
                  </a:lnTo>
                  <a:lnTo>
                    <a:pt x="2248" y="4702"/>
                  </a:lnTo>
                  <a:lnTo>
                    <a:pt x="2242" y="4692"/>
                  </a:lnTo>
                  <a:lnTo>
                    <a:pt x="2234" y="4680"/>
                  </a:lnTo>
                  <a:lnTo>
                    <a:pt x="2222" y="4670"/>
                  </a:lnTo>
                  <a:lnTo>
                    <a:pt x="2214" y="4666"/>
                  </a:lnTo>
                  <a:lnTo>
                    <a:pt x="2208" y="4664"/>
                  </a:lnTo>
                  <a:lnTo>
                    <a:pt x="2204" y="4662"/>
                  </a:lnTo>
                  <a:lnTo>
                    <a:pt x="2200" y="4658"/>
                  </a:lnTo>
                  <a:lnTo>
                    <a:pt x="2196" y="4652"/>
                  </a:lnTo>
                  <a:lnTo>
                    <a:pt x="2192" y="4646"/>
                  </a:lnTo>
                  <a:lnTo>
                    <a:pt x="2190" y="4644"/>
                  </a:lnTo>
                  <a:lnTo>
                    <a:pt x="2186" y="4642"/>
                  </a:lnTo>
                  <a:lnTo>
                    <a:pt x="2182" y="4640"/>
                  </a:lnTo>
                  <a:lnTo>
                    <a:pt x="2180" y="4638"/>
                  </a:lnTo>
                  <a:lnTo>
                    <a:pt x="2180" y="4632"/>
                  </a:lnTo>
                  <a:lnTo>
                    <a:pt x="2178" y="4626"/>
                  </a:lnTo>
                  <a:lnTo>
                    <a:pt x="2176" y="4624"/>
                  </a:lnTo>
                  <a:lnTo>
                    <a:pt x="2174" y="4622"/>
                  </a:lnTo>
                  <a:lnTo>
                    <a:pt x="2170" y="4620"/>
                  </a:lnTo>
                  <a:lnTo>
                    <a:pt x="2168" y="4618"/>
                  </a:lnTo>
                  <a:lnTo>
                    <a:pt x="2166" y="4612"/>
                  </a:lnTo>
                  <a:lnTo>
                    <a:pt x="2166" y="4604"/>
                  </a:lnTo>
                  <a:lnTo>
                    <a:pt x="2162" y="4598"/>
                  </a:lnTo>
                  <a:lnTo>
                    <a:pt x="2158" y="4592"/>
                  </a:lnTo>
                  <a:lnTo>
                    <a:pt x="2150" y="4582"/>
                  </a:lnTo>
                  <a:lnTo>
                    <a:pt x="2146" y="4582"/>
                  </a:lnTo>
                  <a:lnTo>
                    <a:pt x="2146" y="4584"/>
                  </a:lnTo>
                  <a:lnTo>
                    <a:pt x="2142" y="4586"/>
                  </a:lnTo>
                  <a:lnTo>
                    <a:pt x="2138" y="4586"/>
                  </a:lnTo>
                  <a:lnTo>
                    <a:pt x="2134" y="4584"/>
                  </a:lnTo>
                  <a:lnTo>
                    <a:pt x="2130" y="4582"/>
                  </a:lnTo>
                  <a:lnTo>
                    <a:pt x="2128" y="4580"/>
                  </a:lnTo>
                  <a:lnTo>
                    <a:pt x="2122" y="4582"/>
                  </a:lnTo>
                  <a:lnTo>
                    <a:pt x="2114" y="4584"/>
                  </a:lnTo>
                  <a:lnTo>
                    <a:pt x="2108" y="4584"/>
                  </a:lnTo>
                  <a:lnTo>
                    <a:pt x="2098" y="4584"/>
                  </a:lnTo>
                  <a:lnTo>
                    <a:pt x="2088" y="4580"/>
                  </a:lnTo>
                  <a:lnTo>
                    <a:pt x="2086" y="4578"/>
                  </a:lnTo>
                  <a:lnTo>
                    <a:pt x="2084" y="4576"/>
                  </a:lnTo>
                  <a:lnTo>
                    <a:pt x="2082" y="4572"/>
                  </a:lnTo>
                  <a:lnTo>
                    <a:pt x="2078" y="4568"/>
                  </a:lnTo>
                  <a:lnTo>
                    <a:pt x="2070" y="4566"/>
                  </a:lnTo>
                  <a:lnTo>
                    <a:pt x="2062" y="4564"/>
                  </a:lnTo>
                  <a:lnTo>
                    <a:pt x="2058" y="4566"/>
                  </a:lnTo>
                  <a:lnTo>
                    <a:pt x="2056" y="4570"/>
                  </a:lnTo>
                  <a:lnTo>
                    <a:pt x="2056" y="4576"/>
                  </a:lnTo>
                  <a:lnTo>
                    <a:pt x="2058" y="4584"/>
                  </a:lnTo>
                  <a:lnTo>
                    <a:pt x="2060" y="4594"/>
                  </a:lnTo>
                  <a:lnTo>
                    <a:pt x="2070" y="4612"/>
                  </a:lnTo>
                  <a:lnTo>
                    <a:pt x="2080" y="4626"/>
                  </a:lnTo>
                  <a:lnTo>
                    <a:pt x="2086" y="4634"/>
                  </a:lnTo>
                  <a:lnTo>
                    <a:pt x="2094" y="4640"/>
                  </a:lnTo>
                  <a:lnTo>
                    <a:pt x="2102" y="4650"/>
                  </a:lnTo>
                  <a:lnTo>
                    <a:pt x="2104" y="4654"/>
                  </a:lnTo>
                  <a:lnTo>
                    <a:pt x="2108" y="4658"/>
                  </a:lnTo>
                  <a:lnTo>
                    <a:pt x="2114" y="4658"/>
                  </a:lnTo>
                  <a:lnTo>
                    <a:pt x="2116" y="4658"/>
                  </a:lnTo>
                  <a:lnTo>
                    <a:pt x="2120" y="4660"/>
                  </a:lnTo>
                  <a:lnTo>
                    <a:pt x="2124" y="4664"/>
                  </a:lnTo>
                  <a:lnTo>
                    <a:pt x="2130" y="4672"/>
                  </a:lnTo>
                  <a:lnTo>
                    <a:pt x="2138" y="4686"/>
                  </a:lnTo>
                  <a:lnTo>
                    <a:pt x="2138" y="4690"/>
                  </a:lnTo>
                  <a:lnTo>
                    <a:pt x="2138" y="4692"/>
                  </a:lnTo>
                  <a:lnTo>
                    <a:pt x="2146" y="4698"/>
                  </a:lnTo>
                  <a:lnTo>
                    <a:pt x="2152" y="4702"/>
                  </a:lnTo>
                  <a:lnTo>
                    <a:pt x="2154" y="4706"/>
                  </a:lnTo>
                  <a:lnTo>
                    <a:pt x="2154" y="4716"/>
                  </a:lnTo>
                  <a:lnTo>
                    <a:pt x="2156" y="4720"/>
                  </a:lnTo>
                  <a:lnTo>
                    <a:pt x="2158" y="4724"/>
                  </a:lnTo>
                  <a:lnTo>
                    <a:pt x="2162" y="4730"/>
                  </a:lnTo>
                  <a:lnTo>
                    <a:pt x="2172" y="4736"/>
                  </a:lnTo>
                  <a:lnTo>
                    <a:pt x="2182" y="4742"/>
                  </a:lnTo>
                  <a:lnTo>
                    <a:pt x="2192" y="4748"/>
                  </a:lnTo>
                  <a:lnTo>
                    <a:pt x="2198" y="4756"/>
                  </a:lnTo>
                  <a:lnTo>
                    <a:pt x="2200" y="4760"/>
                  </a:lnTo>
                  <a:lnTo>
                    <a:pt x="2200" y="4762"/>
                  </a:lnTo>
                  <a:lnTo>
                    <a:pt x="2198" y="4766"/>
                  </a:lnTo>
                  <a:lnTo>
                    <a:pt x="2198" y="4772"/>
                  </a:lnTo>
                  <a:lnTo>
                    <a:pt x="2206" y="4794"/>
                  </a:lnTo>
                  <a:lnTo>
                    <a:pt x="2214" y="4820"/>
                  </a:lnTo>
                  <a:lnTo>
                    <a:pt x="2218" y="4828"/>
                  </a:lnTo>
                  <a:lnTo>
                    <a:pt x="2226" y="4834"/>
                  </a:lnTo>
                  <a:lnTo>
                    <a:pt x="2234" y="4838"/>
                  </a:lnTo>
                  <a:lnTo>
                    <a:pt x="2236" y="4844"/>
                  </a:lnTo>
                  <a:lnTo>
                    <a:pt x="2240" y="4854"/>
                  </a:lnTo>
                  <a:lnTo>
                    <a:pt x="2254" y="4870"/>
                  </a:lnTo>
                  <a:lnTo>
                    <a:pt x="2260" y="4876"/>
                  </a:lnTo>
                  <a:lnTo>
                    <a:pt x="2262" y="4882"/>
                  </a:lnTo>
                  <a:lnTo>
                    <a:pt x="2264" y="4886"/>
                  </a:lnTo>
                  <a:lnTo>
                    <a:pt x="2264" y="4890"/>
                  </a:lnTo>
                  <a:lnTo>
                    <a:pt x="2262" y="4898"/>
                  </a:lnTo>
                  <a:lnTo>
                    <a:pt x="2264" y="4900"/>
                  </a:lnTo>
                  <a:lnTo>
                    <a:pt x="2266" y="4904"/>
                  </a:lnTo>
                  <a:lnTo>
                    <a:pt x="2274" y="4912"/>
                  </a:lnTo>
                  <a:lnTo>
                    <a:pt x="2278" y="4922"/>
                  </a:lnTo>
                  <a:lnTo>
                    <a:pt x="2282" y="4934"/>
                  </a:lnTo>
                  <a:lnTo>
                    <a:pt x="2284" y="4946"/>
                  </a:lnTo>
                  <a:lnTo>
                    <a:pt x="2290" y="4960"/>
                  </a:lnTo>
                  <a:lnTo>
                    <a:pt x="2300" y="4976"/>
                  </a:lnTo>
                  <a:lnTo>
                    <a:pt x="2312" y="4992"/>
                  </a:lnTo>
                  <a:lnTo>
                    <a:pt x="2326" y="5008"/>
                  </a:lnTo>
                  <a:lnTo>
                    <a:pt x="2336" y="5018"/>
                  </a:lnTo>
                  <a:lnTo>
                    <a:pt x="2342" y="5028"/>
                  </a:lnTo>
                  <a:lnTo>
                    <a:pt x="2350" y="5038"/>
                  </a:lnTo>
                  <a:lnTo>
                    <a:pt x="2364" y="5054"/>
                  </a:lnTo>
                  <a:lnTo>
                    <a:pt x="2380" y="5072"/>
                  </a:lnTo>
                  <a:lnTo>
                    <a:pt x="2394" y="5084"/>
                  </a:lnTo>
                  <a:lnTo>
                    <a:pt x="2404" y="5094"/>
                  </a:lnTo>
                  <a:lnTo>
                    <a:pt x="2416" y="5108"/>
                  </a:lnTo>
                  <a:lnTo>
                    <a:pt x="2426" y="5122"/>
                  </a:lnTo>
                  <a:lnTo>
                    <a:pt x="2434" y="5132"/>
                  </a:lnTo>
                  <a:lnTo>
                    <a:pt x="2436" y="5134"/>
                  </a:lnTo>
                  <a:lnTo>
                    <a:pt x="2438" y="5134"/>
                  </a:lnTo>
                  <a:lnTo>
                    <a:pt x="2434" y="5120"/>
                  </a:lnTo>
                  <a:lnTo>
                    <a:pt x="2434" y="5112"/>
                  </a:lnTo>
                  <a:lnTo>
                    <a:pt x="2434" y="5110"/>
                  </a:lnTo>
                  <a:lnTo>
                    <a:pt x="2438" y="5112"/>
                  </a:lnTo>
                  <a:lnTo>
                    <a:pt x="2444" y="5114"/>
                  </a:lnTo>
                  <a:lnTo>
                    <a:pt x="2450" y="5118"/>
                  </a:lnTo>
                  <a:lnTo>
                    <a:pt x="2454" y="5120"/>
                  </a:lnTo>
                  <a:lnTo>
                    <a:pt x="2458" y="5118"/>
                  </a:lnTo>
                  <a:lnTo>
                    <a:pt x="2460" y="5114"/>
                  </a:lnTo>
                  <a:lnTo>
                    <a:pt x="2462" y="5108"/>
                  </a:lnTo>
                  <a:lnTo>
                    <a:pt x="2464" y="5108"/>
                  </a:lnTo>
                  <a:lnTo>
                    <a:pt x="2470" y="5116"/>
                  </a:lnTo>
                  <a:lnTo>
                    <a:pt x="2476" y="5126"/>
                  </a:lnTo>
                  <a:lnTo>
                    <a:pt x="2480" y="5128"/>
                  </a:lnTo>
                  <a:lnTo>
                    <a:pt x="2484" y="5128"/>
                  </a:lnTo>
                  <a:close/>
                  <a:moveTo>
                    <a:pt x="2344" y="4774"/>
                  </a:moveTo>
                  <a:lnTo>
                    <a:pt x="2344" y="4774"/>
                  </a:lnTo>
                  <a:lnTo>
                    <a:pt x="2340" y="4772"/>
                  </a:lnTo>
                  <a:lnTo>
                    <a:pt x="2338" y="4772"/>
                  </a:lnTo>
                  <a:lnTo>
                    <a:pt x="2338" y="4774"/>
                  </a:lnTo>
                  <a:lnTo>
                    <a:pt x="2338" y="4776"/>
                  </a:lnTo>
                  <a:lnTo>
                    <a:pt x="2340" y="4784"/>
                  </a:lnTo>
                  <a:lnTo>
                    <a:pt x="2344" y="4792"/>
                  </a:lnTo>
                  <a:lnTo>
                    <a:pt x="2346" y="4792"/>
                  </a:lnTo>
                  <a:lnTo>
                    <a:pt x="2348" y="4788"/>
                  </a:lnTo>
                  <a:lnTo>
                    <a:pt x="2348" y="4780"/>
                  </a:lnTo>
                  <a:lnTo>
                    <a:pt x="2346" y="4776"/>
                  </a:lnTo>
                  <a:lnTo>
                    <a:pt x="2344" y="4774"/>
                  </a:lnTo>
                  <a:close/>
                  <a:moveTo>
                    <a:pt x="2374" y="4792"/>
                  </a:moveTo>
                  <a:lnTo>
                    <a:pt x="2374" y="4792"/>
                  </a:lnTo>
                  <a:lnTo>
                    <a:pt x="2372" y="4786"/>
                  </a:lnTo>
                  <a:lnTo>
                    <a:pt x="2366" y="4784"/>
                  </a:lnTo>
                  <a:lnTo>
                    <a:pt x="2360" y="4782"/>
                  </a:lnTo>
                  <a:lnTo>
                    <a:pt x="2358" y="4782"/>
                  </a:lnTo>
                  <a:lnTo>
                    <a:pt x="2358" y="4784"/>
                  </a:lnTo>
                  <a:lnTo>
                    <a:pt x="2358" y="4788"/>
                  </a:lnTo>
                  <a:lnTo>
                    <a:pt x="2364" y="4790"/>
                  </a:lnTo>
                  <a:lnTo>
                    <a:pt x="2372" y="4794"/>
                  </a:lnTo>
                  <a:lnTo>
                    <a:pt x="2374" y="4794"/>
                  </a:lnTo>
                  <a:lnTo>
                    <a:pt x="2374" y="4792"/>
                  </a:lnTo>
                  <a:close/>
                  <a:moveTo>
                    <a:pt x="2316" y="4736"/>
                  </a:moveTo>
                  <a:lnTo>
                    <a:pt x="2316" y="4736"/>
                  </a:lnTo>
                  <a:lnTo>
                    <a:pt x="2312" y="4736"/>
                  </a:lnTo>
                  <a:lnTo>
                    <a:pt x="2310" y="4736"/>
                  </a:lnTo>
                  <a:lnTo>
                    <a:pt x="2306" y="4740"/>
                  </a:lnTo>
                  <a:lnTo>
                    <a:pt x="2306" y="4746"/>
                  </a:lnTo>
                  <a:lnTo>
                    <a:pt x="2308" y="4750"/>
                  </a:lnTo>
                  <a:lnTo>
                    <a:pt x="2310" y="4752"/>
                  </a:lnTo>
                  <a:lnTo>
                    <a:pt x="2312" y="4752"/>
                  </a:lnTo>
                  <a:lnTo>
                    <a:pt x="2314" y="4752"/>
                  </a:lnTo>
                  <a:lnTo>
                    <a:pt x="2318" y="4746"/>
                  </a:lnTo>
                  <a:lnTo>
                    <a:pt x="2318" y="4740"/>
                  </a:lnTo>
                  <a:lnTo>
                    <a:pt x="2318" y="4736"/>
                  </a:lnTo>
                  <a:lnTo>
                    <a:pt x="2316" y="4736"/>
                  </a:lnTo>
                  <a:close/>
                  <a:moveTo>
                    <a:pt x="36" y="5458"/>
                  </a:moveTo>
                  <a:lnTo>
                    <a:pt x="36" y="5458"/>
                  </a:lnTo>
                  <a:lnTo>
                    <a:pt x="32" y="5458"/>
                  </a:lnTo>
                  <a:lnTo>
                    <a:pt x="30" y="5460"/>
                  </a:lnTo>
                  <a:lnTo>
                    <a:pt x="32" y="5464"/>
                  </a:lnTo>
                  <a:lnTo>
                    <a:pt x="36" y="5470"/>
                  </a:lnTo>
                  <a:lnTo>
                    <a:pt x="38" y="5472"/>
                  </a:lnTo>
                  <a:lnTo>
                    <a:pt x="40" y="5472"/>
                  </a:lnTo>
                  <a:lnTo>
                    <a:pt x="40" y="5468"/>
                  </a:lnTo>
                  <a:lnTo>
                    <a:pt x="40" y="5462"/>
                  </a:lnTo>
                  <a:lnTo>
                    <a:pt x="36" y="5458"/>
                  </a:lnTo>
                  <a:close/>
                  <a:moveTo>
                    <a:pt x="2554" y="4992"/>
                  </a:moveTo>
                  <a:lnTo>
                    <a:pt x="2554" y="4992"/>
                  </a:lnTo>
                  <a:lnTo>
                    <a:pt x="2558" y="4998"/>
                  </a:lnTo>
                  <a:lnTo>
                    <a:pt x="2560" y="4998"/>
                  </a:lnTo>
                  <a:lnTo>
                    <a:pt x="2562" y="4996"/>
                  </a:lnTo>
                  <a:lnTo>
                    <a:pt x="2564" y="4994"/>
                  </a:lnTo>
                  <a:lnTo>
                    <a:pt x="2566" y="4994"/>
                  </a:lnTo>
                  <a:lnTo>
                    <a:pt x="2570" y="4994"/>
                  </a:lnTo>
                  <a:lnTo>
                    <a:pt x="2574" y="4994"/>
                  </a:lnTo>
                  <a:lnTo>
                    <a:pt x="2578" y="4988"/>
                  </a:lnTo>
                  <a:lnTo>
                    <a:pt x="2582" y="4980"/>
                  </a:lnTo>
                  <a:lnTo>
                    <a:pt x="2582" y="4976"/>
                  </a:lnTo>
                  <a:lnTo>
                    <a:pt x="2580" y="4974"/>
                  </a:lnTo>
                  <a:lnTo>
                    <a:pt x="2576" y="4968"/>
                  </a:lnTo>
                  <a:lnTo>
                    <a:pt x="2568" y="4964"/>
                  </a:lnTo>
                  <a:lnTo>
                    <a:pt x="2562" y="4962"/>
                  </a:lnTo>
                  <a:lnTo>
                    <a:pt x="2558" y="4964"/>
                  </a:lnTo>
                  <a:lnTo>
                    <a:pt x="2556" y="4968"/>
                  </a:lnTo>
                  <a:lnTo>
                    <a:pt x="2554" y="4972"/>
                  </a:lnTo>
                  <a:lnTo>
                    <a:pt x="2552" y="4982"/>
                  </a:lnTo>
                  <a:lnTo>
                    <a:pt x="2552" y="4988"/>
                  </a:lnTo>
                  <a:lnTo>
                    <a:pt x="2554" y="4992"/>
                  </a:lnTo>
                  <a:close/>
                  <a:moveTo>
                    <a:pt x="8" y="5430"/>
                  </a:moveTo>
                  <a:lnTo>
                    <a:pt x="8" y="5430"/>
                  </a:lnTo>
                  <a:lnTo>
                    <a:pt x="6" y="5434"/>
                  </a:lnTo>
                  <a:lnTo>
                    <a:pt x="6" y="5436"/>
                  </a:lnTo>
                  <a:lnTo>
                    <a:pt x="6" y="5440"/>
                  </a:lnTo>
                  <a:lnTo>
                    <a:pt x="10" y="5444"/>
                  </a:lnTo>
                  <a:lnTo>
                    <a:pt x="14" y="5442"/>
                  </a:lnTo>
                  <a:lnTo>
                    <a:pt x="14" y="5438"/>
                  </a:lnTo>
                  <a:lnTo>
                    <a:pt x="14" y="5434"/>
                  </a:lnTo>
                  <a:lnTo>
                    <a:pt x="12" y="5430"/>
                  </a:lnTo>
                  <a:lnTo>
                    <a:pt x="10" y="5430"/>
                  </a:lnTo>
                  <a:lnTo>
                    <a:pt x="8" y="5430"/>
                  </a:lnTo>
                  <a:close/>
                  <a:moveTo>
                    <a:pt x="3222" y="4178"/>
                  </a:moveTo>
                  <a:lnTo>
                    <a:pt x="3222" y="4178"/>
                  </a:lnTo>
                  <a:lnTo>
                    <a:pt x="3224" y="4178"/>
                  </a:lnTo>
                  <a:lnTo>
                    <a:pt x="3228" y="4176"/>
                  </a:lnTo>
                  <a:lnTo>
                    <a:pt x="3232" y="4172"/>
                  </a:lnTo>
                  <a:lnTo>
                    <a:pt x="3234" y="4166"/>
                  </a:lnTo>
                  <a:lnTo>
                    <a:pt x="3232" y="4162"/>
                  </a:lnTo>
                  <a:lnTo>
                    <a:pt x="3232" y="4160"/>
                  </a:lnTo>
                  <a:lnTo>
                    <a:pt x="3230" y="4160"/>
                  </a:lnTo>
                  <a:lnTo>
                    <a:pt x="3228" y="4156"/>
                  </a:lnTo>
                  <a:lnTo>
                    <a:pt x="3226" y="4152"/>
                  </a:lnTo>
                  <a:lnTo>
                    <a:pt x="3224" y="4150"/>
                  </a:lnTo>
                  <a:lnTo>
                    <a:pt x="3222" y="4154"/>
                  </a:lnTo>
                  <a:lnTo>
                    <a:pt x="3222" y="4160"/>
                  </a:lnTo>
                  <a:lnTo>
                    <a:pt x="3222" y="4168"/>
                  </a:lnTo>
                  <a:lnTo>
                    <a:pt x="3220" y="4172"/>
                  </a:lnTo>
                  <a:lnTo>
                    <a:pt x="3218" y="4174"/>
                  </a:lnTo>
                  <a:lnTo>
                    <a:pt x="3222" y="4178"/>
                  </a:lnTo>
                  <a:close/>
                  <a:moveTo>
                    <a:pt x="3526" y="3176"/>
                  </a:moveTo>
                  <a:lnTo>
                    <a:pt x="3526" y="3176"/>
                  </a:lnTo>
                  <a:lnTo>
                    <a:pt x="3522" y="3176"/>
                  </a:lnTo>
                  <a:lnTo>
                    <a:pt x="3520" y="3174"/>
                  </a:lnTo>
                  <a:lnTo>
                    <a:pt x="3522" y="3168"/>
                  </a:lnTo>
                  <a:lnTo>
                    <a:pt x="3526" y="3162"/>
                  </a:lnTo>
                  <a:lnTo>
                    <a:pt x="3526" y="3158"/>
                  </a:lnTo>
                  <a:lnTo>
                    <a:pt x="3526" y="3154"/>
                  </a:lnTo>
                  <a:lnTo>
                    <a:pt x="3522" y="3152"/>
                  </a:lnTo>
                  <a:lnTo>
                    <a:pt x="3518" y="3152"/>
                  </a:lnTo>
                  <a:lnTo>
                    <a:pt x="3510" y="3156"/>
                  </a:lnTo>
                  <a:lnTo>
                    <a:pt x="3506" y="3156"/>
                  </a:lnTo>
                  <a:lnTo>
                    <a:pt x="3504" y="3156"/>
                  </a:lnTo>
                  <a:lnTo>
                    <a:pt x="3500" y="3154"/>
                  </a:lnTo>
                  <a:lnTo>
                    <a:pt x="3500" y="3148"/>
                  </a:lnTo>
                  <a:lnTo>
                    <a:pt x="3498" y="3146"/>
                  </a:lnTo>
                  <a:lnTo>
                    <a:pt x="3496" y="3142"/>
                  </a:lnTo>
                  <a:lnTo>
                    <a:pt x="3490" y="3140"/>
                  </a:lnTo>
                  <a:lnTo>
                    <a:pt x="3486" y="3140"/>
                  </a:lnTo>
                  <a:lnTo>
                    <a:pt x="3482" y="3140"/>
                  </a:lnTo>
                  <a:lnTo>
                    <a:pt x="3478" y="3144"/>
                  </a:lnTo>
                  <a:lnTo>
                    <a:pt x="3476" y="3148"/>
                  </a:lnTo>
                  <a:lnTo>
                    <a:pt x="3474" y="3154"/>
                  </a:lnTo>
                  <a:lnTo>
                    <a:pt x="3470" y="3154"/>
                  </a:lnTo>
                  <a:lnTo>
                    <a:pt x="3466" y="3154"/>
                  </a:lnTo>
                  <a:lnTo>
                    <a:pt x="3464" y="3160"/>
                  </a:lnTo>
                  <a:lnTo>
                    <a:pt x="3462" y="3164"/>
                  </a:lnTo>
                  <a:lnTo>
                    <a:pt x="3460" y="3164"/>
                  </a:lnTo>
                  <a:lnTo>
                    <a:pt x="3456" y="3160"/>
                  </a:lnTo>
                  <a:lnTo>
                    <a:pt x="3454" y="3158"/>
                  </a:lnTo>
                  <a:lnTo>
                    <a:pt x="3452" y="3164"/>
                  </a:lnTo>
                  <a:lnTo>
                    <a:pt x="3452" y="3168"/>
                  </a:lnTo>
                  <a:lnTo>
                    <a:pt x="3448" y="3170"/>
                  </a:lnTo>
                  <a:lnTo>
                    <a:pt x="3444" y="3168"/>
                  </a:lnTo>
                  <a:lnTo>
                    <a:pt x="3440" y="3168"/>
                  </a:lnTo>
                  <a:lnTo>
                    <a:pt x="3442" y="3174"/>
                  </a:lnTo>
                  <a:lnTo>
                    <a:pt x="3444" y="3182"/>
                  </a:lnTo>
                  <a:lnTo>
                    <a:pt x="3444" y="3186"/>
                  </a:lnTo>
                  <a:lnTo>
                    <a:pt x="3444" y="3190"/>
                  </a:lnTo>
                  <a:lnTo>
                    <a:pt x="3446" y="3196"/>
                  </a:lnTo>
                  <a:lnTo>
                    <a:pt x="3448" y="3200"/>
                  </a:lnTo>
                  <a:lnTo>
                    <a:pt x="3450" y="3204"/>
                  </a:lnTo>
                  <a:lnTo>
                    <a:pt x="3450" y="3210"/>
                  </a:lnTo>
                  <a:lnTo>
                    <a:pt x="3456" y="3204"/>
                  </a:lnTo>
                  <a:lnTo>
                    <a:pt x="3460" y="3202"/>
                  </a:lnTo>
                  <a:lnTo>
                    <a:pt x="3464" y="3200"/>
                  </a:lnTo>
                  <a:lnTo>
                    <a:pt x="3464" y="3202"/>
                  </a:lnTo>
                  <a:lnTo>
                    <a:pt x="3464" y="3204"/>
                  </a:lnTo>
                  <a:lnTo>
                    <a:pt x="3466" y="3208"/>
                  </a:lnTo>
                  <a:lnTo>
                    <a:pt x="3468" y="3208"/>
                  </a:lnTo>
                  <a:lnTo>
                    <a:pt x="3472" y="3206"/>
                  </a:lnTo>
                  <a:lnTo>
                    <a:pt x="3474" y="3204"/>
                  </a:lnTo>
                  <a:lnTo>
                    <a:pt x="3474" y="3200"/>
                  </a:lnTo>
                  <a:lnTo>
                    <a:pt x="3472" y="3198"/>
                  </a:lnTo>
                  <a:lnTo>
                    <a:pt x="3468" y="3194"/>
                  </a:lnTo>
                  <a:lnTo>
                    <a:pt x="3466" y="3192"/>
                  </a:lnTo>
                  <a:lnTo>
                    <a:pt x="3464" y="3188"/>
                  </a:lnTo>
                  <a:lnTo>
                    <a:pt x="3466" y="3182"/>
                  </a:lnTo>
                  <a:lnTo>
                    <a:pt x="3466" y="3180"/>
                  </a:lnTo>
                  <a:lnTo>
                    <a:pt x="3468" y="3180"/>
                  </a:lnTo>
                  <a:lnTo>
                    <a:pt x="3470" y="3182"/>
                  </a:lnTo>
                  <a:lnTo>
                    <a:pt x="3474" y="3186"/>
                  </a:lnTo>
                  <a:lnTo>
                    <a:pt x="3480" y="3196"/>
                  </a:lnTo>
                  <a:lnTo>
                    <a:pt x="3482" y="3208"/>
                  </a:lnTo>
                  <a:lnTo>
                    <a:pt x="3480" y="3218"/>
                  </a:lnTo>
                  <a:lnTo>
                    <a:pt x="3474" y="3228"/>
                  </a:lnTo>
                  <a:lnTo>
                    <a:pt x="3468" y="3236"/>
                  </a:lnTo>
                  <a:lnTo>
                    <a:pt x="3466" y="3242"/>
                  </a:lnTo>
                  <a:lnTo>
                    <a:pt x="3470" y="3258"/>
                  </a:lnTo>
                  <a:lnTo>
                    <a:pt x="3470" y="3266"/>
                  </a:lnTo>
                  <a:lnTo>
                    <a:pt x="3468" y="3270"/>
                  </a:lnTo>
                  <a:lnTo>
                    <a:pt x="3466" y="3274"/>
                  </a:lnTo>
                  <a:lnTo>
                    <a:pt x="3466" y="3276"/>
                  </a:lnTo>
                  <a:lnTo>
                    <a:pt x="3476" y="3280"/>
                  </a:lnTo>
                  <a:lnTo>
                    <a:pt x="3482" y="3282"/>
                  </a:lnTo>
                  <a:lnTo>
                    <a:pt x="3486" y="3286"/>
                  </a:lnTo>
                  <a:lnTo>
                    <a:pt x="3486" y="3290"/>
                  </a:lnTo>
                  <a:lnTo>
                    <a:pt x="3486" y="3292"/>
                  </a:lnTo>
                  <a:lnTo>
                    <a:pt x="3488" y="3292"/>
                  </a:lnTo>
                  <a:lnTo>
                    <a:pt x="3496" y="3288"/>
                  </a:lnTo>
                  <a:lnTo>
                    <a:pt x="3500" y="3284"/>
                  </a:lnTo>
                  <a:lnTo>
                    <a:pt x="3502" y="3280"/>
                  </a:lnTo>
                  <a:lnTo>
                    <a:pt x="3502" y="3278"/>
                  </a:lnTo>
                  <a:lnTo>
                    <a:pt x="3502" y="3276"/>
                  </a:lnTo>
                  <a:lnTo>
                    <a:pt x="3500" y="3272"/>
                  </a:lnTo>
                  <a:lnTo>
                    <a:pt x="3502" y="3270"/>
                  </a:lnTo>
                  <a:lnTo>
                    <a:pt x="3506" y="3268"/>
                  </a:lnTo>
                  <a:lnTo>
                    <a:pt x="3508" y="3270"/>
                  </a:lnTo>
                  <a:lnTo>
                    <a:pt x="3510" y="3274"/>
                  </a:lnTo>
                  <a:lnTo>
                    <a:pt x="3514" y="3272"/>
                  </a:lnTo>
                  <a:lnTo>
                    <a:pt x="3516" y="3268"/>
                  </a:lnTo>
                  <a:lnTo>
                    <a:pt x="3518" y="3260"/>
                  </a:lnTo>
                  <a:lnTo>
                    <a:pt x="3522" y="3236"/>
                  </a:lnTo>
                  <a:lnTo>
                    <a:pt x="3528" y="3212"/>
                  </a:lnTo>
                  <a:lnTo>
                    <a:pt x="3532" y="3202"/>
                  </a:lnTo>
                  <a:lnTo>
                    <a:pt x="3534" y="3200"/>
                  </a:lnTo>
                  <a:lnTo>
                    <a:pt x="3538" y="3198"/>
                  </a:lnTo>
                  <a:lnTo>
                    <a:pt x="3540" y="3196"/>
                  </a:lnTo>
                  <a:lnTo>
                    <a:pt x="3542" y="3194"/>
                  </a:lnTo>
                  <a:lnTo>
                    <a:pt x="3540" y="3186"/>
                  </a:lnTo>
                  <a:lnTo>
                    <a:pt x="3534" y="3180"/>
                  </a:lnTo>
                  <a:lnTo>
                    <a:pt x="3530" y="3178"/>
                  </a:lnTo>
                  <a:lnTo>
                    <a:pt x="3526" y="3176"/>
                  </a:lnTo>
                  <a:close/>
                  <a:moveTo>
                    <a:pt x="3432" y="3438"/>
                  </a:moveTo>
                  <a:lnTo>
                    <a:pt x="3432" y="3438"/>
                  </a:lnTo>
                  <a:lnTo>
                    <a:pt x="3432" y="3442"/>
                  </a:lnTo>
                  <a:lnTo>
                    <a:pt x="3434" y="3442"/>
                  </a:lnTo>
                  <a:lnTo>
                    <a:pt x="3440" y="3436"/>
                  </a:lnTo>
                  <a:lnTo>
                    <a:pt x="3446" y="3428"/>
                  </a:lnTo>
                  <a:lnTo>
                    <a:pt x="3448" y="3424"/>
                  </a:lnTo>
                  <a:lnTo>
                    <a:pt x="3448" y="3422"/>
                  </a:lnTo>
                  <a:lnTo>
                    <a:pt x="3444" y="3422"/>
                  </a:lnTo>
                  <a:lnTo>
                    <a:pt x="3438" y="3424"/>
                  </a:lnTo>
                  <a:lnTo>
                    <a:pt x="3434" y="3430"/>
                  </a:lnTo>
                  <a:lnTo>
                    <a:pt x="3432" y="3434"/>
                  </a:lnTo>
                  <a:lnTo>
                    <a:pt x="3432" y="3438"/>
                  </a:lnTo>
                  <a:close/>
                  <a:moveTo>
                    <a:pt x="3434" y="3100"/>
                  </a:moveTo>
                  <a:lnTo>
                    <a:pt x="3434" y="3100"/>
                  </a:lnTo>
                  <a:lnTo>
                    <a:pt x="3432" y="3102"/>
                  </a:lnTo>
                  <a:lnTo>
                    <a:pt x="3430" y="3106"/>
                  </a:lnTo>
                  <a:lnTo>
                    <a:pt x="3430" y="3110"/>
                  </a:lnTo>
                  <a:lnTo>
                    <a:pt x="3428" y="3116"/>
                  </a:lnTo>
                  <a:lnTo>
                    <a:pt x="3426" y="3126"/>
                  </a:lnTo>
                  <a:lnTo>
                    <a:pt x="3426" y="3130"/>
                  </a:lnTo>
                  <a:lnTo>
                    <a:pt x="3428" y="3128"/>
                  </a:lnTo>
                  <a:lnTo>
                    <a:pt x="3430" y="3124"/>
                  </a:lnTo>
                  <a:lnTo>
                    <a:pt x="3432" y="3120"/>
                  </a:lnTo>
                  <a:lnTo>
                    <a:pt x="3434" y="3114"/>
                  </a:lnTo>
                  <a:lnTo>
                    <a:pt x="3436" y="3110"/>
                  </a:lnTo>
                  <a:lnTo>
                    <a:pt x="3438" y="3104"/>
                  </a:lnTo>
                  <a:lnTo>
                    <a:pt x="3438" y="3100"/>
                  </a:lnTo>
                  <a:lnTo>
                    <a:pt x="3436" y="3100"/>
                  </a:lnTo>
                  <a:lnTo>
                    <a:pt x="3434" y="3100"/>
                  </a:lnTo>
                  <a:close/>
                  <a:moveTo>
                    <a:pt x="4106" y="2564"/>
                  </a:moveTo>
                  <a:lnTo>
                    <a:pt x="4106" y="2564"/>
                  </a:lnTo>
                  <a:lnTo>
                    <a:pt x="4098" y="2576"/>
                  </a:lnTo>
                  <a:lnTo>
                    <a:pt x="4088" y="2586"/>
                  </a:lnTo>
                  <a:lnTo>
                    <a:pt x="4084" y="2594"/>
                  </a:lnTo>
                  <a:lnTo>
                    <a:pt x="4082" y="2598"/>
                  </a:lnTo>
                  <a:lnTo>
                    <a:pt x="4084" y="2604"/>
                  </a:lnTo>
                  <a:lnTo>
                    <a:pt x="4086" y="2604"/>
                  </a:lnTo>
                  <a:lnTo>
                    <a:pt x="4088" y="2602"/>
                  </a:lnTo>
                  <a:lnTo>
                    <a:pt x="4094" y="2592"/>
                  </a:lnTo>
                  <a:lnTo>
                    <a:pt x="4098" y="2586"/>
                  </a:lnTo>
                  <a:lnTo>
                    <a:pt x="4104" y="2580"/>
                  </a:lnTo>
                  <a:lnTo>
                    <a:pt x="4112" y="2574"/>
                  </a:lnTo>
                  <a:lnTo>
                    <a:pt x="4122" y="2570"/>
                  </a:lnTo>
                  <a:lnTo>
                    <a:pt x="4126" y="2568"/>
                  </a:lnTo>
                  <a:lnTo>
                    <a:pt x="4126" y="2566"/>
                  </a:lnTo>
                  <a:lnTo>
                    <a:pt x="4120" y="2562"/>
                  </a:lnTo>
                  <a:lnTo>
                    <a:pt x="4112" y="2562"/>
                  </a:lnTo>
                  <a:lnTo>
                    <a:pt x="4108" y="2562"/>
                  </a:lnTo>
                  <a:lnTo>
                    <a:pt x="4106" y="2564"/>
                  </a:lnTo>
                  <a:close/>
                  <a:moveTo>
                    <a:pt x="3472" y="4884"/>
                  </a:moveTo>
                  <a:lnTo>
                    <a:pt x="3472" y="4884"/>
                  </a:lnTo>
                  <a:lnTo>
                    <a:pt x="3474" y="4884"/>
                  </a:lnTo>
                  <a:lnTo>
                    <a:pt x="3476" y="4884"/>
                  </a:lnTo>
                  <a:lnTo>
                    <a:pt x="3484" y="4882"/>
                  </a:lnTo>
                  <a:lnTo>
                    <a:pt x="3488" y="4880"/>
                  </a:lnTo>
                  <a:lnTo>
                    <a:pt x="3490" y="4878"/>
                  </a:lnTo>
                  <a:lnTo>
                    <a:pt x="3488" y="4878"/>
                  </a:lnTo>
                  <a:lnTo>
                    <a:pt x="3478" y="4878"/>
                  </a:lnTo>
                  <a:lnTo>
                    <a:pt x="3472" y="4880"/>
                  </a:lnTo>
                  <a:lnTo>
                    <a:pt x="3472" y="4882"/>
                  </a:lnTo>
                  <a:lnTo>
                    <a:pt x="3472" y="4884"/>
                  </a:lnTo>
                  <a:close/>
                  <a:moveTo>
                    <a:pt x="3468" y="3214"/>
                  </a:moveTo>
                  <a:lnTo>
                    <a:pt x="3468" y="3214"/>
                  </a:lnTo>
                  <a:lnTo>
                    <a:pt x="3468" y="3212"/>
                  </a:lnTo>
                  <a:lnTo>
                    <a:pt x="3466" y="3212"/>
                  </a:lnTo>
                  <a:lnTo>
                    <a:pt x="3462" y="3212"/>
                  </a:lnTo>
                  <a:lnTo>
                    <a:pt x="3460" y="3218"/>
                  </a:lnTo>
                  <a:lnTo>
                    <a:pt x="3460" y="3224"/>
                  </a:lnTo>
                  <a:lnTo>
                    <a:pt x="3460" y="3226"/>
                  </a:lnTo>
                  <a:lnTo>
                    <a:pt x="3462" y="3226"/>
                  </a:lnTo>
                  <a:lnTo>
                    <a:pt x="3464" y="3224"/>
                  </a:lnTo>
                  <a:lnTo>
                    <a:pt x="3468" y="3220"/>
                  </a:lnTo>
                  <a:lnTo>
                    <a:pt x="3468" y="3214"/>
                  </a:lnTo>
                  <a:close/>
                  <a:moveTo>
                    <a:pt x="3482" y="3322"/>
                  </a:moveTo>
                  <a:lnTo>
                    <a:pt x="3482" y="3322"/>
                  </a:lnTo>
                  <a:lnTo>
                    <a:pt x="3478" y="3322"/>
                  </a:lnTo>
                  <a:lnTo>
                    <a:pt x="3476" y="3326"/>
                  </a:lnTo>
                  <a:lnTo>
                    <a:pt x="3478" y="3330"/>
                  </a:lnTo>
                  <a:lnTo>
                    <a:pt x="3482" y="3332"/>
                  </a:lnTo>
                  <a:lnTo>
                    <a:pt x="3486" y="3332"/>
                  </a:lnTo>
                  <a:lnTo>
                    <a:pt x="3486" y="3328"/>
                  </a:lnTo>
                  <a:lnTo>
                    <a:pt x="3484" y="3324"/>
                  </a:lnTo>
                  <a:lnTo>
                    <a:pt x="3482" y="3322"/>
                  </a:lnTo>
                  <a:close/>
                  <a:moveTo>
                    <a:pt x="3652" y="3124"/>
                  </a:moveTo>
                  <a:lnTo>
                    <a:pt x="3652" y="3124"/>
                  </a:lnTo>
                  <a:lnTo>
                    <a:pt x="3654" y="3126"/>
                  </a:lnTo>
                  <a:lnTo>
                    <a:pt x="3656" y="3124"/>
                  </a:lnTo>
                  <a:lnTo>
                    <a:pt x="3658" y="3118"/>
                  </a:lnTo>
                  <a:lnTo>
                    <a:pt x="3662" y="3112"/>
                  </a:lnTo>
                  <a:lnTo>
                    <a:pt x="3662" y="3106"/>
                  </a:lnTo>
                  <a:lnTo>
                    <a:pt x="3662" y="3104"/>
                  </a:lnTo>
                  <a:lnTo>
                    <a:pt x="3660" y="3104"/>
                  </a:lnTo>
                  <a:lnTo>
                    <a:pt x="3656" y="3110"/>
                  </a:lnTo>
                  <a:lnTo>
                    <a:pt x="3652" y="3116"/>
                  </a:lnTo>
                  <a:lnTo>
                    <a:pt x="3652" y="3120"/>
                  </a:lnTo>
                  <a:lnTo>
                    <a:pt x="3652" y="3124"/>
                  </a:lnTo>
                  <a:close/>
                  <a:moveTo>
                    <a:pt x="3482" y="4890"/>
                  </a:moveTo>
                  <a:lnTo>
                    <a:pt x="3482" y="4890"/>
                  </a:lnTo>
                  <a:lnTo>
                    <a:pt x="3486" y="4896"/>
                  </a:lnTo>
                  <a:lnTo>
                    <a:pt x="3492" y="4904"/>
                  </a:lnTo>
                  <a:lnTo>
                    <a:pt x="3494" y="4904"/>
                  </a:lnTo>
                  <a:lnTo>
                    <a:pt x="3498" y="4898"/>
                  </a:lnTo>
                  <a:lnTo>
                    <a:pt x="3498" y="4890"/>
                  </a:lnTo>
                  <a:lnTo>
                    <a:pt x="3498" y="4888"/>
                  </a:lnTo>
                  <a:lnTo>
                    <a:pt x="3496" y="4886"/>
                  </a:lnTo>
                  <a:lnTo>
                    <a:pt x="3492" y="4884"/>
                  </a:lnTo>
                  <a:lnTo>
                    <a:pt x="3486" y="4884"/>
                  </a:lnTo>
                  <a:lnTo>
                    <a:pt x="3482" y="4886"/>
                  </a:lnTo>
                  <a:lnTo>
                    <a:pt x="3482" y="4888"/>
                  </a:lnTo>
                  <a:lnTo>
                    <a:pt x="3482" y="4890"/>
                  </a:lnTo>
                  <a:close/>
                  <a:moveTo>
                    <a:pt x="3640" y="3122"/>
                  </a:moveTo>
                  <a:lnTo>
                    <a:pt x="3640" y="3122"/>
                  </a:lnTo>
                  <a:lnTo>
                    <a:pt x="3634" y="3120"/>
                  </a:lnTo>
                  <a:lnTo>
                    <a:pt x="3628" y="3116"/>
                  </a:lnTo>
                  <a:lnTo>
                    <a:pt x="3620" y="3116"/>
                  </a:lnTo>
                  <a:lnTo>
                    <a:pt x="3612" y="3120"/>
                  </a:lnTo>
                  <a:lnTo>
                    <a:pt x="3608" y="3122"/>
                  </a:lnTo>
                  <a:lnTo>
                    <a:pt x="3604" y="3126"/>
                  </a:lnTo>
                  <a:lnTo>
                    <a:pt x="3602" y="3132"/>
                  </a:lnTo>
                  <a:lnTo>
                    <a:pt x="3600" y="3136"/>
                  </a:lnTo>
                  <a:lnTo>
                    <a:pt x="3598" y="3138"/>
                  </a:lnTo>
                  <a:lnTo>
                    <a:pt x="3596" y="3136"/>
                  </a:lnTo>
                  <a:lnTo>
                    <a:pt x="3592" y="3136"/>
                  </a:lnTo>
                  <a:lnTo>
                    <a:pt x="3590" y="3136"/>
                  </a:lnTo>
                  <a:lnTo>
                    <a:pt x="3586" y="3138"/>
                  </a:lnTo>
                  <a:lnTo>
                    <a:pt x="3582" y="3140"/>
                  </a:lnTo>
                  <a:lnTo>
                    <a:pt x="3580" y="3136"/>
                  </a:lnTo>
                  <a:lnTo>
                    <a:pt x="3580" y="3130"/>
                  </a:lnTo>
                  <a:lnTo>
                    <a:pt x="3578" y="3128"/>
                  </a:lnTo>
                  <a:lnTo>
                    <a:pt x="3576" y="3128"/>
                  </a:lnTo>
                  <a:lnTo>
                    <a:pt x="3574" y="3132"/>
                  </a:lnTo>
                  <a:lnTo>
                    <a:pt x="3568" y="3144"/>
                  </a:lnTo>
                  <a:lnTo>
                    <a:pt x="3564" y="3150"/>
                  </a:lnTo>
                  <a:lnTo>
                    <a:pt x="3560" y="3156"/>
                  </a:lnTo>
                  <a:lnTo>
                    <a:pt x="3550" y="3164"/>
                  </a:lnTo>
                  <a:lnTo>
                    <a:pt x="3544" y="3168"/>
                  </a:lnTo>
                  <a:lnTo>
                    <a:pt x="3548" y="3168"/>
                  </a:lnTo>
                  <a:lnTo>
                    <a:pt x="3554" y="3168"/>
                  </a:lnTo>
                  <a:lnTo>
                    <a:pt x="3556" y="3170"/>
                  </a:lnTo>
                  <a:lnTo>
                    <a:pt x="3558" y="3172"/>
                  </a:lnTo>
                  <a:lnTo>
                    <a:pt x="3558" y="3174"/>
                  </a:lnTo>
                  <a:lnTo>
                    <a:pt x="3558" y="3182"/>
                  </a:lnTo>
                  <a:lnTo>
                    <a:pt x="3558" y="3186"/>
                  </a:lnTo>
                  <a:lnTo>
                    <a:pt x="3562" y="3190"/>
                  </a:lnTo>
                  <a:lnTo>
                    <a:pt x="3564" y="3192"/>
                  </a:lnTo>
                  <a:lnTo>
                    <a:pt x="3564" y="3196"/>
                  </a:lnTo>
                  <a:lnTo>
                    <a:pt x="3564" y="3198"/>
                  </a:lnTo>
                  <a:lnTo>
                    <a:pt x="3562" y="3200"/>
                  </a:lnTo>
                  <a:lnTo>
                    <a:pt x="3564" y="3200"/>
                  </a:lnTo>
                  <a:lnTo>
                    <a:pt x="3574" y="3202"/>
                  </a:lnTo>
                  <a:lnTo>
                    <a:pt x="3578" y="3202"/>
                  </a:lnTo>
                  <a:lnTo>
                    <a:pt x="3580" y="3198"/>
                  </a:lnTo>
                  <a:lnTo>
                    <a:pt x="3584" y="3186"/>
                  </a:lnTo>
                  <a:lnTo>
                    <a:pt x="3588" y="3178"/>
                  </a:lnTo>
                  <a:lnTo>
                    <a:pt x="3590" y="3172"/>
                  </a:lnTo>
                  <a:lnTo>
                    <a:pt x="3594" y="3166"/>
                  </a:lnTo>
                  <a:lnTo>
                    <a:pt x="3602" y="3164"/>
                  </a:lnTo>
                  <a:lnTo>
                    <a:pt x="3608" y="3162"/>
                  </a:lnTo>
                  <a:lnTo>
                    <a:pt x="3614" y="3164"/>
                  </a:lnTo>
                  <a:lnTo>
                    <a:pt x="3620" y="3170"/>
                  </a:lnTo>
                  <a:lnTo>
                    <a:pt x="3624" y="3172"/>
                  </a:lnTo>
                  <a:lnTo>
                    <a:pt x="3626" y="3172"/>
                  </a:lnTo>
                  <a:lnTo>
                    <a:pt x="3628" y="3170"/>
                  </a:lnTo>
                  <a:lnTo>
                    <a:pt x="3630" y="3166"/>
                  </a:lnTo>
                  <a:lnTo>
                    <a:pt x="3632" y="3160"/>
                  </a:lnTo>
                  <a:lnTo>
                    <a:pt x="3636" y="3156"/>
                  </a:lnTo>
                  <a:lnTo>
                    <a:pt x="3642" y="3150"/>
                  </a:lnTo>
                  <a:lnTo>
                    <a:pt x="3646" y="3148"/>
                  </a:lnTo>
                  <a:lnTo>
                    <a:pt x="3648" y="3144"/>
                  </a:lnTo>
                  <a:lnTo>
                    <a:pt x="3646" y="3140"/>
                  </a:lnTo>
                  <a:lnTo>
                    <a:pt x="3644" y="3132"/>
                  </a:lnTo>
                  <a:lnTo>
                    <a:pt x="3644" y="3128"/>
                  </a:lnTo>
                  <a:lnTo>
                    <a:pt x="3644" y="3126"/>
                  </a:lnTo>
                  <a:lnTo>
                    <a:pt x="3640" y="3122"/>
                  </a:lnTo>
                  <a:close/>
                  <a:moveTo>
                    <a:pt x="3450" y="4936"/>
                  </a:moveTo>
                  <a:lnTo>
                    <a:pt x="3450" y="4936"/>
                  </a:lnTo>
                  <a:lnTo>
                    <a:pt x="3456" y="4938"/>
                  </a:lnTo>
                  <a:lnTo>
                    <a:pt x="3462" y="4940"/>
                  </a:lnTo>
                  <a:lnTo>
                    <a:pt x="3468" y="4940"/>
                  </a:lnTo>
                  <a:lnTo>
                    <a:pt x="3470" y="4938"/>
                  </a:lnTo>
                  <a:lnTo>
                    <a:pt x="3472" y="4934"/>
                  </a:lnTo>
                  <a:lnTo>
                    <a:pt x="3474" y="4926"/>
                  </a:lnTo>
                  <a:lnTo>
                    <a:pt x="3472" y="4922"/>
                  </a:lnTo>
                  <a:lnTo>
                    <a:pt x="3466" y="4922"/>
                  </a:lnTo>
                  <a:lnTo>
                    <a:pt x="3458" y="4924"/>
                  </a:lnTo>
                  <a:lnTo>
                    <a:pt x="3448" y="4930"/>
                  </a:lnTo>
                  <a:lnTo>
                    <a:pt x="3448" y="4932"/>
                  </a:lnTo>
                  <a:lnTo>
                    <a:pt x="3450" y="4936"/>
                  </a:lnTo>
                  <a:close/>
                  <a:moveTo>
                    <a:pt x="3012" y="5270"/>
                  </a:moveTo>
                  <a:lnTo>
                    <a:pt x="3012" y="5270"/>
                  </a:lnTo>
                  <a:lnTo>
                    <a:pt x="3008" y="5266"/>
                  </a:lnTo>
                  <a:lnTo>
                    <a:pt x="3006" y="5264"/>
                  </a:lnTo>
                  <a:lnTo>
                    <a:pt x="3008" y="5262"/>
                  </a:lnTo>
                  <a:lnTo>
                    <a:pt x="3012" y="5264"/>
                  </a:lnTo>
                  <a:lnTo>
                    <a:pt x="3020" y="5266"/>
                  </a:lnTo>
                  <a:lnTo>
                    <a:pt x="3022" y="5266"/>
                  </a:lnTo>
                  <a:lnTo>
                    <a:pt x="3022" y="5264"/>
                  </a:lnTo>
                  <a:lnTo>
                    <a:pt x="3022" y="5258"/>
                  </a:lnTo>
                  <a:lnTo>
                    <a:pt x="3020" y="5250"/>
                  </a:lnTo>
                  <a:lnTo>
                    <a:pt x="3014" y="5244"/>
                  </a:lnTo>
                  <a:lnTo>
                    <a:pt x="3010" y="5242"/>
                  </a:lnTo>
                  <a:lnTo>
                    <a:pt x="3008" y="5244"/>
                  </a:lnTo>
                  <a:lnTo>
                    <a:pt x="3006" y="5246"/>
                  </a:lnTo>
                  <a:lnTo>
                    <a:pt x="3004" y="5246"/>
                  </a:lnTo>
                  <a:lnTo>
                    <a:pt x="3000" y="5242"/>
                  </a:lnTo>
                  <a:lnTo>
                    <a:pt x="2998" y="5240"/>
                  </a:lnTo>
                  <a:lnTo>
                    <a:pt x="2994" y="5240"/>
                  </a:lnTo>
                  <a:lnTo>
                    <a:pt x="2992" y="5242"/>
                  </a:lnTo>
                  <a:lnTo>
                    <a:pt x="2988" y="5244"/>
                  </a:lnTo>
                  <a:lnTo>
                    <a:pt x="2986" y="5244"/>
                  </a:lnTo>
                  <a:lnTo>
                    <a:pt x="2982" y="5240"/>
                  </a:lnTo>
                  <a:lnTo>
                    <a:pt x="2978" y="5236"/>
                  </a:lnTo>
                  <a:lnTo>
                    <a:pt x="2974" y="5234"/>
                  </a:lnTo>
                  <a:lnTo>
                    <a:pt x="2970" y="5234"/>
                  </a:lnTo>
                  <a:lnTo>
                    <a:pt x="2966" y="5236"/>
                  </a:lnTo>
                  <a:lnTo>
                    <a:pt x="2964" y="5238"/>
                  </a:lnTo>
                  <a:lnTo>
                    <a:pt x="2964" y="5240"/>
                  </a:lnTo>
                  <a:lnTo>
                    <a:pt x="2966" y="5244"/>
                  </a:lnTo>
                  <a:lnTo>
                    <a:pt x="2970" y="5250"/>
                  </a:lnTo>
                  <a:lnTo>
                    <a:pt x="2974" y="5252"/>
                  </a:lnTo>
                  <a:lnTo>
                    <a:pt x="2978" y="5252"/>
                  </a:lnTo>
                  <a:lnTo>
                    <a:pt x="2984" y="5256"/>
                  </a:lnTo>
                  <a:lnTo>
                    <a:pt x="2986" y="5260"/>
                  </a:lnTo>
                  <a:lnTo>
                    <a:pt x="2984" y="5260"/>
                  </a:lnTo>
                  <a:lnTo>
                    <a:pt x="2982" y="5260"/>
                  </a:lnTo>
                  <a:lnTo>
                    <a:pt x="2976" y="5262"/>
                  </a:lnTo>
                  <a:lnTo>
                    <a:pt x="2972" y="5264"/>
                  </a:lnTo>
                  <a:lnTo>
                    <a:pt x="2970" y="5264"/>
                  </a:lnTo>
                  <a:lnTo>
                    <a:pt x="2966" y="5260"/>
                  </a:lnTo>
                  <a:lnTo>
                    <a:pt x="2960" y="5252"/>
                  </a:lnTo>
                  <a:lnTo>
                    <a:pt x="2956" y="5252"/>
                  </a:lnTo>
                  <a:lnTo>
                    <a:pt x="2954" y="5252"/>
                  </a:lnTo>
                  <a:lnTo>
                    <a:pt x="2948" y="5250"/>
                  </a:lnTo>
                  <a:lnTo>
                    <a:pt x="2944" y="5248"/>
                  </a:lnTo>
                  <a:lnTo>
                    <a:pt x="2940" y="5246"/>
                  </a:lnTo>
                  <a:lnTo>
                    <a:pt x="2938" y="5248"/>
                  </a:lnTo>
                  <a:lnTo>
                    <a:pt x="2936" y="5250"/>
                  </a:lnTo>
                  <a:lnTo>
                    <a:pt x="2932" y="5254"/>
                  </a:lnTo>
                  <a:lnTo>
                    <a:pt x="2928" y="5256"/>
                  </a:lnTo>
                  <a:lnTo>
                    <a:pt x="2926" y="5258"/>
                  </a:lnTo>
                  <a:lnTo>
                    <a:pt x="2926" y="5266"/>
                  </a:lnTo>
                  <a:lnTo>
                    <a:pt x="2926" y="5270"/>
                  </a:lnTo>
                  <a:lnTo>
                    <a:pt x="2926" y="5276"/>
                  </a:lnTo>
                  <a:lnTo>
                    <a:pt x="2926" y="5278"/>
                  </a:lnTo>
                  <a:lnTo>
                    <a:pt x="2928" y="5280"/>
                  </a:lnTo>
                  <a:lnTo>
                    <a:pt x="2938" y="5282"/>
                  </a:lnTo>
                  <a:lnTo>
                    <a:pt x="2948" y="5282"/>
                  </a:lnTo>
                  <a:lnTo>
                    <a:pt x="2960" y="5278"/>
                  </a:lnTo>
                  <a:lnTo>
                    <a:pt x="2970" y="5274"/>
                  </a:lnTo>
                  <a:lnTo>
                    <a:pt x="2978" y="5272"/>
                  </a:lnTo>
                  <a:lnTo>
                    <a:pt x="2984" y="5272"/>
                  </a:lnTo>
                  <a:lnTo>
                    <a:pt x="2986" y="5268"/>
                  </a:lnTo>
                  <a:lnTo>
                    <a:pt x="2988" y="5268"/>
                  </a:lnTo>
                  <a:lnTo>
                    <a:pt x="2990" y="5270"/>
                  </a:lnTo>
                  <a:lnTo>
                    <a:pt x="2992" y="5272"/>
                  </a:lnTo>
                  <a:lnTo>
                    <a:pt x="2994" y="5270"/>
                  </a:lnTo>
                  <a:lnTo>
                    <a:pt x="2998" y="5270"/>
                  </a:lnTo>
                  <a:lnTo>
                    <a:pt x="3004" y="5270"/>
                  </a:lnTo>
                  <a:lnTo>
                    <a:pt x="3014" y="5272"/>
                  </a:lnTo>
                  <a:lnTo>
                    <a:pt x="3016" y="5272"/>
                  </a:lnTo>
                  <a:lnTo>
                    <a:pt x="3012" y="5270"/>
                  </a:lnTo>
                  <a:close/>
                  <a:moveTo>
                    <a:pt x="3240" y="4810"/>
                  </a:moveTo>
                  <a:lnTo>
                    <a:pt x="3240" y="4810"/>
                  </a:lnTo>
                  <a:lnTo>
                    <a:pt x="3258" y="4782"/>
                  </a:lnTo>
                  <a:lnTo>
                    <a:pt x="3262" y="4776"/>
                  </a:lnTo>
                  <a:lnTo>
                    <a:pt x="3264" y="4770"/>
                  </a:lnTo>
                  <a:lnTo>
                    <a:pt x="3264" y="4764"/>
                  </a:lnTo>
                  <a:lnTo>
                    <a:pt x="3262" y="4760"/>
                  </a:lnTo>
                  <a:lnTo>
                    <a:pt x="3258" y="4756"/>
                  </a:lnTo>
                  <a:lnTo>
                    <a:pt x="3254" y="4756"/>
                  </a:lnTo>
                  <a:lnTo>
                    <a:pt x="3250" y="4758"/>
                  </a:lnTo>
                  <a:lnTo>
                    <a:pt x="3246" y="4764"/>
                  </a:lnTo>
                  <a:lnTo>
                    <a:pt x="3236" y="4776"/>
                  </a:lnTo>
                  <a:lnTo>
                    <a:pt x="3228" y="4792"/>
                  </a:lnTo>
                  <a:lnTo>
                    <a:pt x="3222" y="4796"/>
                  </a:lnTo>
                  <a:lnTo>
                    <a:pt x="3216" y="4798"/>
                  </a:lnTo>
                  <a:lnTo>
                    <a:pt x="3208" y="4798"/>
                  </a:lnTo>
                  <a:lnTo>
                    <a:pt x="3198" y="4798"/>
                  </a:lnTo>
                  <a:lnTo>
                    <a:pt x="3182" y="4794"/>
                  </a:lnTo>
                  <a:lnTo>
                    <a:pt x="3176" y="4794"/>
                  </a:lnTo>
                  <a:lnTo>
                    <a:pt x="3174" y="4796"/>
                  </a:lnTo>
                  <a:lnTo>
                    <a:pt x="3170" y="4798"/>
                  </a:lnTo>
                  <a:lnTo>
                    <a:pt x="3168" y="4798"/>
                  </a:lnTo>
                  <a:lnTo>
                    <a:pt x="3158" y="4794"/>
                  </a:lnTo>
                  <a:lnTo>
                    <a:pt x="3146" y="4792"/>
                  </a:lnTo>
                  <a:lnTo>
                    <a:pt x="3138" y="4790"/>
                  </a:lnTo>
                  <a:lnTo>
                    <a:pt x="3130" y="4790"/>
                  </a:lnTo>
                  <a:lnTo>
                    <a:pt x="3122" y="4790"/>
                  </a:lnTo>
                  <a:lnTo>
                    <a:pt x="3118" y="4788"/>
                  </a:lnTo>
                  <a:lnTo>
                    <a:pt x="3116" y="4786"/>
                  </a:lnTo>
                  <a:lnTo>
                    <a:pt x="3114" y="4784"/>
                  </a:lnTo>
                  <a:lnTo>
                    <a:pt x="3114" y="4780"/>
                  </a:lnTo>
                  <a:lnTo>
                    <a:pt x="3114" y="4778"/>
                  </a:lnTo>
                  <a:lnTo>
                    <a:pt x="3112" y="4778"/>
                  </a:lnTo>
                  <a:lnTo>
                    <a:pt x="3104" y="4778"/>
                  </a:lnTo>
                  <a:lnTo>
                    <a:pt x="3098" y="4776"/>
                  </a:lnTo>
                  <a:lnTo>
                    <a:pt x="3092" y="4776"/>
                  </a:lnTo>
                  <a:lnTo>
                    <a:pt x="3090" y="4778"/>
                  </a:lnTo>
                  <a:lnTo>
                    <a:pt x="3088" y="4780"/>
                  </a:lnTo>
                  <a:lnTo>
                    <a:pt x="3084" y="4788"/>
                  </a:lnTo>
                  <a:lnTo>
                    <a:pt x="3080" y="4796"/>
                  </a:lnTo>
                  <a:lnTo>
                    <a:pt x="3078" y="4800"/>
                  </a:lnTo>
                  <a:lnTo>
                    <a:pt x="3074" y="4800"/>
                  </a:lnTo>
                  <a:lnTo>
                    <a:pt x="3072" y="4800"/>
                  </a:lnTo>
                  <a:lnTo>
                    <a:pt x="3068" y="4796"/>
                  </a:lnTo>
                  <a:lnTo>
                    <a:pt x="3066" y="4792"/>
                  </a:lnTo>
                  <a:lnTo>
                    <a:pt x="3064" y="4792"/>
                  </a:lnTo>
                  <a:lnTo>
                    <a:pt x="3060" y="4798"/>
                  </a:lnTo>
                  <a:lnTo>
                    <a:pt x="3056" y="4810"/>
                  </a:lnTo>
                  <a:lnTo>
                    <a:pt x="3052" y="4820"/>
                  </a:lnTo>
                  <a:lnTo>
                    <a:pt x="3048" y="4824"/>
                  </a:lnTo>
                  <a:lnTo>
                    <a:pt x="3048" y="4828"/>
                  </a:lnTo>
                  <a:lnTo>
                    <a:pt x="3048" y="4834"/>
                  </a:lnTo>
                  <a:lnTo>
                    <a:pt x="3048" y="4838"/>
                  </a:lnTo>
                  <a:lnTo>
                    <a:pt x="3046" y="4840"/>
                  </a:lnTo>
                  <a:lnTo>
                    <a:pt x="3044" y="4842"/>
                  </a:lnTo>
                  <a:lnTo>
                    <a:pt x="3040" y="4844"/>
                  </a:lnTo>
                  <a:lnTo>
                    <a:pt x="3040" y="4848"/>
                  </a:lnTo>
                  <a:lnTo>
                    <a:pt x="3042" y="4854"/>
                  </a:lnTo>
                  <a:lnTo>
                    <a:pt x="3044" y="4864"/>
                  </a:lnTo>
                  <a:lnTo>
                    <a:pt x="3040" y="4876"/>
                  </a:lnTo>
                  <a:lnTo>
                    <a:pt x="3034" y="4886"/>
                  </a:lnTo>
                  <a:lnTo>
                    <a:pt x="3030" y="4900"/>
                  </a:lnTo>
                  <a:lnTo>
                    <a:pt x="3030" y="4908"/>
                  </a:lnTo>
                  <a:lnTo>
                    <a:pt x="3030" y="4918"/>
                  </a:lnTo>
                  <a:lnTo>
                    <a:pt x="3030" y="4932"/>
                  </a:lnTo>
                  <a:lnTo>
                    <a:pt x="3028" y="4934"/>
                  </a:lnTo>
                  <a:lnTo>
                    <a:pt x="3026" y="4936"/>
                  </a:lnTo>
                  <a:lnTo>
                    <a:pt x="3024" y="4936"/>
                  </a:lnTo>
                  <a:lnTo>
                    <a:pt x="3024" y="4938"/>
                  </a:lnTo>
                  <a:lnTo>
                    <a:pt x="3022" y="4944"/>
                  </a:lnTo>
                  <a:lnTo>
                    <a:pt x="3020" y="4952"/>
                  </a:lnTo>
                  <a:lnTo>
                    <a:pt x="3020" y="4960"/>
                  </a:lnTo>
                  <a:lnTo>
                    <a:pt x="3016" y="4964"/>
                  </a:lnTo>
                  <a:lnTo>
                    <a:pt x="3014" y="4968"/>
                  </a:lnTo>
                  <a:lnTo>
                    <a:pt x="3010" y="4968"/>
                  </a:lnTo>
                  <a:lnTo>
                    <a:pt x="3006" y="4970"/>
                  </a:lnTo>
                  <a:lnTo>
                    <a:pt x="3006" y="4972"/>
                  </a:lnTo>
                  <a:lnTo>
                    <a:pt x="3008" y="4976"/>
                  </a:lnTo>
                  <a:lnTo>
                    <a:pt x="3010" y="4984"/>
                  </a:lnTo>
                  <a:lnTo>
                    <a:pt x="3008" y="4986"/>
                  </a:lnTo>
                  <a:lnTo>
                    <a:pt x="3006" y="4990"/>
                  </a:lnTo>
                  <a:lnTo>
                    <a:pt x="3008" y="5002"/>
                  </a:lnTo>
                  <a:lnTo>
                    <a:pt x="3012" y="5008"/>
                  </a:lnTo>
                  <a:lnTo>
                    <a:pt x="3014" y="5010"/>
                  </a:lnTo>
                  <a:lnTo>
                    <a:pt x="3018" y="5010"/>
                  </a:lnTo>
                  <a:lnTo>
                    <a:pt x="3020" y="5010"/>
                  </a:lnTo>
                  <a:lnTo>
                    <a:pt x="3024" y="5010"/>
                  </a:lnTo>
                  <a:lnTo>
                    <a:pt x="3028" y="5010"/>
                  </a:lnTo>
                  <a:lnTo>
                    <a:pt x="3032" y="5014"/>
                  </a:lnTo>
                  <a:lnTo>
                    <a:pt x="3036" y="5022"/>
                  </a:lnTo>
                  <a:lnTo>
                    <a:pt x="3040" y="5034"/>
                  </a:lnTo>
                  <a:lnTo>
                    <a:pt x="3040" y="5046"/>
                  </a:lnTo>
                  <a:lnTo>
                    <a:pt x="3038" y="5058"/>
                  </a:lnTo>
                  <a:lnTo>
                    <a:pt x="3036" y="5070"/>
                  </a:lnTo>
                  <a:lnTo>
                    <a:pt x="3032" y="5082"/>
                  </a:lnTo>
                  <a:lnTo>
                    <a:pt x="3030" y="5092"/>
                  </a:lnTo>
                  <a:lnTo>
                    <a:pt x="3030" y="5102"/>
                  </a:lnTo>
                  <a:lnTo>
                    <a:pt x="3034" y="5112"/>
                  </a:lnTo>
                  <a:lnTo>
                    <a:pt x="3038" y="5116"/>
                  </a:lnTo>
                  <a:lnTo>
                    <a:pt x="3042" y="5118"/>
                  </a:lnTo>
                  <a:lnTo>
                    <a:pt x="3046" y="5118"/>
                  </a:lnTo>
                  <a:lnTo>
                    <a:pt x="3050" y="5116"/>
                  </a:lnTo>
                  <a:lnTo>
                    <a:pt x="3058" y="5114"/>
                  </a:lnTo>
                  <a:lnTo>
                    <a:pt x="3068" y="5112"/>
                  </a:lnTo>
                  <a:lnTo>
                    <a:pt x="3072" y="5112"/>
                  </a:lnTo>
                  <a:lnTo>
                    <a:pt x="3072" y="5110"/>
                  </a:lnTo>
                  <a:lnTo>
                    <a:pt x="3070" y="5100"/>
                  </a:lnTo>
                  <a:lnTo>
                    <a:pt x="3068" y="5088"/>
                  </a:lnTo>
                  <a:lnTo>
                    <a:pt x="3068" y="5082"/>
                  </a:lnTo>
                  <a:lnTo>
                    <a:pt x="3070" y="5076"/>
                  </a:lnTo>
                  <a:lnTo>
                    <a:pt x="3072" y="5070"/>
                  </a:lnTo>
                  <a:lnTo>
                    <a:pt x="3074" y="5064"/>
                  </a:lnTo>
                  <a:lnTo>
                    <a:pt x="3072" y="5050"/>
                  </a:lnTo>
                  <a:lnTo>
                    <a:pt x="3072" y="5034"/>
                  </a:lnTo>
                  <a:lnTo>
                    <a:pt x="3072" y="5014"/>
                  </a:lnTo>
                  <a:lnTo>
                    <a:pt x="3074" y="5004"/>
                  </a:lnTo>
                  <a:lnTo>
                    <a:pt x="3072" y="4998"/>
                  </a:lnTo>
                  <a:lnTo>
                    <a:pt x="3068" y="4990"/>
                  </a:lnTo>
                  <a:lnTo>
                    <a:pt x="3068" y="4988"/>
                  </a:lnTo>
                  <a:lnTo>
                    <a:pt x="3068" y="4984"/>
                  </a:lnTo>
                  <a:lnTo>
                    <a:pt x="3076" y="4974"/>
                  </a:lnTo>
                  <a:lnTo>
                    <a:pt x="3084" y="4970"/>
                  </a:lnTo>
                  <a:lnTo>
                    <a:pt x="3090" y="4968"/>
                  </a:lnTo>
                  <a:lnTo>
                    <a:pt x="3094" y="4968"/>
                  </a:lnTo>
                  <a:lnTo>
                    <a:pt x="3098" y="4972"/>
                  </a:lnTo>
                  <a:lnTo>
                    <a:pt x="3100" y="4976"/>
                  </a:lnTo>
                  <a:lnTo>
                    <a:pt x="3100" y="4982"/>
                  </a:lnTo>
                  <a:lnTo>
                    <a:pt x="3098" y="4990"/>
                  </a:lnTo>
                  <a:lnTo>
                    <a:pt x="3094" y="4996"/>
                  </a:lnTo>
                  <a:lnTo>
                    <a:pt x="3092" y="5002"/>
                  </a:lnTo>
                  <a:lnTo>
                    <a:pt x="3090" y="5008"/>
                  </a:lnTo>
                  <a:lnTo>
                    <a:pt x="3092" y="5012"/>
                  </a:lnTo>
                  <a:lnTo>
                    <a:pt x="3094" y="5016"/>
                  </a:lnTo>
                  <a:lnTo>
                    <a:pt x="3102" y="5024"/>
                  </a:lnTo>
                  <a:lnTo>
                    <a:pt x="3112" y="5034"/>
                  </a:lnTo>
                  <a:lnTo>
                    <a:pt x="3116" y="5040"/>
                  </a:lnTo>
                  <a:lnTo>
                    <a:pt x="3116" y="5046"/>
                  </a:lnTo>
                  <a:lnTo>
                    <a:pt x="3114" y="5062"/>
                  </a:lnTo>
                  <a:lnTo>
                    <a:pt x="3114" y="5068"/>
                  </a:lnTo>
                  <a:lnTo>
                    <a:pt x="3116" y="5074"/>
                  </a:lnTo>
                  <a:lnTo>
                    <a:pt x="3120" y="5076"/>
                  </a:lnTo>
                  <a:lnTo>
                    <a:pt x="3130" y="5078"/>
                  </a:lnTo>
                  <a:lnTo>
                    <a:pt x="3136" y="5076"/>
                  </a:lnTo>
                  <a:lnTo>
                    <a:pt x="3138" y="5076"/>
                  </a:lnTo>
                  <a:lnTo>
                    <a:pt x="3140" y="5072"/>
                  </a:lnTo>
                  <a:lnTo>
                    <a:pt x="3140" y="5070"/>
                  </a:lnTo>
                  <a:lnTo>
                    <a:pt x="3140" y="5062"/>
                  </a:lnTo>
                  <a:lnTo>
                    <a:pt x="3142" y="5060"/>
                  </a:lnTo>
                  <a:lnTo>
                    <a:pt x="3148" y="5056"/>
                  </a:lnTo>
                  <a:lnTo>
                    <a:pt x="3152" y="5056"/>
                  </a:lnTo>
                  <a:lnTo>
                    <a:pt x="3156" y="5054"/>
                  </a:lnTo>
                  <a:lnTo>
                    <a:pt x="3164" y="5056"/>
                  </a:lnTo>
                  <a:lnTo>
                    <a:pt x="3166" y="5056"/>
                  </a:lnTo>
                  <a:lnTo>
                    <a:pt x="3168" y="5056"/>
                  </a:lnTo>
                  <a:lnTo>
                    <a:pt x="3172" y="5048"/>
                  </a:lnTo>
                  <a:lnTo>
                    <a:pt x="3172" y="5042"/>
                  </a:lnTo>
                  <a:lnTo>
                    <a:pt x="3170" y="5036"/>
                  </a:lnTo>
                  <a:lnTo>
                    <a:pt x="3164" y="5032"/>
                  </a:lnTo>
                  <a:lnTo>
                    <a:pt x="3158" y="5028"/>
                  </a:lnTo>
                  <a:lnTo>
                    <a:pt x="3152" y="5026"/>
                  </a:lnTo>
                  <a:lnTo>
                    <a:pt x="3148" y="5022"/>
                  </a:lnTo>
                  <a:lnTo>
                    <a:pt x="3146" y="5016"/>
                  </a:lnTo>
                  <a:lnTo>
                    <a:pt x="3148" y="5012"/>
                  </a:lnTo>
                  <a:lnTo>
                    <a:pt x="3152" y="5006"/>
                  </a:lnTo>
                  <a:lnTo>
                    <a:pt x="3152" y="4998"/>
                  </a:lnTo>
                  <a:lnTo>
                    <a:pt x="3150" y="4990"/>
                  </a:lnTo>
                  <a:lnTo>
                    <a:pt x="3148" y="4980"/>
                  </a:lnTo>
                  <a:lnTo>
                    <a:pt x="3136" y="4962"/>
                  </a:lnTo>
                  <a:lnTo>
                    <a:pt x="3122" y="4946"/>
                  </a:lnTo>
                  <a:lnTo>
                    <a:pt x="3118" y="4940"/>
                  </a:lnTo>
                  <a:lnTo>
                    <a:pt x="3118" y="4934"/>
                  </a:lnTo>
                  <a:lnTo>
                    <a:pt x="3122" y="4930"/>
                  </a:lnTo>
                  <a:lnTo>
                    <a:pt x="3128" y="4926"/>
                  </a:lnTo>
                  <a:lnTo>
                    <a:pt x="3146" y="4916"/>
                  </a:lnTo>
                  <a:lnTo>
                    <a:pt x="3154" y="4908"/>
                  </a:lnTo>
                  <a:lnTo>
                    <a:pt x="3162" y="4898"/>
                  </a:lnTo>
                  <a:lnTo>
                    <a:pt x="3168" y="4888"/>
                  </a:lnTo>
                  <a:lnTo>
                    <a:pt x="3172" y="4884"/>
                  </a:lnTo>
                  <a:lnTo>
                    <a:pt x="3176" y="4884"/>
                  </a:lnTo>
                  <a:lnTo>
                    <a:pt x="3180" y="4886"/>
                  </a:lnTo>
                  <a:lnTo>
                    <a:pt x="3186" y="4890"/>
                  </a:lnTo>
                  <a:lnTo>
                    <a:pt x="3190" y="4890"/>
                  </a:lnTo>
                  <a:lnTo>
                    <a:pt x="3192" y="4888"/>
                  </a:lnTo>
                  <a:lnTo>
                    <a:pt x="3196" y="4880"/>
                  </a:lnTo>
                  <a:lnTo>
                    <a:pt x="3196" y="4876"/>
                  </a:lnTo>
                  <a:lnTo>
                    <a:pt x="3194" y="4874"/>
                  </a:lnTo>
                  <a:lnTo>
                    <a:pt x="3192" y="4872"/>
                  </a:lnTo>
                  <a:lnTo>
                    <a:pt x="3188" y="4870"/>
                  </a:lnTo>
                  <a:lnTo>
                    <a:pt x="3170" y="4870"/>
                  </a:lnTo>
                  <a:lnTo>
                    <a:pt x="3160" y="4872"/>
                  </a:lnTo>
                  <a:lnTo>
                    <a:pt x="3152" y="4874"/>
                  </a:lnTo>
                  <a:lnTo>
                    <a:pt x="3144" y="4880"/>
                  </a:lnTo>
                  <a:lnTo>
                    <a:pt x="3136" y="4884"/>
                  </a:lnTo>
                  <a:lnTo>
                    <a:pt x="3130" y="4884"/>
                  </a:lnTo>
                  <a:lnTo>
                    <a:pt x="3124" y="4884"/>
                  </a:lnTo>
                  <a:lnTo>
                    <a:pt x="3116" y="4882"/>
                  </a:lnTo>
                  <a:lnTo>
                    <a:pt x="3112" y="4886"/>
                  </a:lnTo>
                  <a:lnTo>
                    <a:pt x="3108" y="4890"/>
                  </a:lnTo>
                  <a:lnTo>
                    <a:pt x="3106" y="4894"/>
                  </a:lnTo>
                  <a:lnTo>
                    <a:pt x="3104" y="4900"/>
                  </a:lnTo>
                  <a:lnTo>
                    <a:pt x="3100" y="4904"/>
                  </a:lnTo>
                  <a:lnTo>
                    <a:pt x="3096" y="4908"/>
                  </a:lnTo>
                  <a:lnTo>
                    <a:pt x="3088" y="4908"/>
                  </a:lnTo>
                  <a:lnTo>
                    <a:pt x="3082" y="4906"/>
                  </a:lnTo>
                  <a:lnTo>
                    <a:pt x="3078" y="4904"/>
                  </a:lnTo>
                  <a:lnTo>
                    <a:pt x="3078" y="4902"/>
                  </a:lnTo>
                  <a:lnTo>
                    <a:pt x="3078" y="4898"/>
                  </a:lnTo>
                  <a:lnTo>
                    <a:pt x="3076" y="4892"/>
                  </a:lnTo>
                  <a:lnTo>
                    <a:pt x="3074" y="4888"/>
                  </a:lnTo>
                  <a:lnTo>
                    <a:pt x="3068" y="4882"/>
                  </a:lnTo>
                  <a:lnTo>
                    <a:pt x="3064" y="4880"/>
                  </a:lnTo>
                  <a:lnTo>
                    <a:pt x="3062" y="4876"/>
                  </a:lnTo>
                  <a:lnTo>
                    <a:pt x="3058" y="4866"/>
                  </a:lnTo>
                  <a:lnTo>
                    <a:pt x="3058" y="4852"/>
                  </a:lnTo>
                  <a:lnTo>
                    <a:pt x="3060" y="4840"/>
                  </a:lnTo>
                  <a:lnTo>
                    <a:pt x="3066" y="4828"/>
                  </a:lnTo>
                  <a:lnTo>
                    <a:pt x="3072" y="4818"/>
                  </a:lnTo>
                  <a:lnTo>
                    <a:pt x="3074" y="4816"/>
                  </a:lnTo>
                  <a:lnTo>
                    <a:pt x="3078" y="4814"/>
                  </a:lnTo>
                  <a:lnTo>
                    <a:pt x="3082" y="4814"/>
                  </a:lnTo>
                  <a:lnTo>
                    <a:pt x="3086" y="4816"/>
                  </a:lnTo>
                  <a:lnTo>
                    <a:pt x="3092" y="4818"/>
                  </a:lnTo>
                  <a:lnTo>
                    <a:pt x="3096" y="4820"/>
                  </a:lnTo>
                  <a:lnTo>
                    <a:pt x="3106" y="4818"/>
                  </a:lnTo>
                  <a:lnTo>
                    <a:pt x="3116" y="4818"/>
                  </a:lnTo>
                  <a:lnTo>
                    <a:pt x="3122" y="4818"/>
                  </a:lnTo>
                  <a:lnTo>
                    <a:pt x="3126" y="4818"/>
                  </a:lnTo>
                  <a:lnTo>
                    <a:pt x="3132" y="4820"/>
                  </a:lnTo>
                  <a:lnTo>
                    <a:pt x="3140" y="4820"/>
                  </a:lnTo>
                  <a:lnTo>
                    <a:pt x="3156" y="4818"/>
                  </a:lnTo>
                  <a:lnTo>
                    <a:pt x="3172" y="4816"/>
                  </a:lnTo>
                  <a:lnTo>
                    <a:pt x="3178" y="4818"/>
                  </a:lnTo>
                  <a:lnTo>
                    <a:pt x="3182" y="4820"/>
                  </a:lnTo>
                  <a:lnTo>
                    <a:pt x="3186" y="4822"/>
                  </a:lnTo>
                  <a:lnTo>
                    <a:pt x="3192" y="4824"/>
                  </a:lnTo>
                  <a:lnTo>
                    <a:pt x="3200" y="4826"/>
                  </a:lnTo>
                  <a:lnTo>
                    <a:pt x="3208" y="4826"/>
                  </a:lnTo>
                  <a:lnTo>
                    <a:pt x="3218" y="4824"/>
                  </a:lnTo>
                  <a:lnTo>
                    <a:pt x="3226" y="4822"/>
                  </a:lnTo>
                  <a:lnTo>
                    <a:pt x="3234" y="4816"/>
                  </a:lnTo>
                  <a:lnTo>
                    <a:pt x="3240" y="4810"/>
                  </a:lnTo>
                  <a:close/>
                  <a:moveTo>
                    <a:pt x="2954" y="5244"/>
                  </a:moveTo>
                  <a:lnTo>
                    <a:pt x="2954" y="5244"/>
                  </a:lnTo>
                  <a:lnTo>
                    <a:pt x="2954" y="5248"/>
                  </a:lnTo>
                  <a:lnTo>
                    <a:pt x="2956" y="5246"/>
                  </a:lnTo>
                  <a:lnTo>
                    <a:pt x="2960" y="5240"/>
                  </a:lnTo>
                  <a:lnTo>
                    <a:pt x="2962" y="5238"/>
                  </a:lnTo>
                  <a:lnTo>
                    <a:pt x="2960" y="5236"/>
                  </a:lnTo>
                  <a:lnTo>
                    <a:pt x="2958" y="5236"/>
                  </a:lnTo>
                  <a:lnTo>
                    <a:pt x="2954" y="5240"/>
                  </a:lnTo>
                  <a:lnTo>
                    <a:pt x="2954" y="5244"/>
                  </a:lnTo>
                  <a:close/>
                  <a:moveTo>
                    <a:pt x="3346" y="4878"/>
                  </a:moveTo>
                  <a:lnTo>
                    <a:pt x="3346" y="4878"/>
                  </a:lnTo>
                  <a:lnTo>
                    <a:pt x="3350" y="4878"/>
                  </a:lnTo>
                  <a:lnTo>
                    <a:pt x="3352" y="4876"/>
                  </a:lnTo>
                  <a:lnTo>
                    <a:pt x="3350" y="4874"/>
                  </a:lnTo>
                  <a:lnTo>
                    <a:pt x="3348" y="4872"/>
                  </a:lnTo>
                  <a:lnTo>
                    <a:pt x="3346" y="4872"/>
                  </a:lnTo>
                  <a:lnTo>
                    <a:pt x="3344" y="4874"/>
                  </a:lnTo>
                  <a:lnTo>
                    <a:pt x="3344" y="4876"/>
                  </a:lnTo>
                  <a:lnTo>
                    <a:pt x="3346" y="4878"/>
                  </a:lnTo>
                  <a:close/>
                  <a:moveTo>
                    <a:pt x="3352" y="4858"/>
                  </a:moveTo>
                  <a:lnTo>
                    <a:pt x="3352" y="4858"/>
                  </a:lnTo>
                  <a:lnTo>
                    <a:pt x="3350" y="4862"/>
                  </a:lnTo>
                  <a:lnTo>
                    <a:pt x="3354" y="4868"/>
                  </a:lnTo>
                  <a:lnTo>
                    <a:pt x="3358" y="4874"/>
                  </a:lnTo>
                  <a:lnTo>
                    <a:pt x="3360" y="4876"/>
                  </a:lnTo>
                  <a:lnTo>
                    <a:pt x="3364" y="4874"/>
                  </a:lnTo>
                  <a:lnTo>
                    <a:pt x="3364" y="4866"/>
                  </a:lnTo>
                  <a:lnTo>
                    <a:pt x="3362" y="4858"/>
                  </a:lnTo>
                  <a:lnTo>
                    <a:pt x="3360" y="4854"/>
                  </a:lnTo>
                  <a:lnTo>
                    <a:pt x="3356" y="4854"/>
                  </a:lnTo>
                  <a:lnTo>
                    <a:pt x="3352" y="4858"/>
                  </a:lnTo>
                  <a:close/>
                  <a:moveTo>
                    <a:pt x="3452" y="4980"/>
                  </a:moveTo>
                  <a:lnTo>
                    <a:pt x="3452" y="4980"/>
                  </a:lnTo>
                  <a:lnTo>
                    <a:pt x="3440" y="4974"/>
                  </a:lnTo>
                  <a:lnTo>
                    <a:pt x="3438" y="4974"/>
                  </a:lnTo>
                  <a:lnTo>
                    <a:pt x="3436" y="4976"/>
                  </a:lnTo>
                  <a:lnTo>
                    <a:pt x="3428" y="4978"/>
                  </a:lnTo>
                  <a:lnTo>
                    <a:pt x="3422" y="4980"/>
                  </a:lnTo>
                  <a:lnTo>
                    <a:pt x="3414" y="4978"/>
                  </a:lnTo>
                  <a:lnTo>
                    <a:pt x="3404" y="4978"/>
                  </a:lnTo>
                  <a:lnTo>
                    <a:pt x="3396" y="4978"/>
                  </a:lnTo>
                  <a:lnTo>
                    <a:pt x="3390" y="4980"/>
                  </a:lnTo>
                  <a:lnTo>
                    <a:pt x="3384" y="4982"/>
                  </a:lnTo>
                  <a:lnTo>
                    <a:pt x="3378" y="4986"/>
                  </a:lnTo>
                  <a:lnTo>
                    <a:pt x="3376" y="4990"/>
                  </a:lnTo>
                  <a:lnTo>
                    <a:pt x="3374" y="4996"/>
                  </a:lnTo>
                  <a:lnTo>
                    <a:pt x="3374" y="5002"/>
                  </a:lnTo>
                  <a:lnTo>
                    <a:pt x="3376" y="5010"/>
                  </a:lnTo>
                  <a:lnTo>
                    <a:pt x="3378" y="5006"/>
                  </a:lnTo>
                  <a:lnTo>
                    <a:pt x="3380" y="4998"/>
                  </a:lnTo>
                  <a:lnTo>
                    <a:pt x="3382" y="4994"/>
                  </a:lnTo>
                  <a:lnTo>
                    <a:pt x="3384" y="4992"/>
                  </a:lnTo>
                  <a:lnTo>
                    <a:pt x="3386" y="4992"/>
                  </a:lnTo>
                  <a:lnTo>
                    <a:pt x="3388" y="4994"/>
                  </a:lnTo>
                  <a:lnTo>
                    <a:pt x="3392" y="5000"/>
                  </a:lnTo>
                  <a:lnTo>
                    <a:pt x="3396" y="5002"/>
                  </a:lnTo>
                  <a:lnTo>
                    <a:pt x="3400" y="5004"/>
                  </a:lnTo>
                  <a:lnTo>
                    <a:pt x="3404" y="5004"/>
                  </a:lnTo>
                  <a:lnTo>
                    <a:pt x="3408" y="5000"/>
                  </a:lnTo>
                  <a:lnTo>
                    <a:pt x="3414" y="4998"/>
                  </a:lnTo>
                  <a:lnTo>
                    <a:pt x="3418" y="4998"/>
                  </a:lnTo>
                  <a:lnTo>
                    <a:pt x="3428" y="5002"/>
                  </a:lnTo>
                  <a:lnTo>
                    <a:pt x="3436" y="5006"/>
                  </a:lnTo>
                  <a:lnTo>
                    <a:pt x="3438" y="5008"/>
                  </a:lnTo>
                  <a:lnTo>
                    <a:pt x="3440" y="5006"/>
                  </a:lnTo>
                  <a:lnTo>
                    <a:pt x="3442" y="5002"/>
                  </a:lnTo>
                  <a:lnTo>
                    <a:pt x="3446" y="5002"/>
                  </a:lnTo>
                  <a:lnTo>
                    <a:pt x="3456" y="5006"/>
                  </a:lnTo>
                  <a:lnTo>
                    <a:pt x="3468" y="5014"/>
                  </a:lnTo>
                  <a:lnTo>
                    <a:pt x="3482" y="5022"/>
                  </a:lnTo>
                  <a:lnTo>
                    <a:pt x="3488" y="5026"/>
                  </a:lnTo>
                  <a:lnTo>
                    <a:pt x="3492" y="5028"/>
                  </a:lnTo>
                  <a:lnTo>
                    <a:pt x="3494" y="5026"/>
                  </a:lnTo>
                  <a:lnTo>
                    <a:pt x="3496" y="5024"/>
                  </a:lnTo>
                  <a:lnTo>
                    <a:pt x="3494" y="5012"/>
                  </a:lnTo>
                  <a:lnTo>
                    <a:pt x="3484" y="4994"/>
                  </a:lnTo>
                  <a:lnTo>
                    <a:pt x="3478" y="4988"/>
                  </a:lnTo>
                  <a:lnTo>
                    <a:pt x="3476" y="4984"/>
                  </a:lnTo>
                  <a:lnTo>
                    <a:pt x="3472" y="4982"/>
                  </a:lnTo>
                  <a:lnTo>
                    <a:pt x="3470" y="4984"/>
                  </a:lnTo>
                  <a:lnTo>
                    <a:pt x="3464" y="4984"/>
                  </a:lnTo>
                  <a:lnTo>
                    <a:pt x="3458" y="4984"/>
                  </a:lnTo>
                  <a:lnTo>
                    <a:pt x="3452" y="4980"/>
                  </a:lnTo>
                  <a:close/>
                  <a:moveTo>
                    <a:pt x="3092" y="4546"/>
                  </a:moveTo>
                  <a:lnTo>
                    <a:pt x="3092" y="4546"/>
                  </a:lnTo>
                  <a:lnTo>
                    <a:pt x="3090" y="4552"/>
                  </a:lnTo>
                  <a:lnTo>
                    <a:pt x="3092" y="4552"/>
                  </a:lnTo>
                  <a:lnTo>
                    <a:pt x="3094" y="4552"/>
                  </a:lnTo>
                  <a:lnTo>
                    <a:pt x="3098" y="4552"/>
                  </a:lnTo>
                  <a:lnTo>
                    <a:pt x="3104" y="4552"/>
                  </a:lnTo>
                  <a:lnTo>
                    <a:pt x="3108" y="4554"/>
                  </a:lnTo>
                  <a:lnTo>
                    <a:pt x="3112" y="4552"/>
                  </a:lnTo>
                  <a:lnTo>
                    <a:pt x="3112" y="4548"/>
                  </a:lnTo>
                  <a:lnTo>
                    <a:pt x="3110" y="4548"/>
                  </a:lnTo>
                  <a:lnTo>
                    <a:pt x="3106" y="4546"/>
                  </a:lnTo>
                  <a:lnTo>
                    <a:pt x="3102" y="4542"/>
                  </a:lnTo>
                  <a:lnTo>
                    <a:pt x="3100" y="4540"/>
                  </a:lnTo>
                  <a:lnTo>
                    <a:pt x="3098" y="4540"/>
                  </a:lnTo>
                  <a:lnTo>
                    <a:pt x="3096" y="4542"/>
                  </a:lnTo>
                  <a:lnTo>
                    <a:pt x="3092" y="4546"/>
                  </a:lnTo>
                  <a:close/>
                  <a:moveTo>
                    <a:pt x="3058" y="4324"/>
                  </a:moveTo>
                  <a:lnTo>
                    <a:pt x="3058" y="4324"/>
                  </a:lnTo>
                  <a:lnTo>
                    <a:pt x="3056" y="4322"/>
                  </a:lnTo>
                  <a:lnTo>
                    <a:pt x="3052" y="4322"/>
                  </a:lnTo>
                  <a:lnTo>
                    <a:pt x="3048" y="4326"/>
                  </a:lnTo>
                  <a:lnTo>
                    <a:pt x="3048" y="4330"/>
                  </a:lnTo>
                  <a:lnTo>
                    <a:pt x="3050" y="4330"/>
                  </a:lnTo>
                  <a:lnTo>
                    <a:pt x="3058" y="4324"/>
                  </a:lnTo>
                  <a:close/>
                  <a:moveTo>
                    <a:pt x="3358" y="4790"/>
                  </a:moveTo>
                  <a:lnTo>
                    <a:pt x="3358" y="4790"/>
                  </a:lnTo>
                  <a:lnTo>
                    <a:pt x="3360" y="4800"/>
                  </a:lnTo>
                  <a:lnTo>
                    <a:pt x="3358" y="4806"/>
                  </a:lnTo>
                  <a:lnTo>
                    <a:pt x="3358" y="4812"/>
                  </a:lnTo>
                  <a:lnTo>
                    <a:pt x="3358" y="4816"/>
                  </a:lnTo>
                  <a:lnTo>
                    <a:pt x="3362" y="4820"/>
                  </a:lnTo>
                  <a:lnTo>
                    <a:pt x="3364" y="4826"/>
                  </a:lnTo>
                  <a:lnTo>
                    <a:pt x="3364" y="4830"/>
                  </a:lnTo>
                  <a:lnTo>
                    <a:pt x="3364" y="4838"/>
                  </a:lnTo>
                  <a:lnTo>
                    <a:pt x="3364" y="4846"/>
                  </a:lnTo>
                  <a:lnTo>
                    <a:pt x="3364" y="4850"/>
                  </a:lnTo>
                  <a:lnTo>
                    <a:pt x="3368" y="4856"/>
                  </a:lnTo>
                  <a:lnTo>
                    <a:pt x="3382" y="4876"/>
                  </a:lnTo>
                  <a:lnTo>
                    <a:pt x="3388" y="4882"/>
                  </a:lnTo>
                  <a:lnTo>
                    <a:pt x="3390" y="4884"/>
                  </a:lnTo>
                  <a:lnTo>
                    <a:pt x="3394" y="4884"/>
                  </a:lnTo>
                  <a:lnTo>
                    <a:pt x="3394" y="4882"/>
                  </a:lnTo>
                  <a:lnTo>
                    <a:pt x="3394" y="4880"/>
                  </a:lnTo>
                  <a:lnTo>
                    <a:pt x="3390" y="4876"/>
                  </a:lnTo>
                  <a:lnTo>
                    <a:pt x="3384" y="4868"/>
                  </a:lnTo>
                  <a:lnTo>
                    <a:pt x="3380" y="4860"/>
                  </a:lnTo>
                  <a:lnTo>
                    <a:pt x="3376" y="4848"/>
                  </a:lnTo>
                  <a:lnTo>
                    <a:pt x="3374" y="4836"/>
                  </a:lnTo>
                  <a:lnTo>
                    <a:pt x="3374" y="4826"/>
                  </a:lnTo>
                  <a:lnTo>
                    <a:pt x="3376" y="4820"/>
                  </a:lnTo>
                  <a:lnTo>
                    <a:pt x="3380" y="4818"/>
                  </a:lnTo>
                  <a:lnTo>
                    <a:pt x="3382" y="4818"/>
                  </a:lnTo>
                  <a:lnTo>
                    <a:pt x="3390" y="4820"/>
                  </a:lnTo>
                  <a:lnTo>
                    <a:pt x="3402" y="4824"/>
                  </a:lnTo>
                  <a:lnTo>
                    <a:pt x="3406" y="4826"/>
                  </a:lnTo>
                  <a:lnTo>
                    <a:pt x="3410" y="4826"/>
                  </a:lnTo>
                  <a:lnTo>
                    <a:pt x="3410" y="4822"/>
                  </a:lnTo>
                  <a:lnTo>
                    <a:pt x="3406" y="4816"/>
                  </a:lnTo>
                  <a:lnTo>
                    <a:pt x="3400" y="4812"/>
                  </a:lnTo>
                  <a:lnTo>
                    <a:pt x="3394" y="4810"/>
                  </a:lnTo>
                  <a:lnTo>
                    <a:pt x="3390" y="4806"/>
                  </a:lnTo>
                  <a:lnTo>
                    <a:pt x="3386" y="4804"/>
                  </a:lnTo>
                  <a:lnTo>
                    <a:pt x="3386" y="4802"/>
                  </a:lnTo>
                  <a:lnTo>
                    <a:pt x="3388" y="4800"/>
                  </a:lnTo>
                  <a:lnTo>
                    <a:pt x="3394" y="4796"/>
                  </a:lnTo>
                  <a:lnTo>
                    <a:pt x="3400" y="4792"/>
                  </a:lnTo>
                  <a:lnTo>
                    <a:pt x="3404" y="4788"/>
                  </a:lnTo>
                  <a:lnTo>
                    <a:pt x="3406" y="4784"/>
                  </a:lnTo>
                  <a:lnTo>
                    <a:pt x="3408" y="4774"/>
                  </a:lnTo>
                  <a:lnTo>
                    <a:pt x="3406" y="4770"/>
                  </a:lnTo>
                  <a:lnTo>
                    <a:pt x="3404" y="4766"/>
                  </a:lnTo>
                  <a:lnTo>
                    <a:pt x="3400" y="4766"/>
                  </a:lnTo>
                  <a:lnTo>
                    <a:pt x="3396" y="4766"/>
                  </a:lnTo>
                  <a:lnTo>
                    <a:pt x="3390" y="4770"/>
                  </a:lnTo>
                  <a:lnTo>
                    <a:pt x="3386" y="4774"/>
                  </a:lnTo>
                  <a:lnTo>
                    <a:pt x="3378" y="4788"/>
                  </a:lnTo>
                  <a:lnTo>
                    <a:pt x="3372" y="4800"/>
                  </a:lnTo>
                  <a:lnTo>
                    <a:pt x="3370" y="4800"/>
                  </a:lnTo>
                  <a:lnTo>
                    <a:pt x="3368" y="4798"/>
                  </a:lnTo>
                  <a:lnTo>
                    <a:pt x="3366" y="4792"/>
                  </a:lnTo>
                  <a:lnTo>
                    <a:pt x="3368" y="4788"/>
                  </a:lnTo>
                  <a:lnTo>
                    <a:pt x="3372" y="4782"/>
                  </a:lnTo>
                  <a:lnTo>
                    <a:pt x="3378" y="4772"/>
                  </a:lnTo>
                  <a:lnTo>
                    <a:pt x="3378" y="4766"/>
                  </a:lnTo>
                  <a:lnTo>
                    <a:pt x="3378" y="4762"/>
                  </a:lnTo>
                  <a:lnTo>
                    <a:pt x="3376" y="4754"/>
                  </a:lnTo>
                  <a:lnTo>
                    <a:pt x="3374" y="4750"/>
                  </a:lnTo>
                  <a:lnTo>
                    <a:pt x="3374" y="4748"/>
                  </a:lnTo>
                  <a:lnTo>
                    <a:pt x="3374" y="4744"/>
                  </a:lnTo>
                  <a:lnTo>
                    <a:pt x="3378" y="4734"/>
                  </a:lnTo>
                  <a:lnTo>
                    <a:pt x="3378" y="4732"/>
                  </a:lnTo>
                  <a:lnTo>
                    <a:pt x="3376" y="4732"/>
                  </a:lnTo>
                  <a:lnTo>
                    <a:pt x="3370" y="4736"/>
                  </a:lnTo>
                  <a:lnTo>
                    <a:pt x="3366" y="4740"/>
                  </a:lnTo>
                  <a:lnTo>
                    <a:pt x="3362" y="4746"/>
                  </a:lnTo>
                  <a:lnTo>
                    <a:pt x="3356" y="4760"/>
                  </a:lnTo>
                  <a:lnTo>
                    <a:pt x="3356" y="4776"/>
                  </a:lnTo>
                  <a:lnTo>
                    <a:pt x="3356" y="4784"/>
                  </a:lnTo>
                  <a:lnTo>
                    <a:pt x="3358" y="4790"/>
                  </a:lnTo>
                  <a:close/>
                  <a:moveTo>
                    <a:pt x="3086" y="4178"/>
                  </a:moveTo>
                  <a:lnTo>
                    <a:pt x="3086" y="4178"/>
                  </a:lnTo>
                  <a:lnTo>
                    <a:pt x="3076" y="4178"/>
                  </a:lnTo>
                  <a:lnTo>
                    <a:pt x="3070" y="4180"/>
                  </a:lnTo>
                  <a:lnTo>
                    <a:pt x="3068" y="4184"/>
                  </a:lnTo>
                  <a:lnTo>
                    <a:pt x="3072" y="4186"/>
                  </a:lnTo>
                  <a:lnTo>
                    <a:pt x="3076" y="4188"/>
                  </a:lnTo>
                  <a:lnTo>
                    <a:pt x="3076" y="4190"/>
                  </a:lnTo>
                  <a:lnTo>
                    <a:pt x="3078" y="4194"/>
                  </a:lnTo>
                  <a:lnTo>
                    <a:pt x="3080" y="4196"/>
                  </a:lnTo>
                  <a:lnTo>
                    <a:pt x="3084" y="4202"/>
                  </a:lnTo>
                  <a:lnTo>
                    <a:pt x="3088" y="4212"/>
                  </a:lnTo>
                  <a:lnTo>
                    <a:pt x="3092" y="4224"/>
                  </a:lnTo>
                  <a:lnTo>
                    <a:pt x="3098" y="4238"/>
                  </a:lnTo>
                  <a:lnTo>
                    <a:pt x="3102" y="4244"/>
                  </a:lnTo>
                  <a:lnTo>
                    <a:pt x="3104" y="4244"/>
                  </a:lnTo>
                  <a:lnTo>
                    <a:pt x="3106" y="4244"/>
                  </a:lnTo>
                  <a:lnTo>
                    <a:pt x="3112" y="4240"/>
                  </a:lnTo>
                  <a:lnTo>
                    <a:pt x="3116" y="4232"/>
                  </a:lnTo>
                  <a:lnTo>
                    <a:pt x="3118" y="4224"/>
                  </a:lnTo>
                  <a:lnTo>
                    <a:pt x="3118" y="4220"/>
                  </a:lnTo>
                  <a:lnTo>
                    <a:pt x="3116" y="4216"/>
                  </a:lnTo>
                  <a:lnTo>
                    <a:pt x="3116" y="4208"/>
                  </a:lnTo>
                  <a:lnTo>
                    <a:pt x="3118" y="4204"/>
                  </a:lnTo>
                  <a:lnTo>
                    <a:pt x="3116" y="4198"/>
                  </a:lnTo>
                  <a:lnTo>
                    <a:pt x="3114" y="4194"/>
                  </a:lnTo>
                  <a:lnTo>
                    <a:pt x="3110" y="4190"/>
                  </a:lnTo>
                  <a:lnTo>
                    <a:pt x="3100" y="4184"/>
                  </a:lnTo>
                  <a:lnTo>
                    <a:pt x="3086" y="4178"/>
                  </a:lnTo>
                  <a:close/>
                  <a:moveTo>
                    <a:pt x="3138" y="4192"/>
                  </a:moveTo>
                  <a:lnTo>
                    <a:pt x="3138" y="4192"/>
                  </a:lnTo>
                  <a:lnTo>
                    <a:pt x="3140" y="4190"/>
                  </a:lnTo>
                  <a:lnTo>
                    <a:pt x="3142" y="4186"/>
                  </a:lnTo>
                  <a:lnTo>
                    <a:pt x="3140" y="4180"/>
                  </a:lnTo>
                  <a:lnTo>
                    <a:pt x="3138" y="4178"/>
                  </a:lnTo>
                  <a:lnTo>
                    <a:pt x="3134" y="4178"/>
                  </a:lnTo>
                  <a:lnTo>
                    <a:pt x="3132" y="4178"/>
                  </a:lnTo>
                  <a:lnTo>
                    <a:pt x="3130" y="4178"/>
                  </a:lnTo>
                  <a:lnTo>
                    <a:pt x="3130" y="4184"/>
                  </a:lnTo>
                  <a:lnTo>
                    <a:pt x="3130" y="4188"/>
                  </a:lnTo>
                  <a:lnTo>
                    <a:pt x="3132" y="4192"/>
                  </a:lnTo>
                  <a:lnTo>
                    <a:pt x="3134" y="4194"/>
                  </a:lnTo>
                  <a:lnTo>
                    <a:pt x="3138" y="4192"/>
                  </a:lnTo>
                  <a:close/>
                  <a:moveTo>
                    <a:pt x="3386" y="4736"/>
                  </a:moveTo>
                  <a:lnTo>
                    <a:pt x="3386" y="4736"/>
                  </a:lnTo>
                  <a:lnTo>
                    <a:pt x="3388" y="4742"/>
                  </a:lnTo>
                  <a:lnTo>
                    <a:pt x="3392" y="4742"/>
                  </a:lnTo>
                  <a:lnTo>
                    <a:pt x="3396" y="4740"/>
                  </a:lnTo>
                  <a:lnTo>
                    <a:pt x="3398" y="4736"/>
                  </a:lnTo>
                  <a:lnTo>
                    <a:pt x="3402" y="4732"/>
                  </a:lnTo>
                  <a:lnTo>
                    <a:pt x="3404" y="4726"/>
                  </a:lnTo>
                  <a:lnTo>
                    <a:pt x="3404" y="4720"/>
                  </a:lnTo>
                  <a:lnTo>
                    <a:pt x="3404" y="4714"/>
                  </a:lnTo>
                  <a:lnTo>
                    <a:pt x="3400" y="4712"/>
                  </a:lnTo>
                  <a:lnTo>
                    <a:pt x="3398" y="4712"/>
                  </a:lnTo>
                  <a:lnTo>
                    <a:pt x="3394" y="4714"/>
                  </a:lnTo>
                  <a:lnTo>
                    <a:pt x="3392" y="4718"/>
                  </a:lnTo>
                  <a:lnTo>
                    <a:pt x="3388" y="4726"/>
                  </a:lnTo>
                  <a:lnTo>
                    <a:pt x="3386" y="4736"/>
                  </a:lnTo>
                  <a:close/>
                  <a:moveTo>
                    <a:pt x="3378" y="4912"/>
                  </a:moveTo>
                  <a:lnTo>
                    <a:pt x="3378" y="4912"/>
                  </a:lnTo>
                  <a:lnTo>
                    <a:pt x="3374" y="4908"/>
                  </a:lnTo>
                  <a:lnTo>
                    <a:pt x="3370" y="4906"/>
                  </a:lnTo>
                  <a:lnTo>
                    <a:pt x="3364" y="4904"/>
                  </a:lnTo>
                  <a:lnTo>
                    <a:pt x="3362" y="4904"/>
                  </a:lnTo>
                  <a:lnTo>
                    <a:pt x="3358" y="4906"/>
                  </a:lnTo>
                  <a:lnTo>
                    <a:pt x="3356" y="4908"/>
                  </a:lnTo>
                  <a:lnTo>
                    <a:pt x="3354" y="4912"/>
                  </a:lnTo>
                  <a:lnTo>
                    <a:pt x="3354" y="4916"/>
                  </a:lnTo>
                  <a:lnTo>
                    <a:pt x="3354" y="4922"/>
                  </a:lnTo>
                  <a:lnTo>
                    <a:pt x="3358" y="4924"/>
                  </a:lnTo>
                  <a:lnTo>
                    <a:pt x="3366" y="4922"/>
                  </a:lnTo>
                  <a:lnTo>
                    <a:pt x="3382" y="4922"/>
                  </a:lnTo>
                  <a:lnTo>
                    <a:pt x="3384" y="4922"/>
                  </a:lnTo>
                  <a:lnTo>
                    <a:pt x="3384" y="4920"/>
                  </a:lnTo>
                  <a:lnTo>
                    <a:pt x="3378" y="4912"/>
                  </a:lnTo>
                  <a:close/>
                  <a:moveTo>
                    <a:pt x="3378" y="5236"/>
                  </a:moveTo>
                  <a:lnTo>
                    <a:pt x="3378" y="5236"/>
                  </a:lnTo>
                  <a:lnTo>
                    <a:pt x="3374" y="5234"/>
                  </a:lnTo>
                  <a:lnTo>
                    <a:pt x="3370" y="5234"/>
                  </a:lnTo>
                  <a:lnTo>
                    <a:pt x="3368" y="5236"/>
                  </a:lnTo>
                  <a:lnTo>
                    <a:pt x="3372" y="5240"/>
                  </a:lnTo>
                  <a:lnTo>
                    <a:pt x="3376" y="5242"/>
                  </a:lnTo>
                  <a:lnTo>
                    <a:pt x="3380" y="5240"/>
                  </a:lnTo>
                  <a:lnTo>
                    <a:pt x="3380" y="5238"/>
                  </a:lnTo>
                  <a:lnTo>
                    <a:pt x="3378" y="5236"/>
                  </a:lnTo>
                  <a:close/>
                  <a:moveTo>
                    <a:pt x="3444" y="5230"/>
                  </a:moveTo>
                  <a:lnTo>
                    <a:pt x="3444" y="5230"/>
                  </a:lnTo>
                  <a:lnTo>
                    <a:pt x="3448" y="5232"/>
                  </a:lnTo>
                  <a:lnTo>
                    <a:pt x="3450" y="5230"/>
                  </a:lnTo>
                  <a:lnTo>
                    <a:pt x="3452" y="5228"/>
                  </a:lnTo>
                  <a:lnTo>
                    <a:pt x="3452" y="5224"/>
                  </a:lnTo>
                  <a:lnTo>
                    <a:pt x="3448" y="5220"/>
                  </a:lnTo>
                  <a:lnTo>
                    <a:pt x="3442" y="5218"/>
                  </a:lnTo>
                  <a:lnTo>
                    <a:pt x="3440" y="5220"/>
                  </a:lnTo>
                  <a:lnTo>
                    <a:pt x="3442" y="5224"/>
                  </a:lnTo>
                  <a:lnTo>
                    <a:pt x="3444" y="5230"/>
                  </a:lnTo>
                  <a:close/>
                  <a:moveTo>
                    <a:pt x="3364" y="4876"/>
                  </a:moveTo>
                  <a:lnTo>
                    <a:pt x="3364" y="4876"/>
                  </a:lnTo>
                  <a:lnTo>
                    <a:pt x="3364" y="4878"/>
                  </a:lnTo>
                  <a:lnTo>
                    <a:pt x="3366" y="4880"/>
                  </a:lnTo>
                  <a:lnTo>
                    <a:pt x="3370" y="4882"/>
                  </a:lnTo>
                  <a:lnTo>
                    <a:pt x="3372" y="4880"/>
                  </a:lnTo>
                  <a:lnTo>
                    <a:pt x="3374" y="4876"/>
                  </a:lnTo>
                  <a:lnTo>
                    <a:pt x="3372" y="4874"/>
                  </a:lnTo>
                  <a:lnTo>
                    <a:pt x="3368" y="4874"/>
                  </a:lnTo>
                  <a:lnTo>
                    <a:pt x="3364" y="4876"/>
                  </a:lnTo>
                  <a:close/>
                  <a:moveTo>
                    <a:pt x="3374" y="5022"/>
                  </a:moveTo>
                  <a:lnTo>
                    <a:pt x="3374" y="5022"/>
                  </a:lnTo>
                  <a:lnTo>
                    <a:pt x="3378" y="5024"/>
                  </a:lnTo>
                  <a:lnTo>
                    <a:pt x="3384" y="5022"/>
                  </a:lnTo>
                  <a:lnTo>
                    <a:pt x="3388" y="5018"/>
                  </a:lnTo>
                  <a:lnTo>
                    <a:pt x="3390" y="5012"/>
                  </a:lnTo>
                  <a:lnTo>
                    <a:pt x="3390" y="5010"/>
                  </a:lnTo>
                  <a:lnTo>
                    <a:pt x="3388" y="5010"/>
                  </a:lnTo>
                  <a:lnTo>
                    <a:pt x="3382" y="5012"/>
                  </a:lnTo>
                  <a:lnTo>
                    <a:pt x="3376" y="5018"/>
                  </a:lnTo>
                  <a:lnTo>
                    <a:pt x="3374" y="5020"/>
                  </a:lnTo>
                  <a:lnTo>
                    <a:pt x="3374" y="5022"/>
                  </a:lnTo>
                  <a:close/>
                  <a:moveTo>
                    <a:pt x="3412" y="3200"/>
                  </a:moveTo>
                  <a:lnTo>
                    <a:pt x="3412" y="3200"/>
                  </a:lnTo>
                  <a:lnTo>
                    <a:pt x="3408" y="3200"/>
                  </a:lnTo>
                  <a:lnTo>
                    <a:pt x="3406" y="3202"/>
                  </a:lnTo>
                  <a:lnTo>
                    <a:pt x="3404" y="3206"/>
                  </a:lnTo>
                  <a:lnTo>
                    <a:pt x="3406" y="3208"/>
                  </a:lnTo>
                  <a:lnTo>
                    <a:pt x="3408" y="3208"/>
                  </a:lnTo>
                  <a:lnTo>
                    <a:pt x="3414" y="3206"/>
                  </a:lnTo>
                  <a:lnTo>
                    <a:pt x="3416" y="3204"/>
                  </a:lnTo>
                  <a:lnTo>
                    <a:pt x="3416" y="3202"/>
                  </a:lnTo>
                  <a:lnTo>
                    <a:pt x="3412" y="3200"/>
                  </a:lnTo>
                  <a:close/>
                  <a:moveTo>
                    <a:pt x="3402" y="3084"/>
                  </a:moveTo>
                  <a:lnTo>
                    <a:pt x="3402" y="3084"/>
                  </a:lnTo>
                  <a:lnTo>
                    <a:pt x="3400" y="3088"/>
                  </a:lnTo>
                  <a:lnTo>
                    <a:pt x="3398" y="3092"/>
                  </a:lnTo>
                  <a:lnTo>
                    <a:pt x="3400" y="3096"/>
                  </a:lnTo>
                  <a:lnTo>
                    <a:pt x="3402" y="3098"/>
                  </a:lnTo>
                  <a:lnTo>
                    <a:pt x="3404" y="3096"/>
                  </a:lnTo>
                  <a:lnTo>
                    <a:pt x="3406" y="3092"/>
                  </a:lnTo>
                  <a:lnTo>
                    <a:pt x="3406" y="3088"/>
                  </a:lnTo>
                  <a:lnTo>
                    <a:pt x="3406" y="3084"/>
                  </a:lnTo>
                  <a:lnTo>
                    <a:pt x="3404" y="3084"/>
                  </a:lnTo>
                  <a:lnTo>
                    <a:pt x="3402" y="3084"/>
                  </a:lnTo>
                  <a:close/>
                  <a:moveTo>
                    <a:pt x="3416" y="3464"/>
                  </a:moveTo>
                  <a:lnTo>
                    <a:pt x="3416" y="3464"/>
                  </a:lnTo>
                  <a:lnTo>
                    <a:pt x="3420" y="3466"/>
                  </a:lnTo>
                  <a:lnTo>
                    <a:pt x="3422" y="3464"/>
                  </a:lnTo>
                  <a:lnTo>
                    <a:pt x="3422" y="3460"/>
                  </a:lnTo>
                  <a:lnTo>
                    <a:pt x="3420" y="3454"/>
                  </a:lnTo>
                  <a:lnTo>
                    <a:pt x="3418" y="3452"/>
                  </a:lnTo>
                  <a:lnTo>
                    <a:pt x="3416" y="3454"/>
                  </a:lnTo>
                  <a:lnTo>
                    <a:pt x="3414" y="3458"/>
                  </a:lnTo>
                  <a:lnTo>
                    <a:pt x="3416" y="3464"/>
                  </a:lnTo>
                  <a:close/>
                  <a:moveTo>
                    <a:pt x="2806" y="3776"/>
                  </a:moveTo>
                  <a:lnTo>
                    <a:pt x="2806" y="3776"/>
                  </a:lnTo>
                  <a:lnTo>
                    <a:pt x="2810" y="3778"/>
                  </a:lnTo>
                  <a:lnTo>
                    <a:pt x="2814" y="3778"/>
                  </a:lnTo>
                  <a:lnTo>
                    <a:pt x="2816" y="3776"/>
                  </a:lnTo>
                  <a:lnTo>
                    <a:pt x="2818" y="3774"/>
                  </a:lnTo>
                  <a:lnTo>
                    <a:pt x="2820" y="3768"/>
                  </a:lnTo>
                  <a:lnTo>
                    <a:pt x="2818" y="3762"/>
                  </a:lnTo>
                  <a:lnTo>
                    <a:pt x="2820" y="3758"/>
                  </a:lnTo>
                  <a:lnTo>
                    <a:pt x="2820" y="3754"/>
                  </a:lnTo>
                  <a:lnTo>
                    <a:pt x="2820" y="3752"/>
                  </a:lnTo>
                  <a:lnTo>
                    <a:pt x="2818" y="3752"/>
                  </a:lnTo>
                  <a:lnTo>
                    <a:pt x="2814" y="3752"/>
                  </a:lnTo>
                  <a:lnTo>
                    <a:pt x="2812" y="3752"/>
                  </a:lnTo>
                  <a:lnTo>
                    <a:pt x="2814" y="3752"/>
                  </a:lnTo>
                  <a:lnTo>
                    <a:pt x="2814" y="3750"/>
                  </a:lnTo>
                  <a:lnTo>
                    <a:pt x="2812" y="3748"/>
                  </a:lnTo>
                  <a:lnTo>
                    <a:pt x="2810" y="3750"/>
                  </a:lnTo>
                  <a:lnTo>
                    <a:pt x="2808" y="3752"/>
                  </a:lnTo>
                  <a:lnTo>
                    <a:pt x="2808" y="3756"/>
                  </a:lnTo>
                  <a:lnTo>
                    <a:pt x="2806" y="3758"/>
                  </a:lnTo>
                  <a:lnTo>
                    <a:pt x="2802" y="3760"/>
                  </a:lnTo>
                  <a:lnTo>
                    <a:pt x="2802" y="3766"/>
                  </a:lnTo>
                  <a:lnTo>
                    <a:pt x="2802" y="3774"/>
                  </a:lnTo>
                  <a:lnTo>
                    <a:pt x="2800" y="3774"/>
                  </a:lnTo>
                  <a:lnTo>
                    <a:pt x="2802" y="3774"/>
                  </a:lnTo>
                  <a:lnTo>
                    <a:pt x="2804" y="3774"/>
                  </a:lnTo>
                  <a:lnTo>
                    <a:pt x="2806" y="3776"/>
                  </a:lnTo>
                  <a:close/>
                  <a:moveTo>
                    <a:pt x="3380" y="3090"/>
                  </a:moveTo>
                  <a:lnTo>
                    <a:pt x="3380" y="3090"/>
                  </a:lnTo>
                  <a:lnTo>
                    <a:pt x="3378" y="3088"/>
                  </a:lnTo>
                  <a:lnTo>
                    <a:pt x="3376" y="3086"/>
                  </a:lnTo>
                  <a:lnTo>
                    <a:pt x="3372" y="3088"/>
                  </a:lnTo>
                  <a:lnTo>
                    <a:pt x="3370" y="3090"/>
                  </a:lnTo>
                  <a:lnTo>
                    <a:pt x="3370" y="3092"/>
                  </a:lnTo>
                  <a:lnTo>
                    <a:pt x="3376" y="3096"/>
                  </a:lnTo>
                  <a:lnTo>
                    <a:pt x="3378" y="3096"/>
                  </a:lnTo>
                  <a:lnTo>
                    <a:pt x="3380" y="3096"/>
                  </a:lnTo>
                  <a:lnTo>
                    <a:pt x="3380" y="3090"/>
                  </a:lnTo>
                  <a:close/>
                  <a:moveTo>
                    <a:pt x="3918" y="2740"/>
                  </a:moveTo>
                  <a:lnTo>
                    <a:pt x="3918" y="2740"/>
                  </a:lnTo>
                  <a:lnTo>
                    <a:pt x="3918" y="2736"/>
                  </a:lnTo>
                  <a:lnTo>
                    <a:pt x="3918" y="2734"/>
                  </a:lnTo>
                  <a:lnTo>
                    <a:pt x="3914" y="2732"/>
                  </a:lnTo>
                  <a:lnTo>
                    <a:pt x="3908" y="2730"/>
                  </a:lnTo>
                  <a:lnTo>
                    <a:pt x="3902" y="2728"/>
                  </a:lnTo>
                  <a:lnTo>
                    <a:pt x="3900" y="2726"/>
                  </a:lnTo>
                  <a:lnTo>
                    <a:pt x="3898" y="2728"/>
                  </a:lnTo>
                  <a:lnTo>
                    <a:pt x="3894" y="2736"/>
                  </a:lnTo>
                  <a:lnTo>
                    <a:pt x="3894" y="2740"/>
                  </a:lnTo>
                  <a:lnTo>
                    <a:pt x="3894" y="2744"/>
                  </a:lnTo>
                  <a:lnTo>
                    <a:pt x="3898" y="2746"/>
                  </a:lnTo>
                  <a:lnTo>
                    <a:pt x="3902" y="2744"/>
                  </a:lnTo>
                  <a:lnTo>
                    <a:pt x="3906" y="2744"/>
                  </a:lnTo>
                  <a:lnTo>
                    <a:pt x="3910" y="2746"/>
                  </a:lnTo>
                  <a:lnTo>
                    <a:pt x="3910" y="2748"/>
                  </a:lnTo>
                  <a:lnTo>
                    <a:pt x="3912" y="2752"/>
                  </a:lnTo>
                  <a:lnTo>
                    <a:pt x="3908" y="2760"/>
                  </a:lnTo>
                  <a:lnTo>
                    <a:pt x="3906" y="2762"/>
                  </a:lnTo>
                  <a:lnTo>
                    <a:pt x="3904" y="2760"/>
                  </a:lnTo>
                  <a:lnTo>
                    <a:pt x="3900" y="2758"/>
                  </a:lnTo>
                  <a:lnTo>
                    <a:pt x="3898" y="2760"/>
                  </a:lnTo>
                  <a:lnTo>
                    <a:pt x="3894" y="2762"/>
                  </a:lnTo>
                  <a:lnTo>
                    <a:pt x="3890" y="2764"/>
                  </a:lnTo>
                  <a:lnTo>
                    <a:pt x="3888" y="2762"/>
                  </a:lnTo>
                  <a:lnTo>
                    <a:pt x="3888" y="2756"/>
                  </a:lnTo>
                  <a:lnTo>
                    <a:pt x="3886" y="2746"/>
                  </a:lnTo>
                  <a:lnTo>
                    <a:pt x="3884" y="2742"/>
                  </a:lnTo>
                  <a:lnTo>
                    <a:pt x="3880" y="2740"/>
                  </a:lnTo>
                  <a:lnTo>
                    <a:pt x="3878" y="2742"/>
                  </a:lnTo>
                  <a:lnTo>
                    <a:pt x="3876" y="2744"/>
                  </a:lnTo>
                  <a:lnTo>
                    <a:pt x="3874" y="2750"/>
                  </a:lnTo>
                  <a:lnTo>
                    <a:pt x="3874" y="2758"/>
                  </a:lnTo>
                  <a:lnTo>
                    <a:pt x="3872" y="2764"/>
                  </a:lnTo>
                  <a:lnTo>
                    <a:pt x="3870" y="2768"/>
                  </a:lnTo>
                  <a:lnTo>
                    <a:pt x="3866" y="2768"/>
                  </a:lnTo>
                  <a:lnTo>
                    <a:pt x="3862" y="2770"/>
                  </a:lnTo>
                  <a:lnTo>
                    <a:pt x="3858" y="2770"/>
                  </a:lnTo>
                  <a:lnTo>
                    <a:pt x="3856" y="2772"/>
                  </a:lnTo>
                  <a:lnTo>
                    <a:pt x="3856" y="2776"/>
                  </a:lnTo>
                  <a:lnTo>
                    <a:pt x="3856" y="2786"/>
                  </a:lnTo>
                  <a:lnTo>
                    <a:pt x="3858" y="2796"/>
                  </a:lnTo>
                  <a:lnTo>
                    <a:pt x="3860" y="2802"/>
                  </a:lnTo>
                  <a:lnTo>
                    <a:pt x="3858" y="2806"/>
                  </a:lnTo>
                  <a:lnTo>
                    <a:pt x="3856" y="2808"/>
                  </a:lnTo>
                  <a:lnTo>
                    <a:pt x="3852" y="2810"/>
                  </a:lnTo>
                  <a:lnTo>
                    <a:pt x="3850" y="2812"/>
                  </a:lnTo>
                  <a:lnTo>
                    <a:pt x="3850" y="2814"/>
                  </a:lnTo>
                  <a:lnTo>
                    <a:pt x="3850" y="2816"/>
                  </a:lnTo>
                  <a:lnTo>
                    <a:pt x="3852" y="2818"/>
                  </a:lnTo>
                  <a:lnTo>
                    <a:pt x="3854" y="2818"/>
                  </a:lnTo>
                  <a:lnTo>
                    <a:pt x="3858" y="2820"/>
                  </a:lnTo>
                  <a:lnTo>
                    <a:pt x="3860" y="2824"/>
                  </a:lnTo>
                  <a:lnTo>
                    <a:pt x="3860" y="2832"/>
                  </a:lnTo>
                  <a:lnTo>
                    <a:pt x="3858" y="2846"/>
                  </a:lnTo>
                  <a:lnTo>
                    <a:pt x="3854" y="2866"/>
                  </a:lnTo>
                  <a:lnTo>
                    <a:pt x="3850" y="2884"/>
                  </a:lnTo>
                  <a:lnTo>
                    <a:pt x="3844" y="2896"/>
                  </a:lnTo>
                  <a:lnTo>
                    <a:pt x="3840" y="2904"/>
                  </a:lnTo>
                  <a:lnTo>
                    <a:pt x="3834" y="2912"/>
                  </a:lnTo>
                  <a:lnTo>
                    <a:pt x="3822" y="2926"/>
                  </a:lnTo>
                  <a:lnTo>
                    <a:pt x="3808" y="2942"/>
                  </a:lnTo>
                  <a:lnTo>
                    <a:pt x="3802" y="2952"/>
                  </a:lnTo>
                  <a:lnTo>
                    <a:pt x="3794" y="2960"/>
                  </a:lnTo>
                  <a:lnTo>
                    <a:pt x="3788" y="2964"/>
                  </a:lnTo>
                  <a:lnTo>
                    <a:pt x="3782" y="2968"/>
                  </a:lnTo>
                  <a:lnTo>
                    <a:pt x="3768" y="2974"/>
                  </a:lnTo>
                  <a:lnTo>
                    <a:pt x="3760" y="2978"/>
                  </a:lnTo>
                  <a:lnTo>
                    <a:pt x="3752" y="2984"/>
                  </a:lnTo>
                  <a:lnTo>
                    <a:pt x="3742" y="2990"/>
                  </a:lnTo>
                  <a:lnTo>
                    <a:pt x="3742" y="2988"/>
                  </a:lnTo>
                  <a:lnTo>
                    <a:pt x="3742" y="2986"/>
                  </a:lnTo>
                  <a:lnTo>
                    <a:pt x="3744" y="2978"/>
                  </a:lnTo>
                  <a:lnTo>
                    <a:pt x="3744" y="2974"/>
                  </a:lnTo>
                  <a:lnTo>
                    <a:pt x="3740" y="2970"/>
                  </a:lnTo>
                  <a:lnTo>
                    <a:pt x="3740" y="2968"/>
                  </a:lnTo>
                  <a:lnTo>
                    <a:pt x="3740" y="2966"/>
                  </a:lnTo>
                  <a:lnTo>
                    <a:pt x="3748" y="2960"/>
                  </a:lnTo>
                  <a:lnTo>
                    <a:pt x="3754" y="2952"/>
                  </a:lnTo>
                  <a:lnTo>
                    <a:pt x="3756" y="2948"/>
                  </a:lnTo>
                  <a:lnTo>
                    <a:pt x="3754" y="2944"/>
                  </a:lnTo>
                  <a:lnTo>
                    <a:pt x="3752" y="2944"/>
                  </a:lnTo>
                  <a:lnTo>
                    <a:pt x="3748" y="2944"/>
                  </a:lnTo>
                  <a:lnTo>
                    <a:pt x="3738" y="2948"/>
                  </a:lnTo>
                  <a:lnTo>
                    <a:pt x="3734" y="2952"/>
                  </a:lnTo>
                  <a:lnTo>
                    <a:pt x="3730" y="2956"/>
                  </a:lnTo>
                  <a:lnTo>
                    <a:pt x="3728" y="2962"/>
                  </a:lnTo>
                  <a:lnTo>
                    <a:pt x="3730" y="2966"/>
                  </a:lnTo>
                  <a:lnTo>
                    <a:pt x="3730" y="2976"/>
                  </a:lnTo>
                  <a:lnTo>
                    <a:pt x="3728" y="2986"/>
                  </a:lnTo>
                  <a:lnTo>
                    <a:pt x="3722" y="2996"/>
                  </a:lnTo>
                  <a:lnTo>
                    <a:pt x="3716" y="3006"/>
                  </a:lnTo>
                  <a:lnTo>
                    <a:pt x="3704" y="3022"/>
                  </a:lnTo>
                  <a:lnTo>
                    <a:pt x="3700" y="3026"/>
                  </a:lnTo>
                  <a:lnTo>
                    <a:pt x="3698" y="3030"/>
                  </a:lnTo>
                  <a:lnTo>
                    <a:pt x="3700" y="3036"/>
                  </a:lnTo>
                  <a:lnTo>
                    <a:pt x="3700" y="3044"/>
                  </a:lnTo>
                  <a:lnTo>
                    <a:pt x="3698" y="3046"/>
                  </a:lnTo>
                  <a:lnTo>
                    <a:pt x="3694" y="3050"/>
                  </a:lnTo>
                  <a:lnTo>
                    <a:pt x="3690" y="3052"/>
                  </a:lnTo>
                  <a:lnTo>
                    <a:pt x="3682" y="3054"/>
                  </a:lnTo>
                  <a:lnTo>
                    <a:pt x="3676" y="3054"/>
                  </a:lnTo>
                  <a:lnTo>
                    <a:pt x="3672" y="3052"/>
                  </a:lnTo>
                  <a:lnTo>
                    <a:pt x="3672" y="3048"/>
                  </a:lnTo>
                  <a:lnTo>
                    <a:pt x="3674" y="3044"/>
                  </a:lnTo>
                  <a:lnTo>
                    <a:pt x="3672" y="3042"/>
                  </a:lnTo>
                  <a:lnTo>
                    <a:pt x="3668" y="3040"/>
                  </a:lnTo>
                  <a:lnTo>
                    <a:pt x="3662" y="3042"/>
                  </a:lnTo>
                  <a:lnTo>
                    <a:pt x="3652" y="3044"/>
                  </a:lnTo>
                  <a:lnTo>
                    <a:pt x="3626" y="3052"/>
                  </a:lnTo>
                  <a:lnTo>
                    <a:pt x="3614" y="3056"/>
                  </a:lnTo>
                  <a:lnTo>
                    <a:pt x="3602" y="3058"/>
                  </a:lnTo>
                  <a:lnTo>
                    <a:pt x="3594" y="3058"/>
                  </a:lnTo>
                  <a:lnTo>
                    <a:pt x="3592" y="3056"/>
                  </a:lnTo>
                  <a:lnTo>
                    <a:pt x="3590" y="3054"/>
                  </a:lnTo>
                  <a:lnTo>
                    <a:pt x="3588" y="3050"/>
                  </a:lnTo>
                  <a:lnTo>
                    <a:pt x="3584" y="3050"/>
                  </a:lnTo>
                  <a:lnTo>
                    <a:pt x="3580" y="3050"/>
                  </a:lnTo>
                  <a:lnTo>
                    <a:pt x="3574" y="3052"/>
                  </a:lnTo>
                  <a:lnTo>
                    <a:pt x="3562" y="3062"/>
                  </a:lnTo>
                  <a:lnTo>
                    <a:pt x="3548" y="3080"/>
                  </a:lnTo>
                  <a:lnTo>
                    <a:pt x="3542" y="3088"/>
                  </a:lnTo>
                  <a:lnTo>
                    <a:pt x="3536" y="3092"/>
                  </a:lnTo>
                  <a:lnTo>
                    <a:pt x="3530" y="3096"/>
                  </a:lnTo>
                  <a:lnTo>
                    <a:pt x="3524" y="3098"/>
                  </a:lnTo>
                  <a:lnTo>
                    <a:pt x="3518" y="3106"/>
                  </a:lnTo>
                  <a:lnTo>
                    <a:pt x="3514" y="3112"/>
                  </a:lnTo>
                  <a:lnTo>
                    <a:pt x="3510" y="3114"/>
                  </a:lnTo>
                  <a:lnTo>
                    <a:pt x="3502" y="3114"/>
                  </a:lnTo>
                  <a:lnTo>
                    <a:pt x="3500" y="3116"/>
                  </a:lnTo>
                  <a:lnTo>
                    <a:pt x="3498" y="3116"/>
                  </a:lnTo>
                  <a:lnTo>
                    <a:pt x="3496" y="3120"/>
                  </a:lnTo>
                  <a:lnTo>
                    <a:pt x="3496" y="3126"/>
                  </a:lnTo>
                  <a:lnTo>
                    <a:pt x="3496" y="3132"/>
                  </a:lnTo>
                  <a:lnTo>
                    <a:pt x="3500" y="3136"/>
                  </a:lnTo>
                  <a:lnTo>
                    <a:pt x="3504" y="3136"/>
                  </a:lnTo>
                  <a:lnTo>
                    <a:pt x="3508" y="3136"/>
                  </a:lnTo>
                  <a:lnTo>
                    <a:pt x="3522" y="3134"/>
                  </a:lnTo>
                  <a:lnTo>
                    <a:pt x="3528" y="3134"/>
                  </a:lnTo>
                  <a:lnTo>
                    <a:pt x="3536" y="3138"/>
                  </a:lnTo>
                  <a:lnTo>
                    <a:pt x="3542" y="3140"/>
                  </a:lnTo>
                  <a:lnTo>
                    <a:pt x="3544" y="3140"/>
                  </a:lnTo>
                  <a:lnTo>
                    <a:pt x="3546" y="3138"/>
                  </a:lnTo>
                  <a:lnTo>
                    <a:pt x="3546" y="3134"/>
                  </a:lnTo>
                  <a:lnTo>
                    <a:pt x="3546" y="3124"/>
                  </a:lnTo>
                  <a:lnTo>
                    <a:pt x="3548" y="3120"/>
                  </a:lnTo>
                  <a:lnTo>
                    <a:pt x="3550" y="3118"/>
                  </a:lnTo>
                  <a:lnTo>
                    <a:pt x="3556" y="3116"/>
                  </a:lnTo>
                  <a:lnTo>
                    <a:pt x="3558" y="3118"/>
                  </a:lnTo>
                  <a:lnTo>
                    <a:pt x="3562" y="3120"/>
                  </a:lnTo>
                  <a:lnTo>
                    <a:pt x="3570" y="3120"/>
                  </a:lnTo>
                  <a:lnTo>
                    <a:pt x="3596" y="3116"/>
                  </a:lnTo>
                  <a:lnTo>
                    <a:pt x="3620" y="3108"/>
                  </a:lnTo>
                  <a:lnTo>
                    <a:pt x="3626" y="3104"/>
                  </a:lnTo>
                  <a:lnTo>
                    <a:pt x="3630" y="3102"/>
                  </a:lnTo>
                  <a:lnTo>
                    <a:pt x="3632" y="3098"/>
                  </a:lnTo>
                  <a:lnTo>
                    <a:pt x="3632" y="3096"/>
                  </a:lnTo>
                  <a:lnTo>
                    <a:pt x="3636" y="3096"/>
                  </a:lnTo>
                  <a:lnTo>
                    <a:pt x="3648" y="3098"/>
                  </a:lnTo>
                  <a:lnTo>
                    <a:pt x="3656" y="3100"/>
                  </a:lnTo>
                  <a:lnTo>
                    <a:pt x="3662" y="3100"/>
                  </a:lnTo>
                  <a:lnTo>
                    <a:pt x="3670" y="3098"/>
                  </a:lnTo>
                  <a:lnTo>
                    <a:pt x="3674" y="3098"/>
                  </a:lnTo>
                  <a:lnTo>
                    <a:pt x="3676" y="3102"/>
                  </a:lnTo>
                  <a:lnTo>
                    <a:pt x="3678" y="3106"/>
                  </a:lnTo>
                  <a:lnTo>
                    <a:pt x="3676" y="3110"/>
                  </a:lnTo>
                  <a:lnTo>
                    <a:pt x="3672" y="3114"/>
                  </a:lnTo>
                  <a:lnTo>
                    <a:pt x="3666" y="3118"/>
                  </a:lnTo>
                  <a:lnTo>
                    <a:pt x="3666" y="3120"/>
                  </a:lnTo>
                  <a:lnTo>
                    <a:pt x="3666" y="3124"/>
                  </a:lnTo>
                  <a:lnTo>
                    <a:pt x="3666" y="3130"/>
                  </a:lnTo>
                  <a:lnTo>
                    <a:pt x="3664" y="3136"/>
                  </a:lnTo>
                  <a:lnTo>
                    <a:pt x="3664" y="3142"/>
                  </a:lnTo>
                  <a:lnTo>
                    <a:pt x="3664" y="3144"/>
                  </a:lnTo>
                  <a:lnTo>
                    <a:pt x="3668" y="3146"/>
                  </a:lnTo>
                  <a:lnTo>
                    <a:pt x="3674" y="3150"/>
                  </a:lnTo>
                  <a:lnTo>
                    <a:pt x="3674" y="3152"/>
                  </a:lnTo>
                  <a:lnTo>
                    <a:pt x="3676" y="3156"/>
                  </a:lnTo>
                  <a:lnTo>
                    <a:pt x="3684" y="3162"/>
                  </a:lnTo>
                  <a:lnTo>
                    <a:pt x="3684" y="3164"/>
                  </a:lnTo>
                  <a:lnTo>
                    <a:pt x="3688" y="3166"/>
                  </a:lnTo>
                  <a:lnTo>
                    <a:pt x="3692" y="3164"/>
                  </a:lnTo>
                  <a:lnTo>
                    <a:pt x="3696" y="3160"/>
                  </a:lnTo>
                  <a:lnTo>
                    <a:pt x="3700" y="3156"/>
                  </a:lnTo>
                  <a:lnTo>
                    <a:pt x="3716" y="3130"/>
                  </a:lnTo>
                  <a:lnTo>
                    <a:pt x="3720" y="3124"/>
                  </a:lnTo>
                  <a:lnTo>
                    <a:pt x="3724" y="3122"/>
                  </a:lnTo>
                  <a:lnTo>
                    <a:pt x="3734" y="3118"/>
                  </a:lnTo>
                  <a:lnTo>
                    <a:pt x="3738" y="3116"/>
                  </a:lnTo>
                  <a:lnTo>
                    <a:pt x="3738" y="3114"/>
                  </a:lnTo>
                  <a:lnTo>
                    <a:pt x="3736" y="3112"/>
                  </a:lnTo>
                  <a:lnTo>
                    <a:pt x="3730" y="3108"/>
                  </a:lnTo>
                  <a:lnTo>
                    <a:pt x="3724" y="3104"/>
                  </a:lnTo>
                  <a:lnTo>
                    <a:pt x="3722" y="3098"/>
                  </a:lnTo>
                  <a:lnTo>
                    <a:pt x="3722" y="3090"/>
                  </a:lnTo>
                  <a:lnTo>
                    <a:pt x="3724" y="3086"/>
                  </a:lnTo>
                  <a:lnTo>
                    <a:pt x="3728" y="3082"/>
                  </a:lnTo>
                  <a:lnTo>
                    <a:pt x="3732" y="3080"/>
                  </a:lnTo>
                  <a:lnTo>
                    <a:pt x="3734" y="3082"/>
                  </a:lnTo>
                  <a:lnTo>
                    <a:pt x="3734" y="3086"/>
                  </a:lnTo>
                  <a:lnTo>
                    <a:pt x="3736" y="3092"/>
                  </a:lnTo>
                  <a:lnTo>
                    <a:pt x="3738" y="3094"/>
                  </a:lnTo>
                  <a:lnTo>
                    <a:pt x="3742" y="3096"/>
                  </a:lnTo>
                  <a:lnTo>
                    <a:pt x="3746" y="3096"/>
                  </a:lnTo>
                  <a:lnTo>
                    <a:pt x="3750" y="3096"/>
                  </a:lnTo>
                  <a:lnTo>
                    <a:pt x="3746" y="3100"/>
                  </a:lnTo>
                  <a:lnTo>
                    <a:pt x="3742" y="3104"/>
                  </a:lnTo>
                  <a:lnTo>
                    <a:pt x="3750" y="3104"/>
                  </a:lnTo>
                  <a:lnTo>
                    <a:pt x="3762" y="3102"/>
                  </a:lnTo>
                  <a:lnTo>
                    <a:pt x="3774" y="3102"/>
                  </a:lnTo>
                  <a:lnTo>
                    <a:pt x="3782" y="3104"/>
                  </a:lnTo>
                  <a:lnTo>
                    <a:pt x="3786" y="3104"/>
                  </a:lnTo>
                  <a:lnTo>
                    <a:pt x="3788" y="3100"/>
                  </a:lnTo>
                  <a:lnTo>
                    <a:pt x="3792" y="3092"/>
                  </a:lnTo>
                  <a:lnTo>
                    <a:pt x="3800" y="3082"/>
                  </a:lnTo>
                  <a:lnTo>
                    <a:pt x="3806" y="3076"/>
                  </a:lnTo>
                  <a:lnTo>
                    <a:pt x="3810" y="3076"/>
                  </a:lnTo>
                  <a:lnTo>
                    <a:pt x="3810" y="3078"/>
                  </a:lnTo>
                  <a:lnTo>
                    <a:pt x="3812" y="3082"/>
                  </a:lnTo>
                  <a:lnTo>
                    <a:pt x="3810" y="3090"/>
                  </a:lnTo>
                  <a:lnTo>
                    <a:pt x="3810" y="3096"/>
                  </a:lnTo>
                  <a:lnTo>
                    <a:pt x="3810" y="3102"/>
                  </a:lnTo>
                  <a:lnTo>
                    <a:pt x="3812" y="3104"/>
                  </a:lnTo>
                  <a:lnTo>
                    <a:pt x="3814" y="3104"/>
                  </a:lnTo>
                  <a:lnTo>
                    <a:pt x="3820" y="3098"/>
                  </a:lnTo>
                  <a:lnTo>
                    <a:pt x="3824" y="3086"/>
                  </a:lnTo>
                  <a:lnTo>
                    <a:pt x="3826" y="3076"/>
                  </a:lnTo>
                  <a:lnTo>
                    <a:pt x="3828" y="3068"/>
                  </a:lnTo>
                  <a:lnTo>
                    <a:pt x="3830" y="3066"/>
                  </a:lnTo>
                  <a:lnTo>
                    <a:pt x="3834" y="3066"/>
                  </a:lnTo>
                  <a:lnTo>
                    <a:pt x="3842" y="3070"/>
                  </a:lnTo>
                  <a:lnTo>
                    <a:pt x="3848" y="3074"/>
                  </a:lnTo>
                  <a:lnTo>
                    <a:pt x="3848" y="3072"/>
                  </a:lnTo>
                  <a:lnTo>
                    <a:pt x="3848" y="3064"/>
                  </a:lnTo>
                  <a:lnTo>
                    <a:pt x="3848" y="3060"/>
                  </a:lnTo>
                  <a:lnTo>
                    <a:pt x="3850" y="3054"/>
                  </a:lnTo>
                  <a:lnTo>
                    <a:pt x="3852" y="3050"/>
                  </a:lnTo>
                  <a:lnTo>
                    <a:pt x="3856" y="3048"/>
                  </a:lnTo>
                  <a:lnTo>
                    <a:pt x="3862" y="3046"/>
                  </a:lnTo>
                  <a:lnTo>
                    <a:pt x="3864" y="3048"/>
                  </a:lnTo>
                  <a:lnTo>
                    <a:pt x="3864" y="3050"/>
                  </a:lnTo>
                  <a:lnTo>
                    <a:pt x="3864" y="3052"/>
                  </a:lnTo>
                  <a:lnTo>
                    <a:pt x="3862" y="3056"/>
                  </a:lnTo>
                  <a:lnTo>
                    <a:pt x="3858" y="3066"/>
                  </a:lnTo>
                  <a:lnTo>
                    <a:pt x="3854" y="3080"/>
                  </a:lnTo>
                  <a:lnTo>
                    <a:pt x="3854" y="3090"/>
                  </a:lnTo>
                  <a:lnTo>
                    <a:pt x="3856" y="3090"/>
                  </a:lnTo>
                  <a:lnTo>
                    <a:pt x="3860" y="3086"/>
                  </a:lnTo>
                  <a:lnTo>
                    <a:pt x="3864" y="3080"/>
                  </a:lnTo>
                  <a:lnTo>
                    <a:pt x="3866" y="3078"/>
                  </a:lnTo>
                  <a:lnTo>
                    <a:pt x="3872" y="3076"/>
                  </a:lnTo>
                  <a:lnTo>
                    <a:pt x="3874" y="3076"/>
                  </a:lnTo>
                  <a:lnTo>
                    <a:pt x="3876" y="3072"/>
                  </a:lnTo>
                  <a:lnTo>
                    <a:pt x="3878" y="3060"/>
                  </a:lnTo>
                  <a:lnTo>
                    <a:pt x="3880" y="3052"/>
                  </a:lnTo>
                  <a:lnTo>
                    <a:pt x="3886" y="3048"/>
                  </a:lnTo>
                  <a:lnTo>
                    <a:pt x="3890" y="3048"/>
                  </a:lnTo>
                  <a:lnTo>
                    <a:pt x="3894" y="3048"/>
                  </a:lnTo>
                  <a:lnTo>
                    <a:pt x="3898" y="3048"/>
                  </a:lnTo>
                  <a:lnTo>
                    <a:pt x="3900" y="3046"/>
                  </a:lnTo>
                  <a:lnTo>
                    <a:pt x="3898" y="3042"/>
                  </a:lnTo>
                  <a:lnTo>
                    <a:pt x="3892" y="3034"/>
                  </a:lnTo>
                  <a:lnTo>
                    <a:pt x="3888" y="3028"/>
                  </a:lnTo>
                  <a:lnTo>
                    <a:pt x="3886" y="3022"/>
                  </a:lnTo>
                  <a:lnTo>
                    <a:pt x="3884" y="3010"/>
                  </a:lnTo>
                  <a:lnTo>
                    <a:pt x="3886" y="3000"/>
                  </a:lnTo>
                  <a:lnTo>
                    <a:pt x="3892" y="2988"/>
                  </a:lnTo>
                  <a:lnTo>
                    <a:pt x="3896" y="2978"/>
                  </a:lnTo>
                  <a:lnTo>
                    <a:pt x="3902" y="2966"/>
                  </a:lnTo>
                  <a:lnTo>
                    <a:pt x="3902" y="2952"/>
                  </a:lnTo>
                  <a:lnTo>
                    <a:pt x="3900" y="2938"/>
                  </a:lnTo>
                  <a:lnTo>
                    <a:pt x="3898" y="2928"/>
                  </a:lnTo>
                  <a:lnTo>
                    <a:pt x="3898" y="2920"/>
                  </a:lnTo>
                  <a:lnTo>
                    <a:pt x="3898" y="2912"/>
                  </a:lnTo>
                  <a:lnTo>
                    <a:pt x="3900" y="2906"/>
                  </a:lnTo>
                  <a:lnTo>
                    <a:pt x="3904" y="2902"/>
                  </a:lnTo>
                  <a:lnTo>
                    <a:pt x="3908" y="2900"/>
                  </a:lnTo>
                  <a:lnTo>
                    <a:pt x="3912" y="2900"/>
                  </a:lnTo>
                  <a:lnTo>
                    <a:pt x="3918" y="2902"/>
                  </a:lnTo>
                  <a:lnTo>
                    <a:pt x="3922" y="2906"/>
                  </a:lnTo>
                  <a:lnTo>
                    <a:pt x="3924" y="2906"/>
                  </a:lnTo>
                  <a:lnTo>
                    <a:pt x="3924" y="2898"/>
                  </a:lnTo>
                  <a:lnTo>
                    <a:pt x="3924" y="2884"/>
                  </a:lnTo>
                  <a:lnTo>
                    <a:pt x="3926" y="2876"/>
                  </a:lnTo>
                  <a:lnTo>
                    <a:pt x="3930" y="2868"/>
                  </a:lnTo>
                  <a:lnTo>
                    <a:pt x="3936" y="2860"/>
                  </a:lnTo>
                  <a:lnTo>
                    <a:pt x="3940" y="2850"/>
                  </a:lnTo>
                  <a:lnTo>
                    <a:pt x="3942" y="2840"/>
                  </a:lnTo>
                  <a:lnTo>
                    <a:pt x="3944" y="2830"/>
                  </a:lnTo>
                  <a:lnTo>
                    <a:pt x="3942" y="2820"/>
                  </a:lnTo>
                  <a:lnTo>
                    <a:pt x="3940" y="2810"/>
                  </a:lnTo>
                  <a:lnTo>
                    <a:pt x="3936" y="2802"/>
                  </a:lnTo>
                  <a:lnTo>
                    <a:pt x="3932" y="2794"/>
                  </a:lnTo>
                  <a:lnTo>
                    <a:pt x="3926" y="2788"/>
                  </a:lnTo>
                  <a:lnTo>
                    <a:pt x="3922" y="2780"/>
                  </a:lnTo>
                  <a:lnTo>
                    <a:pt x="3918" y="2766"/>
                  </a:lnTo>
                  <a:lnTo>
                    <a:pt x="3918" y="2752"/>
                  </a:lnTo>
                  <a:lnTo>
                    <a:pt x="3918" y="2740"/>
                  </a:lnTo>
                  <a:close/>
                  <a:moveTo>
                    <a:pt x="3276" y="3612"/>
                  </a:moveTo>
                  <a:lnTo>
                    <a:pt x="3276" y="3612"/>
                  </a:lnTo>
                  <a:lnTo>
                    <a:pt x="3274" y="3610"/>
                  </a:lnTo>
                  <a:lnTo>
                    <a:pt x="3270" y="3612"/>
                  </a:lnTo>
                  <a:lnTo>
                    <a:pt x="3268" y="3614"/>
                  </a:lnTo>
                  <a:lnTo>
                    <a:pt x="3268" y="3618"/>
                  </a:lnTo>
                  <a:lnTo>
                    <a:pt x="3272" y="3618"/>
                  </a:lnTo>
                  <a:lnTo>
                    <a:pt x="3274" y="3618"/>
                  </a:lnTo>
                  <a:lnTo>
                    <a:pt x="3276" y="3614"/>
                  </a:lnTo>
                  <a:lnTo>
                    <a:pt x="3276" y="3612"/>
                  </a:lnTo>
                  <a:close/>
                  <a:moveTo>
                    <a:pt x="3322" y="3130"/>
                  </a:moveTo>
                  <a:lnTo>
                    <a:pt x="3322" y="3130"/>
                  </a:lnTo>
                  <a:lnTo>
                    <a:pt x="3324" y="3128"/>
                  </a:lnTo>
                  <a:lnTo>
                    <a:pt x="3322" y="3126"/>
                  </a:lnTo>
                  <a:lnTo>
                    <a:pt x="3318" y="3126"/>
                  </a:lnTo>
                  <a:lnTo>
                    <a:pt x="3316" y="3128"/>
                  </a:lnTo>
                  <a:lnTo>
                    <a:pt x="3318" y="3130"/>
                  </a:lnTo>
                  <a:lnTo>
                    <a:pt x="3320" y="3130"/>
                  </a:lnTo>
                  <a:lnTo>
                    <a:pt x="3322" y="3130"/>
                  </a:lnTo>
                  <a:close/>
                  <a:moveTo>
                    <a:pt x="3302" y="3176"/>
                  </a:moveTo>
                  <a:lnTo>
                    <a:pt x="3302" y="3176"/>
                  </a:lnTo>
                  <a:lnTo>
                    <a:pt x="3304" y="3178"/>
                  </a:lnTo>
                  <a:lnTo>
                    <a:pt x="3310" y="3178"/>
                  </a:lnTo>
                  <a:lnTo>
                    <a:pt x="3320" y="3176"/>
                  </a:lnTo>
                  <a:lnTo>
                    <a:pt x="3330" y="3170"/>
                  </a:lnTo>
                  <a:lnTo>
                    <a:pt x="3334" y="3166"/>
                  </a:lnTo>
                  <a:lnTo>
                    <a:pt x="3334" y="3162"/>
                  </a:lnTo>
                  <a:lnTo>
                    <a:pt x="3332" y="3158"/>
                  </a:lnTo>
                  <a:lnTo>
                    <a:pt x="3326" y="3158"/>
                  </a:lnTo>
                  <a:lnTo>
                    <a:pt x="3322" y="3158"/>
                  </a:lnTo>
                  <a:lnTo>
                    <a:pt x="3314" y="3160"/>
                  </a:lnTo>
                  <a:lnTo>
                    <a:pt x="3310" y="3164"/>
                  </a:lnTo>
                  <a:lnTo>
                    <a:pt x="3304" y="3166"/>
                  </a:lnTo>
                  <a:lnTo>
                    <a:pt x="3302" y="3172"/>
                  </a:lnTo>
                  <a:lnTo>
                    <a:pt x="3302" y="3176"/>
                  </a:lnTo>
                  <a:close/>
                  <a:moveTo>
                    <a:pt x="3372" y="3542"/>
                  </a:moveTo>
                  <a:lnTo>
                    <a:pt x="3372" y="3542"/>
                  </a:lnTo>
                  <a:lnTo>
                    <a:pt x="3374" y="3538"/>
                  </a:lnTo>
                  <a:lnTo>
                    <a:pt x="3376" y="3534"/>
                  </a:lnTo>
                  <a:lnTo>
                    <a:pt x="3386" y="3520"/>
                  </a:lnTo>
                  <a:lnTo>
                    <a:pt x="3392" y="3512"/>
                  </a:lnTo>
                  <a:lnTo>
                    <a:pt x="3394" y="3508"/>
                  </a:lnTo>
                  <a:lnTo>
                    <a:pt x="3390" y="3508"/>
                  </a:lnTo>
                  <a:lnTo>
                    <a:pt x="3384" y="3512"/>
                  </a:lnTo>
                  <a:lnTo>
                    <a:pt x="3374" y="3522"/>
                  </a:lnTo>
                  <a:lnTo>
                    <a:pt x="3370" y="3528"/>
                  </a:lnTo>
                  <a:lnTo>
                    <a:pt x="3366" y="3538"/>
                  </a:lnTo>
                  <a:lnTo>
                    <a:pt x="3366" y="3544"/>
                  </a:lnTo>
                  <a:lnTo>
                    <a:pt x="3368" y="3546"/>
                  </a:lnTo>
                  <a:lnTo>
                    <a:pt x="3372" y="3544"/>
                  </a:lnTo>
                  <a:lnTo>
                    <a:pt x="3372" y="3542"/>
                  </a:lnTo>
                  <a:close/>
                  <a:moveTo>
                    <a:pt x="3932" y="2136"/>
                  </a:moveTo>
                  <a:lnTo>
                    <a:pt x="3932" y="2136"/>
                  </a:lnTo>
                  <a:lnTo>
                    <a:pt x="3930" y="2138"/>
                  </a:lnTo>
                  <a:lnTo>
                    <a:pt x="3932" y="2138"/>
                  </a:lnTo>
                  <a:lnTo>
                    <a:pt x="3936" y="2142"/>
                  </a:lnTo>
                  <a:lnTo>
                    <a:pt x="3942" y="2150"/>
                  </a:lnTo>
                  <a:lnTo>
                    <a:pt x="3950" y="2162"/>
                  </a:lnTo>
                  <a:lnTo>
                    <a:pt x="3952" y="2168"/>
                  </a:lnTo>
                  <a:lnTo>
                    <a:pt x="3952" y="2174"/>
                  </a:lnTo>
                  <a:lnTo>
                    <a:pt x="3948" y="2186"/>
                  </a:lnTo>
                  <a:lnTo>
                    <a:pt x="3944" y="2198"/>
                  </a:lnTo>
                  <a:lnTo>
                    <a:pt x="3944" y="2206"/>
                  </a:lnTo>
                  <a:lnTo>
                    <a:pt x="3946" y="2214"/>
                  </a:lnTo>
                  <a:lnTo>
                    <a:pt x="3948" y="2224"/>
                  </a:lnTo>
                  <a:lnTo>
                    <a:pt x="3948" y="2236"/>
                  </a:lnTo>
                  <a:lnTo>
                    <a:pt x="3948" y="2266"/>
                  </a:lnTo>
                  <a:lnTo>
                    <a:pt x="3944" y="2294"/>
                  </a:lnTo>
                  <a:lnTo>
                    <a:pt x="3940" y="2304"/>
                  </a:lnTo>
                  <a:lnTo>
                    <a:pt x="3938" y="2312"/>
                  </a:lnTo>
                  <a:lnTo>
                    <a:pt x="3936" y="2316"/>
                  </a:lnTo>
                  <a:lnTo>
                    <a:pt x="3938" y="2320"/>
                  </a:lnTo>
                  <a:lnTo>
                    <a:pt x="3944" y="2330"/>
                  </a:lnTo>
                  <a:lnTo>
                    <a:pt x="3946" y="2336"/>
                  </a:lnTo>
                  <a:lnTo>
                    <a:pt x="3948" y="2344"/>
                  </a:lnTo>
                  <a:lnTo>
                    <a:pt x="3946" y="2356"/>
                  </a:lnTo>
                  <a:lnTo>
                    <a:pt x="3942" y="2370"/>
                  </a:lnTo>
                  <a:lnTo>
                    <a:pt x="3940" y="2378"/>
                  </a:lnTo>
                  <a:lnTo>
                    <a:pt x="3940" y="2386"/>
                  </a:lnTo>
                  <a:lnTo>
                    <a:pt x="3942" y="2400"/>
                  </a:lnTo>
                  <a:lnTo>
                    <a:pt x="3944" y="2412"/>
                  </a:lnTo>
                  <a:lnTo>
                    <a:pt x="3944" y="2418"/>
                  </a:lnTo>
                  <a:lnTo>
                    <a:pt x="3940" y="2424"/>
                  </a:lnTo>
                  <a:lnTo>
                    <a:pt x="3936" y="2436"/>
                  </a:lnTo>
                  <a:lnTo>
                    <a:pt x="3934" y="2444"/>
                  </a:lnTo>
                  <a:lnTo>
                    <a:pt x="3936" y="2454"/>
                  </a:lnTo>
                  <a:lnTo>
                    <a:pt x="3938" y="2468"/>
                  </a:lnTo>
                  <a:lnTo>
                    <a:pt x="3942" y="2478"/>
                  </a:lnTo>
                  <a:lnTo>
                    <a:pt x="3944" y="2478"/>
                  </a:lnTo>
                  <a:lnTo>
                    <a:pt x="3946" y="2478"/>
                  </a:lnTo>
                  <a:lnTo>
                    <a:pt x="3950" y="2470"/>
                  </a:lnTo>
                  <a:lnTo>
                    <a:pt x="3954" y="2456"/>
                  </a:lnTo>
                  <a:lnTo>
                    <a:pt x="3958" y="2442"/>
                  </a:lnTo>
                  <a:lnTo>
                    <a:pt x="3962" y="2434"/>
                  </a:lnTo>
                  <a:lnTo>
                    <a:pt x="3966" y="2432"/>
                  </a:lnTo>
                  <a:lnTo>
                    <a:pt x="3968" y="2432"/>
                  </a:lnTo>
                  <a:lnTo>
                    <a:pt x="3972" y="2434"/>
                  </a:lnTo>
                  <a:lnTo>
                    <a:pt x="3976" y="2438"/>
                  </a:lnTo>
                  <a:lnTo>
                    <a:pt x="3980" y="2440"/>
                  </a:lnTo>
                  <a:lnTo>
                    <a:pt x="3984" y="2438"/>
                  </a:lnTo>
                  <a:lnTo>
                    <a:pt x="3990" y="2440"/>
                  </a:lnTo>
                  <a:lnTo>
                    <a:pt x="3994" y="2442"/>
                  </a:lnTo>
                  <a:lnTo>
                    <a:pt x="3996" y="2446"/>
                  </a:lnTo>
                  <a:lnTo>
                    <a:pt x="3998" y="2456"/>
                  </a:lnTo>
                  <a:lnTo>
                    <a:pt x="4000" y="2464"/>
                  </a:lnTo>
                  <a:lnTo>
                    <a:pt x="4000" y="2466"/>
                  </a:lnTo>
                  <a:lnTo>
                    <a:pt x="4002" y="2466"/>
                  </a:lnTo>
                  <a:lnTo>
                    <a:pt x="4006" y="2454"/>
                  </a:lnTo>
                  <a:lnTo>
                    <a:pt x="4006" y="2448"/>
                  </a:lnTo>
                  <a:lnTo>
                    <a:pt x="4004" y="2444"/>
                  </a:lnTo>
                  <a:lnTo>
                    <a:pt x="4002" y="2434"/>
                  </a:lnTo>
                  <a:lnTo>
                    <a:pt x="4002" y="2426"/>
                  </a:lnTo>
                  <a:lnTo>
                    <a:pt x="3998" y="2426"/>
                  </a:lnTo>
                  <a:lnTo>
                    <a:pt x="3992" y="2426"/>
                  </a:lnTo>
                  <a:lnTo>
                    <a:pt x="3990" y="2422"/>
                  </a:lnTo>
                  <a:lnTo>
                    <a:pt x="3986" y="2420"/>
                  </a:lnTo>
                  <a:lnTo>
                    <a:pt x="3984" y="2410"/>
                  </a:lnTo>
                  <a:lnTo>
                    <a:pt x="3980" y="2400"/>
                  </a:lnTo>
                  <a:lnTo>
                    <a:pt x="3976" y="2394"/>
                  </a:lnTo>
                  <a:lnTo>
                    <a:pt x="3972" y="2390"/>
                  </a:lnTo>
                  <a:lnTo>
                    <a:pt x="3966" y="2382"/>
                  </a:lnTo>
                  <a:lnTo>
                    <a:pt x="3964" y="2372"/>
                  </a:lnTo>
                  <a:lnTo>
                    <a:pt x="3964" y="2362"/>
                  </a:lnTo>
                  <a:lnTo>
                    <a:pt x="3964" y="2350"/>
                  </a:lnTo>
                  <a:lnTo>
                    <a:pt x="3970" y="2328"/>
                  </a:lnTo>
                  <a:lnTo>
                    <a:pt x="3978" y="2314"/>
                  </a:lnTo>
                  <a:lnTo>
                    <a:pt x="3980" y="2308"/>
                  </a:lnTo>
                  <a:lnTo>
                    <a:pt x="3982" y="2304"/>
                  </a:lnTo>
                  <a:lnTo>
                    <a:pt x="3982" y="2294"/>
                  </a:lnTo>
                  <a:lnTo>
                    <a:pt x="3984" y="2290"/>
                  </a:lnTo>
                  <a:lnTo>
                    <a:pt x="3984" y="2288"/>
                  </a:lnTo>
                  <a:lnTo>
                    <a:pt x="3988" y="2284"/>
                  </a:lnTo>
                  <a:lnTo>
                    <a:pt x="3994" y="2282"/>
                  </a:lnTo>
                  <a:lnTo>
                    <a:pt x="4004" y="2280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6" y="2294"/>
                  </a:lnTo>
                  <a:lnTo>
                    <a:pt x="4048" y="2314"/>
                  </a:lnTo>
                  <a:lnTo>
                    <a:pt x="4052" y="2316"/>
                  </a:lnTo>
                  <a:lnTo>
                    <a:pt x="4052" y="2312"/>
                  </a:lnTo>
                  <a:lnTo>
                    <a:pt x="4048" y="2302"/>
                  </a:lnTo>
                  <a:lnTo>
                    <a:pt x="4040" y="2294"/>
                  </a:lnTo>
                  <a:lnTo>
                    <a:pt x="4034" y="2282"/>
                  </a:lnTo>
                  <a:lnTo>
                    <a:pt x="4032" y="2276"/>
                  </a:lnTo>
                  <a:lnTo>
                    <a:pt x="4030" y="2268"/>
                  </a:lnTo>
                  <a:lnTo>
                    <a:pt x="4026" y="2252"/>
                  </a:lnTo>
                  <a:lnTo>
                    <a:pt x="4020" y="2234"/>
                  </a:lnTo>
                  <a:lnTo>
                    <a:pt x="4012" y="2214"/>
                  </a:lnTo>
                  <a:lnTo>
                    <a:pt x="4010" y="2206"/>
                  </a:lnTo>
                  <a:lnTo>
                    <a:pt x="4010" y="2196"/>
                  </a:lnTo>
                  <a:lnTo>
                    <a:pt x="4008" y="2180"/>
                  </a:lnTo>
                  <a:lnTo>
                    <a:pt x="4004" y="2168"/>
                  </a:lnTo>
                  <a:lnTo>
                    <a:pt x="4002" y="2158"/>
                  </a:lnTo>
                  <a:lnTo>
                    <a:pt x="3998" y="2148"/>
                  </a:lnTo>
                  <a:lnTo>
                    <a:pt x="3998" y="2144"/>
                  </a:lnTo>
                  <a:lnTo>
                    <a:pt x="3994" y="2146"/>
                  </a:lnTo>
                  <a:lnTo>
                    <a:pt x="3992" y="2146"/>
                  </a:lnTo>
                  <a:lnTo>
                    <a:pt x="3992" y="2138"/>
                  </a:lnTo>
                  <a:lnTo>
                    <a:pt x="3994" y="2128"/>
                  </a:lnTo>
                  <a:lnTo>
                    <a:pt x="3992" y="2128"/>
                  </a:lnTo>
                  <a:lnTo>
                    <a:pt x="3990" y="2128"/>
                  </a:lnTo>
                  <a:lnTo>
                    <a:pt x="3988" y="2124"/>
                  </a:lnTo>
                  <a:lnTo>
                    <a:pt x="3988" y="2116"/>
                  </a:lnTo>
                  <a:lnTo>
                    <a:pt x="3988" y="2108"/>
                  </a:lnTo>
                  <a:lnTo>
                    <a:pt x="3992" y="2096"/>
                  </a:lnTo>
                  <a:lnTo>
                    <a:pt x="3994" y="2090"/>
                  </a:lnTo>
                  <a:lnTo>
                    <a:pt x="3996" y="2082"/>
                  </a:lnTo>
                  <a:lnTo>
                    <a:pt x="3996" y="2072"/>
                  </a:lnTo>
                  <a:lnTo>
                    <a:pt x="3994" y="2058"/>
                  </a:lnTo>
                  <a:lnTo>
                    <a:pt x="3990" y="2042"/>
                  </a:lnTo>
                  <a:lnTo>
                    <a:pt x="3988" y="2036"/>
                  </a:lnTo>
                  <a:lnTo>
                    <a:pt x="3986" y="2034"/>
                  </a:lnTo>
                  <a:lnTo>
                    <a:pt x="3988" y="2032"/>
                  </a:lnTo>
                  <a:lnTo>
                    <a:pt x="3988" y="2028"/>
                  </a:lnTo>
                  <a:lnTo>
                    <a:pt x="3986" y="2026"/>
                  </a:lnTo>
                  <a:lnTo>
                    <a:pt x="3984" y="2026"/>
                  </a:lnTo>
                  <a:lnTo>
                    <a:pt x="3982" y="2022"/>
                  </a:lnTo>
                  <a:lnTo>
                    <a:pt x="3982" y="2014"/>
                  </a:lnTo>
                  <a:lnTo>
                    <a:pt x="3978" y="2010"/>
                  </a:lnTo>
                  <a:lnTo>
                    <a:pt x="3978" y="2006"/>
                  </a:lnTo>
                  <a:lnTo>
                    <a:pt x="3980" y="2000"/>
                  </a:lnTo>
                  <a:lnTo>
                    <a:pt x="3984" y="1994"/>
                  </a:lnTo>
                  <a:lnTo>
                    <a:pt x="3982" y="1988"/>
                  </a:lnTo>
                  <a:lnTo>
                    <a:pt x="3978" y="1984"/>
                  </a:lnTo>
                  <a:lnTo>
                    <a:pt x="3974" y="1976"/>
                  </a:lnTo>
                  <a:lnTo>
                    <a:pt x="3970" y="1972"/>
                  </a:lnTo>
                  <a:lnTo>
                    <a:pt x="3970" y="1974"/>
                  </a:lnTo>
                  <a:lnTo>
                    <a:pt x="3966" y="1978"/>
                  </a:lnTo>
                  <a:lnTo>
                    <a:pt x="3962" y="1980"/>
                  </a:lnTo>
                  <a:lnTo>
                    <a:pt x="3958" y="1982"/>
                  </a:lnTo>
                  <a:lnTo>
                    <a:pt x="3954" y="1982"/>
                  </a:lnTo>
                  <a:lnTo>
                    <a:pt x="3954" y="1984"/>
                  </a:lnTo>
                  <a:lnTo>
                    <a:pt x="3960" y="1990"/>
                  </a:lnTo>
                  <a:lnTo>
                    <a:pt x="3966" y="1998"/>
                  </a:lnTo>
                  <a:lnTo>
                    <a:pt x="3968" y="2004"/>
                  </a:lnTo>
                  <a:lnTo>
                    <a:pt x="3970" y="2008"/>
                  </a:lnTo>
                  <a:lnTo>
                    <a:pt x="3966" y="2016"/>
                  </a:lnTo>
                  <a:lnTo>
                    <a:pt x="3964" y="2018"/>
                  </a:lnTo>
                  <a:lnTo>
                    <a:pt x="3962" y="2018"/>
                  </a:lnTo>
                  <a:lnTo>
                    <a:pt x="3960" y="2020"/>
                  </a:lnTo>
                  <a:lnTo>
                    <a:pt x="3960" y="2024"/>
                  </a:lnTo>
                  <a:lnTo>
                    <a:pt x="3962" y="2024"/>
                  </a:lnTo>
                  <a:lnTo>
                    <a:pt x="3964" y="2026"/>
                  </a:lnTo>
                  <a:lnTo>
                    <a:pt x="3966" y="2028"/>
                  </a:lnTo>
                  <a:lnTo>
                    <a:pt x="3966" y="2030"/>
                  </a:lnTo>
                  <a:lnTo>
                    <a:pt x="3962" y="2034"/>
                  </a:lnTo>
                  <a:lnTo>
                    <a:pt x="3958" y="2038"/>
                  </a:lnTo>
                  <a:lnTo>
                    <a:pt x="3954" y="2038"/>
                  </a:lnTo>
                  <a:lnTo>
                    <a:pt x="3954" y="2036"/>
                  </a:lnTo>
                  <a:lnTo>
                    <a:pt x="3952" y="2034"/>
                  </a:lnTo>
                  <a:lnTo>
                    <a:pt x="3952" y="2030"/>
                  </a:lnTo>
                  <a:lnTo>
                    <a:pt x="3950" y="2028"/>
                  </a:lnTo>
                  <a:lnTo>
                    <a:pt x="3946" y="2030"/>
                  </a:lnTo>
                  <a:lnTo>
                    <a:pt x="3940" y="2032"/>
                  </a:lnTo>
                  <a:lnTo>
                    <a:pt x="3936" y="2034"/>
                  </a:lnTo>
                  <a:lnTo>
                    <a:pt x="3932" y="2036"/>
                  </a:lnTo>
                  <a:lnTo>
                    <a:pt x="3934" y="2044"/>
                  </a:lnTo>
                  <a:lnTo>
                    <a:pt x="3936" y="2054"/>
                  </a:lnTo>
                  <a:lnTo>
                    <a:pt x="3938" y="2066"/>
                  </a:lnTo>
                  <a:lnTo>
                    <a:pt x="3936" y="2078"/>
                  </a:lnTo>
                  <a:lnTo>
                    <a:pt x="3930" y="2090"/>
                  </a:lnTo>
                  <a:lnTo>
                    <a:pt x="3928" y="2098"/>
                  </a:lnTo>
                  <a:lnTo>
                    <a:pt x="3928" y="2104"/>
                  </a:lnTo>
                  <a:lnTo>
                    <a:pt x="3930" y="2108"/>
                  </a:lnTo>
                  <a:lnTo>
                    <a:pt x="3928" y="2118"/>
                  </a:lnTo>
                  <a:lnTo>
                    <a:pt x="3926" y="2124"/>
                  </a:lnTo>
                  <a:lnTo>
                    <a:pt x="3928" y="2128"/>
                  </a:lnTo>
                  <a:lnTo>
                    <a:pt x="3930" y="2132"/>
                  </a:lnTo>
                  <a:lnTo>
                    <a:pt x="3934" y="2134"/>
                  </a:lnTo>
                  <a:lnTo>
                    <a:pt x="3934" y="2136"/>
                  </a:lnTo>
                  <a:lnTo>
                    <a:pt x="3932" y="2136"/>
                  </a:lnTo>
                  <a:close/>
                  <a:moveTo>
                    <a:pt x="4070" y="2610"/>
                  </a:moveTo>
                  <a:lnTo>
                    <a:pt x="4070" y="2610"/>
                  </a:lnTo>
                  <a:lnTo>
                    <a:pt x="4068" y="2602"/>
                  </a:lnTo>
                  <a:lnTo>
                    <a:pt x="4068" y="2594"/>
                  </a:lnTo>
                  <a:lnTo>
                    <a:pt x="4070" y="2586"/>
                  </a:lnTo>
                  <a:lnTo>
                    <a:pt x="4072" y="2580"/>
                  </a:lnTo>
                  <a:lnTo>
                    <a:pt x="4078" y="2572"/>
                  </a:lnTo>
                  <a:lnTo>
                    <a:pt x="4078" y="2570"/>
                  </a:lnTo>
                  <a:lnTo>
                    <a:pt x="4076" y="2568"/>
                  </a:lnTo>
                  <a:lnTo>
                    <a:pt x="4072" y="2570"/>
                  </a:lnTo>
                  <a:lnTo>
                    <a:pt x="4068" y="2572"/>
                  </a:lnTo>
                  <a:lnTo>
                    <a:pt x="4062" y="2582"/>
                  </a:lnTo>
                  <a:lnTo>
                    <a:pt x="4054" y="2590"/>
                  </a:lnTo>
                  <a:lnTo>
                    <a:pt x="4050" y="2592"/>
                  </a:lnTo>
                  <a:lnTo>
                    <a:pt x="4044" y="2592"/>
                  </a:lnTo>
                  <a:lnTo>
                    <a:pt x="4040" y="2592"/>
                  </a:lnTo>
                  <a:lnTo>
                    <a:pt x="4038" y="2590"/>
                  </a:lnTo>
                  <a:lnTo>
                    <a:pt x="4036" y="2586"/>
                  </a:lnTo>
                  <a:lnTo>
                    <a:pt x="4034" y="2582"/>
                  </a:lnTo>
                  <a:lnTo>
                    <a:pt x="4032" y="2580"/>
                  </a:lnTo>
                  <a:lnTo>
                    <a:pt x="4028" y="2578"/>
                  </a:lnTo>
                  <a:lnTo>
                    <a:pt x="4022" y="2578"/>
                  </a:lnTo>
                  <a:lnTo>
                    <a:pt x="4012" y="2576"/>
                  </a:lnTo>
                  <a:lnTo>
                    <a:pt x="4004" y="2570"/>
                  </a:lnTo>
                  <a:lnTo>
                    <a:pt x="3994" y="2562"/>
                  </a:lnTo>
                  <a:lnTo>
                    <a:pt x="3984" y="2554"/>
                  </a:lnTo>
                  <a:lnTo>
                    <a:pt x="3966" y="2534"/>
                  </a:lnTo>
                  <a:lnTo>
                    <a:pt x="3952" y="2516"/>
                  </a:lnTo>
                  <a:lnTo>
                    <a:pt x="3946" y="2510"/>
                  </a:lnTo>
                  <a:lnTo>
                    <a:pt x="3940" y="2506"/>
                  </a:lnTo>
                  <a:lnTo>
                    <a:pt x="3934" y="2504"/>
                  </a:lnTo>
                  <a:lnTo>
                    <a:pt x="3930" y="2504"/>
                  </a:lnTo>
                  <a:lnTo>
                    <a:pt x="3926" y="2508"/>
                  </a:lnTo>
                  <a:lnTo>
                    <a:pt x="3924" y="2512"/>
                  </a:lnTo>
                  <a:lnTo>
                    <a:pt x="3924" y="2520"/>
                  </a:lnTo>
                  <a:lnTo>
                    <a:pt x="3928" y="2530"/>
                  </a:lnTo>
                  <a:lnTo>
                    <a:pt x="3932" y="2540"/>
                  </a:lnTo>
                  <a:lnTo>
                    <a:pt x="3932" y="2546"/>
                  </a:lnTo>
                  <a:lnTo>
                    <a:pt x="3932" y="2552"/>
                  </a:lnTo>
                  <a:lnTo>
                    <a:pt x="3930" y="2556"/>
                  </a:lnTo>
                  <a:lnTo>
                    <a:pt x="3928" y="2564"/>
                  </a:lnTo>
                  <a:lnTo>
                    <a:pt x="3926" y="2568"/>
                  </a:lnTo>
                  <a:lnTo>
                    <a:pt x="3928" y="2574"/>
                  </a:lnTo>
                  <a:lnTo>
                    <a:pt x="3928" y="2580"/>
                  </a:lnTo>
                  <a:lnTo>
                    <a:pt x="3928" y="2584"/>
                  </a:lnTo>
                  <a:lnTo>
                    <a:pt x="3922" y="2594"/>
                  </a:lnTo>
                  <a:lnTo>
                    <a:pt x="3918" y="2602"/>
                  </a:lnTo>
                  <a:lnTo>
                    <a:pt x="3916" y="2606"/>
                  </a:lnTo>
                  <a:lnTo>
                    <a:pt x="3916" y="2610"/>
                  </a:lnTo>
                  <a:lnTo>
                    <a:pt x="3918" y="2620"/>
                  </a:lnTo>
                  <a:lnTo>
                    <a:pt x="3918" y="2630"/>
                  </a:lnTo>
                  <a:lnTo>
                    <a:pt x="3914" y="2634"/>
                  </a:lnTo>
                  <a:lnTo>
                    <a:pt x="3912" y="2636"/>
                  </a:lnTo>
                  <a:lnTo>
                    <a:pt x="3906" y="2636"/>
                  </a:lnTo>
                  <a:lnTo>
                    <a:pt x="3900" y="2632"/>
                  </a:lnTo>
                  <a:lnTo>
                    <a:pt x="3886" y="2626"/>
                  </a:lnTo>
                  <a:lnTo>
                    <a:pt x="3876" y="2624"/>
                  </a:lnTo>
                  <a:lnTo>
                    <a:pt x="3874" y="2624"/>
                  </a:lnTo>
                  <a:lnTo>
                    <a:pt x="3872" y="2628"/>
                  </a:lnTo>
                  <a:lnTo>
                    <a:pt x="3874" y="2630"/>
                  </a:lnTo>
                  <a:lnTo>
                    <a:pt x="3878" y="2636"/>
                  </a:lnTo>
                  <a:lnTo>
                    <a:pt x="3880" y="2640"/>
                  </a:lnTo>
                  <a:lnTo>
                    <a:pt x="3880" y="2642"/>
                  </a:lnTo>
                  <a:lnTo>
                    <a:pt x="3878" y="2648"/>
                  </a:lnTo>
                  <a:lnTo>
                    <a:pt x="3872" y="2656"/>
                  </a:lnTo>
                  <a:lnTo>
                    <a:pt x="3866" y="2662"/>
                  </a:lnTo>
                  <a:lnTo>
                    <a:pt x="3858" y="2670"/>
                  </a:lnTo>
                  <a:lnTo>
                    <a:pt x="3854" y="2676"/>
                  </a:lnTo>
                  <a:lnTo>
                    <a:pt x="3852" y="2680"/>
                  </a:lnTo>
                  <a:lnTo>
                    <a:pt x="3852" y="2682"/>
                  </a:lnTo>
                  <a:lnTo>
                    <a:pt x="3854" y="2686"/>
                  </a:lnTo>
                  <a:lnTo>
                    <a:pt x="3856" y="2690"/>
                  </a:lnTo>
                  <a:lnTo>
                    <a:pt x="3862" y="2694"/>
                  </a:lnTo>
                  <a:lnTo>
                    <a:pt x="3866" y="2700"/>
                  </a:lnTo>
                  <a:lnTo>
                    <a:pt x="3866" y="2706"/>
                  </a:lnTo>
                  <a:lnTo>
                    <a:pt x="3864" y="2710"/>
                  </a:lnTo>
                  <a:lnTo>
                    <a:pt x="3860" y="2722"/>
                  </a:lnTo>
                  <a:lnTo>
                    <a:pt x="3862" y="2726"/>
                  </a:lnTo>
                  <a:lnTo>
                    <a:pt x="3864" y="2732"/>
                  </a:lnTo>
                  <a:lnTo>
                    <a:pt x="3866" y="2734"/>
                  </a:lnTo>
                  <a:lnTo>
                    <a:pt x="3870" y="2736"/>
                  </a:lnTo>
                  <a:lnTo>
                    <a:pt x="3874" y="2732"/>
                  </a:lnTo>
                  <a:lnTo>
                    <a:pt x="3880" y="2720"/>
                  </a:lnTo>
                  <a:lnTo>
                    <a:pt x="3884" y="2712"/>
                  </a:lnTo>
                  <a:lnTo>
                    <a:pt x="3888" y="2710"/>
                  </a:lnTo>
                  <a:lnTo>
                    <a:pt x="3890" y="2712"/>
                  </a:lnTo>
                  <a:lnTo>
                    <a:pt x="3896" y="2714"/>
                  </a:lnTo>
                  <a:lnTo>
                    <a:pt x="3900" y="2714"/>
                  </a:lnTo>
                  <a:lnTo>
                    <a:pt x="3908" y="2712"/>
                  </a:lnTo>
                  <a:lnTo>
                    <a:pt x="3912" y="2710"/>
                  </a:lnTo>
                  <a:lnTo>
                    <a:pt x="3910" y="2706"/>
                  </a:lnTo>
                  <a:lnTo>
                    <a:pt x="3894" y="2698"/>
                  </a:lnTo>
                  <a:lnTo>
                    <a:pt x="3886" y="2692"/>
                  </a:lnTo>
                  <a:lnTo>
                    <a:pt x="3878" y="2686"/>
                  </a:lnTo>
                  <a:lnTo>
                    <a:pt x="3874" y="2680"/>
                  </a:lnTo>
                  <a:lnTo>
                    <a:pt x="3874" y="2676"/>
                  </a:lnTo>
                  <a:lnTo>
                    <a:pt x="3876" y="2672"/>
                  </a:lnTo>
                  <a:lnTo>
                    <a:pt x="3882" y="2666"/>
                  </a:lnTo>
                  <a:lnTo>
                    <a:pt x="3886" y="2666"/>
                  </a:lnTo>
                  <a:lnTo>
                    <a:pt x="3888" y="2668"/>
                  </a:lnTo>
                  <a:lnTo>
                    <a:pt x="3892" y="2670"/>
                  </a:lnTo>
                  <a:lnTo>
                    <a:pt x="3896" y="2674"/>
                  </a:lnTo>
                  <a:lnTo>
                    <a:pt x="3900" y="2676"/>
                  </a:lnTo>
                  <a:lnTo>
                    <a:pt x="3906" y="2676"/>
                  </a:lnTo>
                  <a:lnTo>
                    <a:pt x="3912" y="2674"/>
                  </a:lnTo>
                  <a:lnTo>
                    <a:pt x="3918" y="2670"/>
                  </a:lnTo>
                  <a:lnTo>
                    <a:pt x="3924" y="2668"/>
                  </a:lnTo>
                  <a:lnTo>
                    <a:pt x="3930" y="2666"/>
                  </a:lnTo>
                  <a:lnTo>
                    <a:pt x="3936" y="2668"/>
                  </a:lnTo>
                  <a:lnTo>
                    <a:pt x="3954" y="2678"/>
                  </a:lnTo>
                  <a:lnTo>
                    <a:pt x="3984" y="2698"/>
                  </a:lnTo>
                  <a:lnTo>
                    <a:pt x="3992" y="2700"/>
                  </a:lnTo>
                  <a:lnTo>
                    <a:pt x="3996" y="2698"/>
                  </a:lnTo>
                  <a:lnTo>
                    <a:pt x="4000" y="2692"/>
                  </a:lnTo>
                  <a:lnTo>
                    <a:pt x="4002" y="2684"/>
                  </a:lnTo>
                  <a:lnTo>
                    <a:pt x="4008" y="2664"/>
                  </a:lnTo>
                  <a:lnTo>
                    <a:pt x="4012" y="2656"/>
                  </a:lnTo>
                  <a:lnTo>
                    <a:pt x="4018" y="2652"/>
                  </a:lnTo>
                  <a:lnTo>
                    <a:pt x="4030" y="2648"/>
                  </a:lnTo>
                  <a:lnTo>
                    <a:pt x="4042" y="2646"/>
                  </a:lnTo>
                  <a:lnTo>
                    <a:pt x="4054" y="2644"/>
                  </a:lnTo>
                  <a:lnTo>
                    <a:pt x="4068" y="2640"/>
                  </a:lnTo>
                  <a:lnTo>
                    <a:pt x="4090" y="2630"/>
                  </a:lnTo>
                  <a:lnTo>
                    <a:pt x="4096" y="2626"/>
                  </a:lnTo>
                  <a:lnTo>
                    <a:pt x="4096" y="2624"/>
                  </a:lnTo>
                  <a:lnTo>
                    <a:pt x="4094" y="2622"/>
                  </a:lnTo>
                  <a:lnTo>
                    <a:pt x="4092" y="2620"/>
                  </a:lnTo>
                  <a:lnTo>
                    <a:pt x="4090" y="2620"/>
                  </a:lnTo>
                  <a:lnTo>
                    <a:pt x="4084" y="2622"/>
                  </a:lnTo>
                  <a:lnTo>
                    <a:pt x="4082" y="2622"/>
                  </a:lnTo>
                  <a:lnTo>
                    <a:pt x="4078" y="2622"/>
                  </a:lnTo>
                  <a:lnTo>
                    <a:pt x="4074" y="2618"/>
                  </a:lnTo>
                  <a:lnTo>
                    <a:pt x="4070" y="2610"/>
                  </a:lnTo>
                  <a:close/>
                  <a:moveTo>
                    <a:pt x="3802" y="2924"/>
                  </a:moveTo>
                  <a:lnTo>
                    <a:pt x="3802" y="2924"/>
                  </a:lnTo>
                  <a:lnTo>
                    <a:pt x="3806" y="2916"/>
                  </a:lnTo>
                  <a:lnTo>
                    <a:pt x="3806" y="2908"/>
                  </a:lnTo>
                  <a:lnTo>
                    <a:pt x="3804" y="2906"/>
                  </a:lnTo>
                  <a:lnTo>
                    <a:pt x="3802" y="2904"/>
                  </a:lnTo>
                  <a:lnTo>
                    <a:pt x="3800" y="2906"/>
                  </a:lnTo>
                  <a:lnTo>
                    <a:pt x="3796" y="2910"/>
                  </a:lnTo>
                  <a:lnTo>
                    <a:pt x="3792" y="2914"/>
                  </a:lnTo>
                  <a:lnTo>
                    <a:pt x="3792" y="2918"/>
                  </a:lnTo>
                  <a:lnTo>
                    <a:pt x="3792" y="2922"/>
                  </a:lnTo>
                  <a:lnTo>
                    <a:pt x="3792" y="2924"/>
                  </a:lnTo>
                  <a:lnTo>
                    <a:pt x="3794" y="2926"/>
                  </a:lnTo>
                  <a:lnTo>
                    <a:pt x="3798" y="2928"/>
                  </a:lnTo>
                  <a:lnTo>
                    <a:pt x="3800" y="2926"/>
                  </a:lnTo>
                  <a:lnTo>
                    <a:pt x="3802" y="2924"/>
                  </a:lnTo>
                  <a:close/>
                  <a:moveTo>
                    <a:pt x="3594" y="3018"/>
                  </a:moveTo>
                  <a:lnTo>
                    <a:pt x="3594" y="3018"/>
                  </a:lnTo>
                  <a:lnTo>
                    <a:pt x="3596" y="3016"/>
                  </a:lnTo>
                  <a:lnTo>
                    <a:pt x="3596" y="3014"/>
                  </a:lnTo>
                  <a:lnTo>
                    <a:pt x="3594" y="3010"/>
                  </a:lnTo>
                  <a:lnTo>
                    <a:pt x="3592" y="3010"/>
                  </a:lnTo>
                  <a:lnTo>
                    <a:pt x="3590" y="3012"/>
                  </a:lnTo>
                  <a:lnTo>
                    <a:pt x="3588" y="3014"/>
                  </a:lnTo>
                  <a:lnTo>
                    <a:pt x="3590" y="3018"/>
                  </a:lnTo>
                  <a:lnTo>
                    <a:pt x="3594" y="3018"/>
                  </a:lnTo>
                  <a:close/>
                  <a:moveTo>
                    <a:pt x="3048" y="4040"/>
                  </a:moveTo>
                  <a:lnTo>
                    <a:pt x="3048" y="4040"/>
                  </a:lnTo>
                  <a:lnTo>
                    <a:pt x="3046" y="4042"/>
                  </a:lnTo>
                  <a:lnTo>
                    <a:pt x="3044" y="4044"/>
                  </a:lnTo>
                  <a:lnTo>
                    <a:pt x="3042" y="4050"/>
                  </a:lnTo>
                  <a:lnTo>
                    <a:pt x="3044" y="4056"/>
                  </a:lnTo>
                  <a:lnTo>
                    <a:pt x="3046" y="4062"/>
                  </a:lnTo>
                  <a:lnTo>
                    <a:pt x="3048" y="4064"/>
                  </a:lnTo>
                  <a:lnTo>
                    <a:pt x="3050" y="4068"/>
                  </a:lnTo>
                  <a:lnTo>
                    <a:pt x="3052" y="4098"/>
                  </a:lnTo>
                  <a:lnTo>
                    <a:pt x="3054" y="4116"/>
                  </a:lnTo>
                  <a:lnTo>
                    <a:pt x="3056" y="4120"/>
                  </a:lnTo>
                  <a:lnTo>
                    <a:pt x="3058" y="4120"/>
                  </a:lnTo>
                  <a:lnTo>
                    <a:pt x="3062" y="4120"/>
                  </a:lnTo>
                  <a:lnTo>
                    <a:pt x="3064" y="4122"/>
                  </a:lnTo>
                  <a:lnTo>
                    <a:pt x="3066" y="4126"/>
                  </a:lnTo>
                  <a:lnTo>
                    <a:pt x="3070" y="4134"/>
                  </a:lnTo>
                  <a:lnTo>
                    <a:pt x="3074" y="4138"/>
                  </a:lnTo>
                  <a:lnTo>
                    <a:pt x="3076" y="4134"/>
                  </a:lnTo>
                  <a:lnTo>
                    <a:pt x="3076" y="4128"/>
                  </a:lnTo>
                  <a:lnTo>
                    <a:pt x="3078" y="4120"/>
                  </a:lnTo>
                  <a:lnTo>
                    <a:pt x="3078" y="4118"/>
                  </a:lnTo>
                  <a:lnTo>
                    <a:pt x="3082" y="4118"/>
                  </a:lnTo>
                  <a:lnTo>
                    <a:pt x="3086" y="4122"/>
                  </a:lnTo>
                  <a:lnTo>
                    <a:pt x="3090" y="4126"/>
                  </a:lnTo>
                  <a:lnTo>
                    <a:pt x="3092" y="4130"/>
                  </a:lnTo>
                  <a:lnTo>
                    <a:pt x="3090" y="4134"/>
                  </a:lnTo>
                  <a:lnTo>
                    <a:pt x="3086" y="4140"/>
                  </a:lnTo>
                  <a:lnTo>
                    <a:pt x="3080" y="4146"/>
                  </a:lnTo>
                  <a:lnTo>
                    <a:pt x="3076" y="4156"/>
                  </a:lnTo>
                  <a:lnTo>
                    <a:pt x="3078" y="4164"/>
                  </a:lnTo>
                  <a:lnTo>
                    <a:pt x="3078" y="4166"/>
                  </a:lnTo>
                  <a:lnTo>
                    <a:pt x="3082" y="4166"/>
                  </a:lnTo>
                  <a:lnTo>
                    <a:pt x="3084" y="4164"/>
                  </a:lnTo>
                  <a:lnTo>
                    <a:pt x="3088" y="4166"/>
                  </a:lnTo>
                  <a:lnTo>
                    <a:pt x="3092" y="4170"/>
                  </a:lnTo>
                  <a:lnTo>
                    <a:pt x="3096" y="4174"/>
                  </a:lnTo>
                  <a:lnTo>
                    <a:pt x="3100" y="4176"/>
                  </a:lnTo>
                  <a:lnTo>
                    <a:pt x="3104" y="4178"/>
                  </a:lnTo>
                  <a:lnTo>
                    <a:pt x="3112" y="4176"/>
                  </a:lnTo>
                  <a:lnTo>
                    <a:pt x="3112" y="4174"/>
                  </a:lnTo>
                  <a:lnTo>
                    <a:pt x="3112" y="4168"/>
                  </a:lnTo>
                  <a:lnTo>
                    <a:pt x="3112" y="4166"/>
                  </a:lnTo>
                  <a:lnTo>
                    <a:pt x="3116" y="4164"/>
                  </a:lnTo>
                  <a:lnTo>
                    <a:pt x="3120" y="4160"/>
                  </a:lnTo>
                  <a:lnTo>
                    <a:pt x="3124" y="4160"/>
                  </a:lnTo>
                  <a:lnTo>
                    <a:pt x="3138" y="4172"/>
                  </a:lnTo>
                  <a:lnTo>
                    <a:pt x="3144" y="4176"/>
                  </a:lnTo>
                  <a:lnTo>
                    <a:pt x="3148" y="4180"/>
                  </a:lnTo>
                  <a:lnTo>
                    <a:pt x="3152" y="4188"/>
                  </a:lnTo>
                  <a:lnTo>
                    <a:pt x="3154" y="4196"/>
                  </a:lnTo>
                  <a:lnTo>
                    <a:pt x="3156" y="4198"/>
                  </a:lnTo>
                  <a:lnTo>
                    <a:pt x="3158" y="4198"/>
                  </a:lnTo>
                  <a:lnTo>
                    <a:pt x="3162" y="4198"/>
                  </a:lnTo>
                  <a:lnTo>
                    <a:pt x="3162" y="4196"/>
                  </a:lnTo>
                  <a:lnTo>
                    <a:pt x="3162" y="4188"/>
                  </a:lnTo>
                  <a:lnTo>
                    <a:pt x="3154" y="4170"/>
                  </a:lnTo>
                  <a:lnTo>
                    <a:pt x="3154" y="4166"/>
                  </a:lnTo>
                  <a:lnTo>
                    <a:pt x="3154" y="4164"/>
                  </a:lnTo>
                  <a:lnTo>
                    <a:pt x="3160" y="4164"/>
                  </a:lnTo>
                  <a:lnTo>
                    <a:pt x="3164" y="4168"/>
                  </a:lnTo>
                  <a:lnTo>
                    <a:pt x="3168" y="4174"/>
                  </a:lnTo>
                  <a:lnTo>
                    <a:pt x="3172" y="4180"/>
                  </a:lnTo>
                  <a:lnTo>
                    <a:pt x="3176" y="4182"/>
                  </a:lnTo>
                  <a:lnTo>
                    <a:pt x="3180" y="4186"/>
                  </a:lnTo>
                  <a:lnTo>
                    <a:pt x="3184" y="4192"/>
                  </a:lnTo>
                  <a:lnTo>
                    <a:pt x="3186" y="4198"/>
                  </a:lnTo>
                  <a:lnTo>
                    <a:pt x="3186" y="4202"/>
                  </a:lnTo>
                  <a:lnTo>
                    <a:pt x="3188" y="4206"/>
                  </a:lnTo>
                  <a:lnTo>
                    <a:pt x="3196" y="4210"/>
                  </a:lnTo>
                  <a:lnTo>
                    <a:pt x="3206" y="4216"/>
                  </a:lnTo>
                  <a:lnTo>
                    <a:pt x="3210" y="4218"/>
                  </a:lnTo>
                  <a:lnTo>
                    <a:pt x="3212" y="4222"/>
                  </a:lnTo>
                  <a:lnTo>
                    <a:pt x="3212" y="4228"/>
                  </a:lnTo>
                  <a:lnTo>
                    <a:pt x="3216" y="4232"/>
                  </a:lnTo>
                  <a:lnTo>
                    <a:pt x="3218" y="4230"/>
                  </a:lnTo>
                  <a:lnTo>
                    <a:pt x="3220" y="4224"/>
                  </a:lnTo>
                  <a:lnTo>
                    <a:pt x="3222" y="4216"/>
                  </a:lnTo>
                  <a:lnTo>
                    <a:pt x="3222" y="4208"/>
                  </a:lnTo>
                  <a:lnTo>
                    <a:pt x="3220" y="4204"/>
                  </a:lnTo>
                  <a:lnTo>
                    <a:pt x="3218" y="4202"/>
                  </a:lnTo>
                  <a:lnTo>
                    <a:pt x="3210" y="4200"/>
                  </a:lnTo>
                  <a:lnTo>
                    <a:pt x="3206" y="4200"/>
                  </a:lnTo>
                  <a:lnTo>
                    <a:pt x="3206" y="4196"/>
                  </a:lnTo>
                  <a:lnTo>
                    <a:pt x="3206" y="4194"/>
                  </a:lnTo>
                  <a:lnTo>
                    <a:pt x="3206" y="4192"/>
                  </a:lnTo>
                  <a:lnTo>
                    <a:pt x="3204" y="4186"/>
                  </a:lnTo>
                  <a:lnTo>
                    <a:pt x="3198" y="4182"/>
                  </a:lnTo>
                  <a:lnTo>
                    <a:pt x="3196" y="4178"/>
                  </a:lnTo>
                  <a:lnTo>
                    <a:pt x="3194" y="4174"/>
                  </a:lnTo>
                  <a:lnTo>
                    <a:pt x="3196" y="4174"/>
                  </a:lnTo>
                  <a:lnTo>
                    <a:pt x="3198" y="4174"/>
                  </a:lnTo>
                  <a:lnTo>
                    <a:pt x="3206" y="4174"/>
                  </a:lnTo>
                  <a:lnTo>
                    <a:pt x="3210" y="4172"/>
                  </a:lnTo>
                  <a:lnTo>
                    <a:pt x="3212" y="4172"/>
                  </a:lnTo>
                  <a:lnTo>
                    <a:pt x="3214" y="4168"/>
                  </a:lnTo>
                  <a:lnTo>
                    <a:pt x="3210" y="4164"/>
                  </a:lnTo>
                  <a:lnTo>
                    <a:pt x="3194" y="4156"/>
                  </a:lnTo>
                  <a:lnTo>
                    <a:pt x="3190" y="4154"/>
                  </a:lnTo>
                  <a:lnTo>
                    <a:pt x="3186" y="4156"/>
                  </a:lnTo>
                  <a:lnTo>
                    <a:pt x="3186" y="4158"/>
                  </a:lnTo>
                  <a:lnTo>
                    <a:pt x="3184" y="4162"/>
                  </a:lnTo>
                  <a:lnTo>
                    <a:pt x="3184" y="4170"/>
                  </a:lnTo>
                  <a:lnTo>
                    <a:pt x="3182" y="4172"/>
                  </a:lnTo>
                  <a:lnTo>
                    <a:pt x="3180" y="4170"/>
                  </a:lnTo>
                  <a:lnTo>
                    <a:pt x="3178" y="4168"/>
                  </a:lnTo>
                  <a:lnTo>
                    <a:pt x="3176" y="4164"/>
                  </a:lnTo>
                  <a:lnTo>
                    <a:pt x="3176" y="4158"/>
                  </a:lnTo>
                  <a:lnTo>
                    <a:pt x="3176" y="4154"/>
                  </a:lnTo>
                  <a:lnTo>
                    <a:pt x="3174" y="4150"/>
                  </a:lnTo>
                  <a:lnTo>
                    <a:pt x="3170" y="4146"/>
                  </a:lnTo>
                  <a:lnTo>
                    <a:pt x="3164" y="4142"/>
                  </a:lnTo>
                  <a:lnTo>
                    <a:pt x="3158" y="4140"/>
                  </a:lnTo>
                  <a:lnTo>
                    <a:pt x="3154" y="4140"/>
                  </a:lnTo>
                  <a:lnTo>
                    <a:pt x="3152" y="4140"/>
                  </a:lnTo>
                  <a:lnTo>
                    <a:pt x="3150" y="4142"/>
                  </a:lnTo>
                  <a:lnTo>
                    <a:pt x="3148" y="4146"/>
                  </a:lnTo>
                  <a:lnTo>
                    <a:pt x="3144" y="4146"/>
                  </a:lnTo>
                  <a:lnTo>
                    <a:pt x="3142" y="4146"/>
                  </a:lnTo>
                  <a:lnTo>
                    <a:pt x="3140" y="4148"/>
                  </a:lnTo>
                  <a:lnTo>
                    <a:pt x="3140" y="4152"/>
                  </a:lnTo>
                  <a:lnTo>
                    <a:pt x="3140" y="4158"/>
                  </a:lnTo>
                  <a:lnTo>
                    <a:pt x="3138" y="4158"/>
                  </a:lnTo>
                  <a:lnTo>
                    <a:pt x="3136" y="4158"/>
                  </a:lnTo>
                  <a:lnTo>
                    <a:pt x="3130" y="4156"/>
                  </a:lnTo>
                  <a:lnTo>
                    <a:pt x="3126" y="4152"/>
                  </a:lnTo>
                  <a:lnTo>
                    <a:pt x="3122" y="4142"/>
                  </a:lnTo>
                  <a:lnTo>
                    <a:pt x="3120" y="4132"/>
                  </a:lnTo>
                  <a:lnTo>
                    <a:pt x="3120" y="4124"/>
                  </a:lnTo>
                  <a:lnTo>
                    <a:pt x="3120" y="4120"/>
                  </a:lnTo>
                  <a:lnTo>
                    <a:pt x="3120" y="4116"/>
                  </a:lnTo>
                  <a:lnTo>
                    <a:pt x="3116" y="4104"/>
                  </a:lnTo>
                  <a:lnTo>
                    <a:pt x="3112" y="4092"/>
                  </a:lnTo>
                  <a:lnTo>
                    <a:pt x="3112" y="4086"/>
                  </a:lnTo>
                  <a:lnTo>
                    <a:pt x="3116" y="4082"/>
                  </a:lnTo>
                  <a:lnTo>
                    <a:pt x="3120" y="4072"/>
                  </a:lnTo>
                  <a:lnTo>
                    <a:pt x="3120" y="4066"/>
                  </a:lnTo>
                  <a:lnTo>
                    <a:pt x="3120" y="4062"/>
                  </a:lnTo>
                  <a:lnTo>
                    <a:pt x="3124" y="4054"/>
                  </a:lnTo>
                  <a:lnTo>
                    <a:pt x="3128" y="4052"/>
                  </a:lnTo>
                  <a:lnTo>
                    <a:pt x="3130" y="4050"/>
                  </a:lnTo>
                  <a:lnTo>
                    <a:pt x="3132" y="4052"/>
                  </a:lnTo>
                  <a:lnTo>
                    <a:pt x="3134" y="4052"/>
                  </a:lnTo>
                  <a:lnTo>
                    <a:pt x="3136" y="4056"/>
                  </a:lnTo>
                  <a:lnTo>
                    <a:pt x="3138" y="4056"/>
                  </a:lnTo>
                  <a:lnTo>
                    <a:pt x="3144" y="4046"/>
                  </a:lnTo>
                  <a:lnTo>
                    <a:pt x="3148" y="4034"/>
                  </a:lnTo>
                  <a:lnTo>
                    <a:pt x="3154" y="4008"/>
                  </a:lnTo>
                  <a:lnTo>
                    <a:pt x="3154" y="4006"/>
                  </a:lnTo>
                  <a:lnTo>
                    <a:pt x="3152" y="4002"/>
                  </a:lnTo>
                  <a:lnTo>
                    <a:pt x="3146" y="3992"/>
                  </a:lnTo>
                  <a:lnTo>
                    <a:pt x="3144" y="3986"/>
                  </a:lnTo>
                  <a:lnTo>
                    <a:pt x="3142" y="3978"/>
                  </a:lnTo>
                  <a:lnTo>
                    <a:pt x="3142" y="3970"/>
                  </a:lnTo>
                  <a:lnTo>
                    <a:pt x="3144" y="3960"/>
                  </a:lnTo>
                  <a:lnTo>
                    <a:pt x="3148" y="3944"/>
                  </a:lnTo>
                  <a:lnTo>
                    <a:pt x="3146" y="3936"/>
                  </a:lnTo>
                  <a:lnTo>
                    <a:pt x="3146" y="3934"/>
                  </a:lnTo>
                  <a:lnTo>
                    <a:pt x="3142" y="3934"/>
                  </a:lnTo>
                  <a:lnTo>
                    <a:pt x="3140" y="3936"/>
                  </a:lnTo>
                  <a:lnTo>
                    <a:pt x="3136" y="3942"/>
                  </a:lnTo>
                  <a:lnTo>
                    <a:pt x="3132" y="3946"/>
                  </a:lnTo>
                  <a:lnTo>
                    <a:pt x="3126" y="3944"/>
                  </a:lnTo>
                  <a:lnTo>
                    <a:pt x="3122" y="3942"/>
                  </a:lnTo>
                  <a:lnTo>
                    <a:pt x="3114" y="3938"/>
                  </a:lnTo>
                  <a:lnTo>
                    <a:pt x="3100" y="3930"/>
                  </a:lnTo>
                  <a:lnTo>
                    <a:pt x="3094" y="3926"/>
                  </a:lnTo>
                  <a:lnTo>
                    <a:pt x="3086" y="3928"/>
                  </a:lnTo>
                  <a:lnTo>
                    <a:pt x="3076" y="3932"/>
                  </a:lnTo>
                  <a:lnTo>
                    <a:pt x="3076" y="3936"/>
                  </a:lnTo>
                  <a:lnTo>
                    <a:pt x="3074" y="3938"/>
                  </a:lnTo>
                  <a:lnTo>
                    <a:pt x="3074" y="3946"/>
                  </a:lnTo>
                  <a:lnTo>
                    <a:pt x="3074" y="3952"/>
                  </a:lnTo>
                  <a:lnTo>
                    <a:pt x="3072" y="3958"/>
                  </a:lnTo>
                  <a:lnTo>
                    <a:pt x="3068" y="3966"/>
                  </a:lnTo>
                  <a:lnTo>
                    <a:pt x="3068" y="3972"/>
                  </a:lnTo>
                  <a:lnTo>
                    <a:pt x="3068" y="3986"/>
                  </a:lnTo>
                  <a:lnTo>
                    <a:pt x="3070" y="4000"/>
                  </a:lnTo>
                  <a:lnTo>
                    <a:pt x="3068" y="4010"/>
                  </a:lnTo>
                  <a:lnTo>
                    <a:pt x="3066" y="4018"/>
                  </a:lnTo>
                  <a:lnTo>
                    <a:pt x="3064" y="4026"/>
                  </a:lnTo>
                  <a:lnTo>
                    <a:pt x="3062" y="4032"/>
                  </a:lnTo>
                  <a:lnTo>
                    <a:pt x="3064" y="4038"/>
                  </a:lnTo>
                  <a:lnTo>
                    <a:pt x="3066" y="4040"/>
                  </a:lnTo>
                  <a:lnTo>
                    <a:pt x="3068" y="4046"/>
                  </a:lnTo>
                  <a:lnTo>
                    <a:pt x="3070" y="4050"/>
                  </a:lnTo>
                  <a:lnTo>
                    <a:pt x="3068" y="4054"/>
                  </a:lnTo>
                  <a:lnTo>
                    <a:pt x="3066" y="4058"/>
                  </a:lnTo>
                  <a:lnTo>
                    <a:pt x="3062" y="4060"/>
                  </a:lnTo>
                  <a:lnTo>
                    <a:pt x="3060" y="4056"/>
                  </a:lnTo>
                  <a:lnTo>
                    <a:pt x="3058" y="4054"/>
                  </a:lnTo>
                  <a:lnTo>
                    <a:pt x="3052" y="4044"/>
                  </a:lnTo>
                  <a:lnTo>
                    <a:pt x="3050" y="4042"/>
                  </a:lnTo>
                  <a:lnTo>
                    <a:pt x="3048" y="4040"/>
                  </a:lnTo>
                  <a:close/>
                  <a:moveTo>
                    <a:pt x="3012" y="4336"/>
                  </a:moveTo>
                  <a:lnTo>
                    <a:pt x="3012" y="4336"/>
                  </a:lnTo>
                  <a:lnTo>
                    <a:pt x="2996" y="4362"/>
                  </a:lnTo>
                  <a:lnTo>
                    <a:pt x="2978" y="4384"/>
                  </a:lnTo>
                  <a:lnTo>
                    <a:pt x="2960" y="4400"/>
                  </a:lnTo>
                  <a:lnTo>
                    <a:pt x="2950" y="4412"/>
                  </a:lnTo>
                  <a:lnTo>
                    <a:pt x="2948" y="4420"/>
                  </a:lnTo>
                  <a:lnTo>
                    <a:pt x="2944" y="4428"/>
                  </a:lnTo>
                  <a:lnTo>
                    <a:pt x="2944" y="4432"/>
                  </a:lnTo>
                  <a:lnTo>
                    <a:pt x="2946" y="4434"/>
                  </a:lnTo>
                  <a:lnTo>
                    <a:pt x="2950" y="4432"/>
                  </a:lnTo>
                  <a:lnTo>
                    <a:pt x="2954" y="4426"/>
                  </a:lnTo>
                  <a:lnTo>
                    <a:pt x="2960" y="4422"/>
                  </a:lnTo>
                  <a:lnTo>
                    <a:pt x="2968" y="4410"/>
                  </a:lnTo>
                  <a:lnTo>
                    <a:pt x="2994" y="4388"/>
                  </a:lnTo>
                  <a:lnTo>
                    <a:pt x="3002" y="4380"/>
                  </a:lnTo>
                  <a:lnTo>
                    <a:pt x="3006" y="4372"/>
                  </a:lnTo>
                  <a:lnTo>
                    <a:pt x="3008" y="4368"/>
                  </a:lnTo>
                  <a:lnTo>
                    <a:pt x="3008" y="4364"/>
                  </a:lnTo>
                  <a:lnTo>
                    <a:pt x="3010" y="4358"/>
                  </a:lnTo>
                  <a:lnTo>
                    <a:pt x="3012" y="4356"/>
                  </a:lnTo>
                  <a:lnTo>
                    <a:pt x="3016" y="4354"/>
                  </a:lnTo>
                  <a:lnTo>
                    <a:pt x="3022" y="4352"/>
                  </a:lnTo>
                  <a:lnTo>
                    <a:pt x="3024" y="4350"/>
                  </a:lnTo>
                  <a:lnTo>
                    <a:pt x="3028" y="4344"/>
                  </a:lnTo>
                  <a:lnTo>
                    <a:pt x="3030" y="4338"/>
                  </a:lnTo>
                  <a:lnTo>
                    <a:pt x="3030" y="4336"/>
                  </a:lnTo>
                  <a:lnTo>
                    <a:pt x="3034" y="4336"/>
                  </a:lnTo>
                  <a:lnTo>
                    <a:pt x="3038" y="4334"/>
                  </a:lnTo>
                  <a:lnTo>
                    <a:pt x="3042" y="4330"/>
                  </a:lnTo>
                  <a:lnTo>
                    <a:pt x="3044" y="4324"/>
                  </a:lnTo>
                  <a:lnTo>
                    <a:pt x="3042" y="4316"/>
                  </a:lnTo>
                  <a:lnTo>
                    <a:pt x="3040" y="4312"/>
                  </a:lnTo>
                  <a:lnTo>
                    <a:pt x="3040" y="4306"/>
                  </a:lnTo>
                  <a:lnTo>
                    <a:pt x="3040" y="4296"/>
                  </a:lnTo>
                  <a:lnTo>
                    <a:pt x="3040" y="4288"/>
                  </a:lnTo>
                  <a:lnTo>
                    <a:pt x="3038" y="4286"/>
                  </a:lnTo>
                  <a:lnTo>
                    <a:pt x="3036" y="4284"/>
                  </a:lnTo>
                  <a:lnTo>
                    <a:pt x="3034" y="4284"/>
                  </a:lnTo>
                  <a:lnTo>
                    <a:pt x="3032" y="4286"/>
                  </a:lnTo>
                  <a:lnTo>
                    <a:pt x="3032" y="4294"/>
                  </a:lnTo>
                  <a:lnTo>
                    <a:pt x="3030" y="4302"/>
                  </a:lnTo>
                  <a:lnTo>
                    <a:pt x="3028" y="4304"/>
                  </a:lnTo>
                  <a:lnTo>
                    <a:pt x="3026" y="4306"/>
                  </a:lnTo>
                  <a:lnTo>
                    <a:pt x="3024" y="4306"/>
                  </a:lnTo>
                  <a:lnTo>
                    <a:pt x="3024" y="4308"/>
                  </a:lnTo>
                  <a:lnTo>
                    <a:pt x="3026" y="4312"/>
                  </a:lnTo>
                  <a:lnTo>
                    <a:pt x="3028" y="4318"/>
                  </a:lnTo>
                  <a:lnTo>
                    <a:pt x="3028" y="4322"/>
                  </a:lnTo>
                  <a:lnTo>
                    <a:pt x="3026" y="4326"/>
                  </a:lnTo>
                  <a:lnTo>
                    <a:pt x="3022" y="4330"/>
                  </a:lnTo>
                  <a:lnTo>
                    <a:pt x="3020" y="4328"/>
                  </a:lnTo>
                  <a:lnTo>
                    <a:pt x="3018" y="4328"/>
                  </a:lnTo>
                  <a:lnTo>
                    <a:pt x="3012" y="4336"/>
                  </a:lnTo>
                  <a:close/>
                  <a:moveTo>
                    <a:pt x="3126" y="3596"/>
                  </a:moveTo>
                  <a:lnTo>
                    <a:pt x="3126" y="3596"/>
                  </a:lnTo>
                  <a:lnTo>
                    <a:pt x="3122" y="3592"/>
                  </a:lnTo>
                  <a:lnTo>
                    <a:pt x="3118" y="3590"/>
                  </a:lnTo>
                  <a:lnTo>
                    <a:pt x="3116" y="3590"/>
                  </a:lnTo>
                  <a:lnTo>
                    <a:pt x="3114" y="3590"/>
                  </a:lnTo>
                  <a:lnTo>
                    <a:pt x="3110" y="3594"/>
                  </a:lnTo>
                  <a:lnTo>
                    <a:pt x="3104" y="3598"/>
                  </a:lnTo>
                  <a:lnTo>
                    <a:pt x="3098" y="3600"/>
                  </a:lnTo>
                  <a:lnTo>
                    <a:pt x="3092" y="3608"/>
                  </a:lnTo>
                  <a:lnTo>
                    <a:pt x="3072" y="3644"/>
                  </a:lnTo>
                  <a:lnTo>
                    <a:pt x="3062" y="3662"/>
                  </a:lnTo>
                  <a:lnTo>
                    <a:pt x="3060" y="3678"/>
                  </a:lnTo>
                  <a:lnTo>
                    <a:pt x="3060" y="3694"/>
                  </a:lnTo>
                  <a:lnTo>
                    <a:pt x="3062" y="3712"/>
                  </a:lnTo>
                  <a:lnTo>
                    <a:pt x="3066" y="3726"/>
                  </a:lnTo>
                  <a:lnTo>
                    <a:pt x="3070" y="3730"/>
                  </a:lnTo>
                  <a:lnTo>
                    <a:pt x="3074" y="3734"/>
                  </a:lnTo>
                  <a:lnTo>
                    <a:pt x="3078" y="3742"/>
                  </a:lnTo>
                  <a:lnTo>
                    <a:pt x="3082" y="3752"/>
                  </a:lnTo>
                  <a:lnTo>
                    <a:pt x="3086" y="3762"/>
                  </a:lnTo>
                  <a:lnTo>
                    <a:pt x="3088" y="3764"/>
                  </a:lnTo>
                  <a:lnTo>
                    <a:pt x="3090" y="3762"/>
                  </a:lnTo>
                  <a:lnTo>
                    <a:pt x="3090" y="3756"/>
                  </a:lnTo>
                  <a:lnTo>
                    <a:pt x="3090" y="3748"/>
                  </a:lnTo>
                  <a:lnTo>
                    <a:pt x="3092" y="3738"/>
                  </a:lnTo>
                  <a:lnTo>
                    <a:pt x="3094" y="3730"/>
                  </a:lnTo>
                  <a:lnTo>
                    <a:pt x="3096" y="3726"/>
                  </a:lnTo>
                  <a:lnTo>
                    <a:pt x="3098" y="3722"/>
                  </a:lnTo>
                  <a:lnTo>
                    <a:pt x="3102" y="3718"/>
                  </a:lnTo>
                  <a:lnTo>
                    <a:pt x="3106" y="3712"/>
                  </a:lnTo>
                  <a:lnTo>
                    <a:pt x="3110" y="3702"/>
                  </a:lnTo>
                  <a:lnTo>
                    <a:pt x="3114" y="3690"/>
                  </a:lnTo>
                  <a:lnTo>
                    <a:pt x="3120" y="3662"/>
                  </a:lnTo>
                  <a:lnTo>
                    <a:pt x="3126" y="3644"/>
                  </a:lnTo>
                  <a:lnTo>
                    <a:pt x="3130" y="3632"/>
                  </a:lnTo>
                  <a:lnTo>
                    <a:pt x="3130" y="3628"/>
                  </a:lnTo>
                  <a:lnTo>
                    <a:pt x="3128" y="3622"/>
                  </a:lnTo>
                  <a:lnTo>
                    <a:pt x="3128" y="3618"/>
                  </a:lnTo>
                  <a:lnTo>
                    <a:pt x="3128" y="3614"/>
                  </a:lnTo>
                  <a:lnTo>
                    <a:pt x="3130" y="3610"/>
                  </a:lnTo>
                  <a:lnTo>
                    <a:pt x="3132" y="3608"/>
                  </a:lnTo>
                  <a:lnTo>
                    <a:pt x="3132" y="3604"/>
                  </a:lnTo>
                  <a:lnTo>
                    <a:pt x="3130" y="3600"/>
                  </a:lnTo>
                  <a:lnTo>
                    <a:pt x="3126" y="3596"/>
                  </a:lnTo>
                  <a:close/>
                  <a:moveTo>
                    <a:pt x="4186" y="2510"/>
                  </a:moveTo>
                  <a:lnTo>
                    <a:pt x="4186" y="2510"/>
                  </a:lnTo>
                  <a:lnTo>
                    <a:pt x="4182" y="2506"/>
                  </a:lnTo>
                  <a:lnTo>
                    <a:pt x="4182" y="2510"/>
                  </a:lnTo>
                  <a:lnTo>
                    <a:pt x="4180" y="2516"/>
                  </a:lnTo>
                  <a:lnTo>
                    <a:pt x="4180" y="2518"/>
                  </a:lnTo>
                  <a:lnTo>
                    <a:pt x="4176" y="2522"/>
                  </a:lnTo>
                  <a:lnTo>
                    <a:pt x="4166" y="2526"/>
                  </a:lnTo>
                  <a:lnTo>
                    <a:pt x="4156" y="2534"/>
                  </a:lnTo>
                  <a:lnTo>
                    <a:pt x="4148" y="2544"/>
                  </a:lnTo>
                  <a:lnTo>
                    <a:pt x="4140" y="2558"/>
                  </a:lnTo>
                  <a:lnTo>
                    <a:pt x="4140" y="2560"/>
                  </a:lnTo>
                  <a:lnTo>
                    <a:pt x="4140" y="2562"/>
                  </a:lnTo>
                  <a:lnTo>
                    <a:pt x="4142" y="2564"/>
                  </a:lnTo>
                  <a:lnTo>
                    <a:pt x="4144" y="2562"/>
                  </a:lnTo>
                  <a:lnTo>
                    <a:pt x="4152" y="2556"/>
                  </a:lnTo>
                  <a:lnTo>
                    <a:pt x="4162" y="2546"/>
                  </a:lnTo>
                  <a:lnTo>
                    <a:pt x="4170" y="2536"/>
                  </a:lnTo>
                  <a:lnTo>
                    <a:pt x="4176" y="2532"/>
                  </a:lnTo>
                  <a:lnTo>
                    <a:pt x="4182" y="2528"/>
                  </a:lnTo>
                  <a:lnTo>
                    <a:pt x="4192" y="2522"/>
                  </a:lnTo>
                  <a:lnTo>
                    <a:pt x="4196" y="2518"/>
                  </a:lnTo>
                  <a:lnTo>
                    <a:pt x="4202" y="2516"/>
                  </a:lnTo>
                  <a:lnTo>
                    <a:pt x="4212" y="2512"/>
                  </a:lnTo>
                  <a:lnTo>
                    <a:pt x="4216" y="2510"/>
                  </a:lnTo>
                  <a:lnTo>
                    <a:pt x="4218" y="2508"/>
                  </a:lnTo>
                  <a:lnTo>
                    <a:pt x="4218" y="2506"/>
                  </a:lnTo>
                  <a:lnTo>
                    <a:pt x="4216" y="2502"/>
                  </a:lnTo>
                  <a:lnTo>
                    <a:pt x="4214" y="2500"/>
                  </a:lnTo>
                  <a:lnTo>
                    <a:pt x="4210" y="2500"/>
                  </a:lnTo>
                  <a:lnTo>
                    <a:pt x="4204" y="2504"/>
                  </a:lnTo>
                  <a:lnTo>
                    <a:pt x="4194" y="2510"/>
                  </a:lnTo>
                  <a:lnTo>
                    <a:pt x="4190" y="2510"/>
                  </a:lnTo>
                  <a:lnTo>
                    <a:pt x="4186" y="2510"/>
                  </a:lnTo>
                  <a:close/>
                  <a:moveTo>
                    <a:pt x="3264" y="4226"/>
                  </a:moveTo>
                  <a:lnTo>
                    <a:pt x="3264" y="4226"/>
                  </a:lnTo>
                  <a:lnTo>
                    <a:pt x="3258" y="4226"/>
                  </a:lnTo>
                  <a:lnTo>
                    <a:pt x="3250" y="4226"/>
                  </a:lnTo>
                  <a:lnTo>
                    <a:pt x="3242" y="4228"/>
                  </a:lnTo>
                  <a:lnTo>
                    <a:pt x="3234" y="4226"/>
                  </a:lnTo>
                  <a:lnTo>
                    <a:pt x="3230" y="4226"/>
                  </a:lnTo>
                  <a:lnTo>
                    <a:pt x="3228" y="4228"/>
                  </a:lnTo>
                  <a:lnTo>
                    <a:pt x="3228" y="4234"/>
                  </a:lnTo>
                  <a:lnTo>
                    <a:pt x="3234" y="4244"/>
                  </a:lnTo>
                  <a:lnTo>
                    <a:pt x="3242" y="4252"/>
                  </a:lnTo>
                  <a:lnTo>
                    <a:pt x="3246" y="4258"/>
                  </a:lnTo>
                  <a:lnTo>
                    <a:pt x="3248" y="4260"/>
                  </a:lnTo>
                  <a:lnTo>
                    <a:pt x="3250" y="4262"/>
                  </a:lnTo>
                  <a:lnTo>
                    <a:pt x="3254" y="4264"/>
                  </a:lnTo>
                  <a:lnTo>
                    <a:pt x="3258" y="4266"/>
                  </a:lnTo>
                  <a:lnTo>
                    <a:pt x="3258" y="4268"/>
                  </a:lnTo>
                  <a:lnTo>
                    <a:pt x="3256" y="4272"/>
                  </a:lnTo>
                  <a:lnTo>
                    <a:pt x="3254" y="4276"/>
                  </a:lnTo>
                  <a:lnTo>
                    <a:pt x="3252" y="4276"/>
                  </a:lnTo>
                  <a:lnTo>
                    <a:pt x="3252" y="4278"/>
                  </a:lnTo>
                  <a:lnTo>
                    <a:pt x="3256" y="4282"/>
                  </a:lnTo>
                  <a:lnTo>
                    <a:pt x="3260" y="4288"/>
                  </a:lnTo>
                  <a:lnTo>
                    <a:pt x="3264" y="4296"/>
                  </a:lnTo>
                  <a:lnTo>
                    <a:pt x="3266" y="4298"/>
                  </a:lnTo>
                  <a:lnTo>
                    <a:pt x="3268" y="4300"/>
                  </a:lnTo>
                  <a:lnTo>
                    <a:pt x="3272" y="4298"/>
                  </a:lnTo>
                  <a:lnTo>
                    <a:pt x="3276" y="4298"/>
                  </a:lnTo>
                  <a:lnTo>
                    <a:pt x="3280" y="4298"/>
                  </a:lnTo>
                  <a:lnTo>
                    <a:pt x="3282" y="4300"/>
                  </a:lnTo>
                  <a:lnTo>
                    <a:pt x="3286" y="4302"/>
                  </a:lnTo>
                  <a:lnTo>
                    <a:pt x="3288" y="4300"/>
                  </a:lnTo>
                  <a:lnTo>
                    <a:pt x="3286" y="4296"/>
                  </a:lnTo>
                  <a:lnTo>
                    <a:pt x="3282" y="4292"/>
                  </a:lnTo>
                  <a:lnTo>
                    <a:pt x="3282" y="4290"/>
                  </a:lnTo>
                  <a:lnTo>
                    <a:pt x="3282" y="4288"/>
                  </a:lnTo>
                  <a:lnTo>
                    <a:pt x="3282" y="4284"/>
                  </a:lnTo>
                  <a:lnTo>
                    <a:pt x="3278" y="4280"/>
                  </a:lnTo>
                  <a:lnTo>
                    <a:pt x="3276" y="4276"/>
                  </a:lnTo>
                  <a:lnTo>
                    <a:pt x="3276" y="4272"/>
                  </a:lnTo>
                  <a:lnTo>
                    <a:pt x="3276" y="4260"/>
                  </a:lnTo>
                  <a:lnTo>
                    <a:pt x="3276" y="4248"/>
                  </a:lnTo>
                  <a:lnTo>
                    <a:pt x="3276" y="4242"/>
                  </a:lnTo>
                  <a:lnTo>
                    <a:pt x="3274" y="4240"/>
                  </a:lnTo>
                  <a:lnTo>
                    <a:pt x="3270" y="4236"/>
                  </a:lnTo>
                  <a:lnTo>
                    <a:pt x="3270" y="4234"/>
                  </a:lnTo>
                  <a:lnTo>
                    <a:pt x="3268" y="4230"/>
                  </a:lnTo>
                  <a:lnTo>
                    <a:pt x="3264" y="4226"/>
                  </a:lnTo>
                  <a:close/>
                  <a:moveTo>
                    <a:pt x="2906" y="4970"/>
                  </a:moveTo>
                  <a:lnTo>
                    <a:pt x="2906" y="4970"/>
                  </a:lnTo>
                  <a:lnTo>
                    <a:pt x="2908" y="4964"/>
                  </a:lnTo>
                  <a:lnTo>
                    <a:pt x="2910" y="4962"/>
                  </a:lnTo>
                  <a:lnTo>
                    <a:pt x="2914" y="4960"/>
                  </a:lnTo>
                  <a:lnTo>
                    <a:pt x="2918" y="4958"/>
                  </a:lnTo>
                  <a:lnTo>
                    <a:pt x="2918" y="4956"/>
                  </a:lnTo>
                  <a:lnTo>
                    <a:pt x="2918" y="4950"/>
                  </a:lnTo>
                  <a:lnTo>
                    <a:pt x="2916" y="4942"/>
                  </a:lnTo>
                  <a:lnTo>
                    <a:pt x="2914" y="4932"/>
                  </a:lnTo>
                  <a:lnTo>
                    <a:pt x="2914" y="4924"/>
                  </a:lnTo>
                  <a:lnTo>
                    <a:pt x="2916" y="4918"/>
                  </a:lnTo>
                  <a:lnTo>
                    <a:pt x="2920" y="4912"/>
                  </a:lnTo>
                  <a:lnTo>
                    <a:pt x="2930" y="4902"/>
                  </a:lnTo>
                  <a:lnTo>
                    <a:pt x="2934" y="4898"/>
                  </a:lnTo>
                  <a:lnTo>
                    <a:pt x="2938" y="4892"/>
                  </a:lnTo>
                  <a:lnTo>
                    <a:pt x="2940" y="4888"/>
                  </a:lnTo>
                  <a:lnTo>
                    <a:pt x="2944" y="4886"/>
                  </a:lnTo>
                  <a:lnTo>
                    <a:pt x="2952" y="4882"/>
                  </a:lnTo>
                  <a:lnTo>
                    <a:pt x="2954" y="4882"/>
                  </a:lnTo>
                  <a:lnTo>
                    <a:pt x="2958" y="4878"/>
                  </a:lnTo>
                  <a:lnTo>
                    <a:pt x="2958" y="4872"/>
                  </a:lnTo>
                  <a:lnTo>
                    <a:pt x="2958" y="4862"/>
                  </a:lnTo>
                  <a:lnTo>
                    <a:pt x="2956" y="4840"/>
                  </a:lnTo>
                  <a:lnTo>
                    <a:pt x="2958" y="4822"/>
                  </a:lnTo>
                  <a:lnTo>
                    <a:pt x="2962" y="4808"/>
                  </a:lnTo>
                  <a:lnTo>
                    <a:pt x="2964" y="4804"/>
                  </a:lnTo>
                  <a:lnTo>
                    <a:pt x="2968" y="4800"/>
                  </a:lnTo>
                  <a:lnTo>
                    <a:pt x="2972" y="4796"/>
                  </a:lnTo>
                  <a:lnTo>
                    <a:pt x="2974" y="4792"/>
                  </a:lnTo>
                  <a:lnTo>
                    <a:pt x="2978" y="4792"/>
                  </a:lnTo>
                  <a:lnTo>
                    <a:pt x="2982" y="4796"/>
                  </a:lnTo>
                  <a:lnTo>
                    <a:pt x="2988" y="4800"/>
                  </a:lnTo>
                  <a:lnTo>
                    <a:pt x="2992" y="4802"/>
                  </a:lnTo>
                  <a:lnTo>
                    <a:pt x="3002" y="4802"/>
                  </a:lnTo>
                  <a:lnTo>
                    <a:pt x="3010" y="4800"/>
                  </a:lnTo>
                  <a:lnTo>
                    <a:pt x="3012" y="4798"/>
                  </a:lnTo>
                  <a:lnTo>
                    <a:pt x="3014" y="4796"/>
                  </a:lnTo>
                  <a:lnTo>
                    <a:pt x="3012" y="4792"/>
                  </a:lnTo>
                  <a:lnTo>
                    <a:pt x="3006" y="4786"/>
                  </a:lnTo>
                  <a:lnTo>
                    <a:pt x="2988" y="4770"/>
                  </a:lnTo>
                  <a:lnTo>
                    <a:pt x="2980" y="4760"/>
                  </a:lnTo>
                  <a:lnTo>
                    <a:pt x="2972" y="4752"/>
                  </a:lnTo>
                  <a:lnTo>
                    <a:pt x="2970" y="4744"/>
                  </a:lnTo>
                  <a:lnTo>
                    <a:pt x="2970" y="4742"/>
                  </a:lnTo>
                  <a:lnTo>
                    <a:pt x="2970" y="4738"/>
                  </a:lnTo>
                  <a:lnTo>
                    <a:pt x="2974" y="4734"/>
                  </a:lnTo>
                  <a:lnTo>
                    <a:pt x="2976" y="4730"/>
                  </a:lnTo>
                  <a:lnTo>
                    <a:pt x="2974" y="4726"/>
                  </a:lnTo>
                  <a:lnTo>
                    <a:pt x="2972" y="4722"/>
                  </a:lnTo>
                  <a:lnTo>
                    <a:pt x="2966" y="4714"/>
                  </a:lnTo>
                  <a:lnTo>
                    <a:pt x="2964" y="4708"/>
                  </a:lnTo>
                  <a:lnTo>
                    <a:pt x="2962" y="4702"/>
                  </a:lnTo>
                  <a:lnTo>
                    <a:pt x="2960" y="4696"/>
                  </a:lnTo>
                  <a:lnTo>
                    <a:pt x="2958" y="4692"/>
                  </a:lnTo>
                  <a:lnTo>
                    <a:pt x="2954" y="4690"/>
                  </a:lnTo>
                  <a:lnTo>
                    <a:pt x="2950" y="4686"/>
                  </a:lnTo>
                  <a:lnTo>
                    <a:pt x="2948" y="4684"/>
                  </a:lnTo>
                  <a:lnTo>
                    <a:pt x="2950" y="4678"/>
                  </a:lnTo>
                  <a:lnTo>
                    <a:pt x="2950" y="4672"/>
                  </a:lnTo>
                  <a:lnTo>
                    <a:pt x="2952" y="4668"/>
                  </a:lnTo>
                  <a:lnTo>
                    <a:pt x="2956" y="4666"/>
                  </a:lnTo>
                  <a:lnTo>
                    <a:pt x="2958" y="4666"/>
                  </a:lnTo>
                  <a:lnTo>
                    <a:pt x="2964" y="4666"/>
                  </a:lnTo>
                  <a:lnTo>
                    <a:pt x="2966" y="4666"/>
                  </a:lnTo>
                  <a:lnTo>
                    <a:pt x="2966" y="4662"/>
                  </a:lnTo>
                  <a:lnTo>
                    <a:pt x="2964" y="4658"/>
                  </a:lnTo>
                  <a:lnTo>
                    <a:pt x="2956" y="4648"/>
                  </a:lnTo>
                  <a:lnTo>
                    <a:pt x="2954" y="4644"/>
                  </a:lnTo>
                  <a:lnTo>
                    <a:pt x="2954" y="4642"/>
                  </a:lnTo>
                  <a:lnTo>
                    <a:pt x="2954" y="4640"/>
                  </a:lnTo>
                  <a:lnTo>
                    <a:pt x="2956" y="4638"/>
                  </a:lnTo>
                  <a:lnTo>
                    <a:pt x="2958" y="4638"/>
                  </a:lnTo>
                  <a:lnTo>
                    <a:pt x="2960" y="4636"/>
                  </a:lnTo>
                  <a:lnTo>
                    <a:pt x="2958" y="4630"/>
                  </a:lnTo>
                  <a:lnTo>
                    <a:pt x="2958" y="4628"/>
                  </a:lnTo>
                  <a:lnTo>
                    <a:pt x="2966" y="4632"/>
                  </a:lnTo>
                  <a:lnTo>
                    <a:pt x="2972" y="4636"/>
                  </a:lnTo>
                  <a:lnTo>
                    <a:pt x="2976" y="4636"/>
                  </a:lnTo>
                  <a:lnTo>
                    <a:pt x="2980" y="4632"/>
                  </a:lnTo>
                  <a:lnTo>
                    <a:pt x="2986" y="4632"/>
                  </a:lnTo>
                  <a:lnTo>
                    <a:pt x="2992" y="4630"/>
                  </a:lnTo>
                  <a:lnTo>
                    <a:pt x="2998" y="4628"/>
                  </a:lnTo>
                  <a:lnTo>
                    <a:pt x="2998" y="4626"/>
                  </a:lnTo>
                  <a:lnTo>
                    <a:pt x="2998" y="4624"/>
                  </a:lnTo>
                  <a:lnTo>
                    <a:pt x="2990" y="4618"/>
                  </a:lnTo>
                  <a:lnTo>
                    <a:pt x="2982" y="4610"/>
                  </a:lnTo>
                  <a:lnTo>
                    <a:pt x="2980" y="4606"/>
                  </a:lnTo>
                  <a:lnTo>
                    <a:pt x="2982" y="4602"/>
                  </a:lnTo>
                  <a:lnTo>
                    <a:pt x="2986" y="4598"/>
                  </a:lnTo>
                  <a:lnTo>
                    <a:pt x="2988" y="4598"/>
                  </a:lnTo>
                  <a:lnTo>
                    <a:pt x="2990" y="4598"/>
                  </a:lnTo>
                  <a:lnTo>
                    <a:pt x="2994" y="4600"/>
                  </a:lnTo>
                  <a:lnTo>
                    <a:pt x="3002" y="4600"/>
                  </a:lnTo>
                  <a:lnTo>
                    <a:pt x="3014" y="4596"/>
                  </a:lnTo>
                  <a:lnTo>
                    <a:pt x="3020" y="4592"/>
                  </a:lnTo>
                  <a:lnTo>
                    <a:pt x="3024" y="4586"/>
                  </a:lnTo>
                  <a:lnTo>
                    <a:pt x="3024" y="4580"/>
                  </a:lnTo>
                  <a:lnTo>
                    <a:pt x="3022" y="4578"/>
                  </a:lnTo>
                  <a:lnTo>
                    <a:pt x="3022" y="4576"/>
                  </a:lnTo>
                  <a:lnTo>
                    <a:pt x="3018" y="4576"/>
                  </a:lnTo>
                  <a:lnTo>
                    <a:pt x="3014" y="4578"/>
                  </a:lnTo>
                  <a:lnTo>
                    <a:pt x="3012" y="4578"/>
                  </a:lnTo>
                  <a:lnTo>
                    <a:pt x="3010" y="4576"/>
                  </a:lnTo>
                  <a:lnTo>
                    <a:pt x="3006" y="4572"/>
                  </a:lnTo>
                  <a:lnTo>
                    <a:pt x="3004" y="4572"/>
                  </a:lnTo>
                  <a:lnTo>
                    <a:pt x="3000" y="4570"/>
                  </a:lnTo>
                  <a:lnTo>
                    <a:pt x="2998" y="4566"/>
                  </a:lnTo>
                  <a:lnTo>
                    <a:pt x="2994" y="4562"/>
                  </a:lnTo>
                  <a:lnTo>
                    <a:pt x="2988" y="4560"/>
                  </a:lnTo>
                  <a:lnTo>
                    <a:pt x="2984" y="4560"/>
                  </a:lnTo>
                  <a:lnTo>
                    <a:pt x="2982" y="4560"/>
                  </a:lnTo>
                  <a:lnTo>
                    <a:pt x="2976" y="4564"/>
                  </a:lnTo>
                  <a:lnTo>
                    <a:pt x="2974" y="4564"/>
                  </a:lnTo>
                  <a:lnTo>
                    <a:pt x="2972" y="4562"/>
                  </a:lnTo>
                  <a:lnTo>
                    <a:pt x="2972" y="4560"/>
                  </a:lnTo>
                  <a:lnTo>
                    <a:pt x="2974" y="4558"/>
                  </a:lnTo>
                  <a:lnTo>
                    <a:pt x="2976" y="4556"/>
                  </a:lnTo>
                  <a:lnTo>
                    <a:pt x="2976" y="4550"/>
                  </a:lnTo>
                  <a:lnTo>
                    <a:pt x="2974" y="4548"/>
                  </a:lnTo>
                  <a:lnTo>
                    <a:pt x="2972" y="4548"/>
                  </a:lnTo>
                  <a:lnTo>
                    <a:pt x="2968" y="4548"/>
                  </a:lnTo>
                  <a:lnTo>
                    <a:pt x="2964" y="4550"/>
                  </a:lnTo>
                  <a:lnTo>
                    <a:pt x="2962" y="4550"/>
                  </a:lnTo>
                  <a:lnTo>
                    <a:pt x="2960" y="4548"/>
                  </a:lnTo>
                  <a:lnTo>
                    <a:pt x="2960" y="4542"/>
                  </a:lnTo>
                  <a:lnTo>
                    <a:pt x="2960" y="4536"/>
                  </a:lnTo>
                  <a:lnTo>
                    <a:pt x="2962" y="4530"/>
                  </a:lnTo>
                  <a:lnTo>
                    <a:pt x="2958" y="4522"/>
                  </a:lnTo>
                  <a:lnTo>
                    <a:pt x="2954" y="4518"/>
                  </a:lnTo>
                  <a:lnTo>
                    <a:pt x="2952" y="4520"/>
                  </a:lnTo>
                  <a:lnTo>
                    <a:pt x="2948" y="4520"/>
                  </a:lnTo>
                  <a:lnTo>
                    <a:pt x="2946" y="4518"/>
                  </a:lnTo>
                  <a:lnTo>
                    <a:pt x="2944" y="4510"/>
                  </a:lnTo>
                  <a:lnTo>
                    <a:pt x="2942" y="4504"/>
                  </a:lnTo>
                  <a:lnTo>
                    <a:pt x="2940" y="4502"/>
                  </a:lnTo>
                  <a:lnTo>
                    <a:pt x="2938" y="4502"/>
                  </a:lnTo>
                  <a:lnTo>
                    <a:pt x="2936" y="4504"/>
                  </a:lnTo>
                  <a:lnTo>
                    <a:pt x="2934" y="4508"/>
                  </a:lnTo>
                  <a:lnTo>
                    <a:pt x="2932" y="4514"/>
                  </a:lnTo>
                  <a:lnTo>
                    <a:pt x="2928" y="4520"/>
                  </a:lnTo>
                  <a:lnTo>
                    <a:pt x="2926" y="4522"/>
                  </a:lnTo>
                  <a:lnTo>
                    <a:pt x="2924" y="4520"/>
                  </a:lnTo>
                  <a:lnTo>
                    <a:pt x="2926" y="4512"/>
                  </a:lnTo>
                  <a:lnTo>
                    <a:pt x="2928" y="4504"/>
                  </a:lnTo>
                  <a:lnTo>
                    <a:pt x="2926" y="4500"/>
                  </a:lnTo>
                  <a:lnTo>
                    <a:pt x="2924" y="4500"/>
                  </a:lnTo>
                  <a:lnTo>
                    <a:pt x="2920" y="4502"/>
                  </a:lnTo>
                  <a:lnTo>
                    <a:pt x="2918" y="4506"/>
                  </a:lnTo>
                  <a:lnTo>
                    <a:pt x="2916" y="4514"/>
                  </a:lnTo>
                  <a:lnTo>
                    <a:pt x="2910" y="4528"/>
                  </a:lnTo>
                  <a:lnTo>
                    <a:pt x="2904" y="4538"/>
                  </a:lnTo>
                  <a:lnTo>
                    <a:pt x="2900" y="4542"/>
                  </a:lnTo>
                  <a:lnTo>
                    <a:pt x="2896" y="4544"/>
                  </a:lnTo>
                  <a:lnTo>
                    <a:pt x="2896" y="4548"/>
                  </a:lnTo>
                  <a:lnTo>
                    <a:pt x="2894" y="4556"/>
                  </a:lnTo>
                  <a:lnTo>
                    <a:pt x="2892" y="4558"/>
                  </a:lnTo>
                  <a:lnTo>
                    <a:pt x="2890" y="4560"/>
                  </a:lnTo>
                  <a:lnTo>
                    <a:pt x="2890" y="4562"/>
                  </a:lnTo>
                  <a:lnTo>
                    <a:pt x="2888" y="4570"/>
                  </a:lnTo>
                  <a:lnTo>
                    <a:pt x="2884" y="4572"/>
                  </a:lnTo>
                  <a:lnTo>
                    <a:pt x="2882" y="4574"/>
                  </a:lnTo>
                  <a:lnTo>
                    <a:pt x="2880" y="4572"/>
                  </a:lnTo>
                  <a:lnTo>
                    <a:pt x="2876" y="4570"/>
                  </a:lnTo>
                  <a:lnTo>
                    <a:pt x="2874" y="4572"/>
                  </a:lnTo>
                  <a:lnTo>
                    <a:pt x="2868" y="4580"/>
                  </a:lnTo>
                  <a:lnTo>
                    <a:pt x="2868" y="4582"/>
                  </a:lnTo>
                  <a:lnTo>
                    <a:pt x="2868" y="4584"/>
                  </a:lnTo>
                  <a:lnTo>
                    <a:pt x="2872" y="4586"/>
                  </a:lnTo>
                  <a:lnTo>
                    <a:pt x="2876" y="4592"/>
                  </a:lnTo>
                  <a:lnTo>
                    <a:pt x="2874" y="4594"/>
                  </a:lnTo>
                  <a:lnTo>
                    <a:pt x="2872" y="4598"/>
                  </a:lnTo>
                  <a:lnTo>
                    <a:pt x="2868" y="4602"/>
                  </a:lnTo>
                  <a:lnTo>
                    <a:pt x="2864" y="4600"/>
                  </a:lnTo>
                  <a:lnTo>
                    <a:pt x="2862" y="4600"/>
                  </a:lnTo>
                  <a:lnTo>
                    <a:pt x="2858" y="4604"/>
                  </a:lnTo>
                  <a:lnTo>
                    <a:pt x="2854" y="4608"/>
                  </a:lnTo>
                  <a:lnTo>
                    <a:pt x="2854" y="4604"/>
                  </a:lnTo>
                  <a:lnTo>
                    <a:pt x="2856" y="4598"/>
                  </a:lnTo>
                  <a:lnTo>
                    <a:pt x="2856" y="4596"/>
                  </a:lnTo>
                  <a:lnTo>
                    <a:pt x="2854" y="4596"/>
                  </a:lnTo>
                  <a:lnTo>
                    <a:pt x="2850" y="4598"/>
                  </a:lnTo>
                  <a:lnTo>
                    <a:pt x="2844" y="4602"/>
                  </a:lnTo>
                  <a:lnTo>
                    <a:pt x="2836" y="4610"/>
                  </a:lnTo>
                  <a:lnTo>
                    <a:pt x="2828" y="4616"/>
                  </a:lnTo>
                  <a:lnTo>
                    <a:pt x="2822" y="4618"/>
                  </a:lnTo>
                  <a:lnTo>
                    <a:pt x="2816" y="4618"/>
                  </a:lnTo>
                  <a:lnTo>
                    <a:pt x="2814" y="4618"/>
                  </a:lnTo>
                  <a:lnTo>
                    <a:pt x="2812" y="4618"/>
                  </a:lnTo>
                  <a:lnTo>
                    <a:pt x="2812" y="4630"/>
                  </a:lnTo>
                  <a:lnTo>
                    <a:pt x="2810" y="4634"/>
                  </a:lnTo>
                  <a:lnTo>
                    <a:pt x="2806" y="4640"/>
                  </a:lnTo>
                  <a:lnTo>
                    <a:pt x="2798" y="4652"/>
                  </a:lnTo>
                  <a:lnTo>
                    <a:pt x="2786" y="4666"/>
                  </a:lnTo>
                  <a:lnTo>
                    <a:pt x="2780" y="4674"/>
                  </a:lnTo>
                  <a:lnTo>
                    <a:pt x="2778" y="4684"/>
                  </a:lnTo>
                  <a:lnTo>
                    <a:pt x="2774" y="4688"/>
                  </a:lnTo>
                  <a:lnTo>
                    <a:pt x="2766" y="4692"/>
                  </a:lnTo>
                  <a:lnTo>
                    <a:pt x="2746" y="4696"/>
                  </a:lnTo>
                  <a:lnTo>
                    <a:pt x="2724" y="4700"/>
                  </a:lnTo>
                  <a:lnTo>
                    <a:pt x="2716" y="4704"/>
                  </a:lnTo>
                  <a:lnTo>
                    <a:pt x="2712" y="4706"/>
                  </a:lnTo>
                  <a:lnTo>
                    <a:pt x="2710" y="4710"/>
                  </a:lnTo>
                  <a:lnTo>
                    <a:pt x="2708" y="4716"/>
                  </a:lnTo>
                  <a:lnTo>
                    <a:pt x="2710" y="4724"/>
                  </a:lnTo>
                  <a:lnTo>
                    <a:pt x="2708" y="4728"/>
                  </a:lnTo>
                  <a:lnTo>
                    <a:pt x="2704" y="4726"/>
                  </a:lnTo>
                  <a:lnTo>
                    <a:pt x="2702" y="4724"/>
                  </a:lnTo>
                  <a:lnTo>
                    <a:pt x="2700" y="4724"/>
                  </a:lnTo>
                  <a:lnTo>
                    <a:pt x="2698" y="4728"/>
                  </a:lnTo>
                  <a:lnTo>
                    <a:pt x="2698" y="4734"/>
                  </a:lnTo>
                  <a:lnTo>
                    <a:pt x="2700" y="4738"/>
                  </a:lnTo>
                  <a:lnTo>
                    <a:pt x="2702" y="4738"/>
                  </a:lnTo>
                  <a:lnTo>
                    <a:pt x="2702" y="4740"/>
                  </a:lnTo>
                  <a:lnTo>
                    <a:pt x="2700" y="4742"/>
                  </a:lnTo>
                  <a:lnTo>
                    <a:pt x="2698" y="4750"/>
                  </a:lnTo>
                  <a:lnTo>
                    <a:pt x="2696" y="4756"/>
                  </a:lnTo>
                  <a:lnTo>
                    <a:pt x="2692" y="4760"/>
                  </a:lnTo>
                  <a:lnTo>
                    <a:pt x="2692" y="4764"/>
                  </a:lnTo>
                  <a:lnTo>
                    <a:pt x="2696" y="4768"/>
                  </a:lnTo>
                  <a:lnTo>
                    <a:pt x="2698" y="4772"/>
                  </a:lnTo>
                  <a:lnTo>
                    <a:pt x="2698" y="4774"/>
                  </a:lnTo>
                  <a:lnTo>
                    <a:pt x="2690" y="4768"/>
                  </a:lnTo>
                  <a:lnTo>
                    <a:pt x="2684" y="4766"/>
                  </a:lnTo>
                  <a:lnTo>
                    <a:pt x="2678" y="4766"/>
                  </a:lnTo>
                  <a:lnTo>
                    <a:pt x="2672" y="4764"/>
                  </a:lnTo>
                  <a:lnTo>
                    <a:pt x="2672" y="4762"/>
                  </a:lnTo>
                  <a:lnTo>
                    <a:pt x="2672" y="4760"/>
                  </a:lnTo>
                  <a:lnTo>
                    <a:pt x="2674" y="4756"/>
                  </a:lnTo>
                  <a:lnTo>
                    <a:pt x="2672" y="4756"/>
                  </a:lnTo>
                  <a:lnTo>
                    <a:pt x="2670" y="4756"/>
                  </a:lnTo>
                  <a:lnTo>
                    <a:pt x="2666" y="4754"/>
                  </a:lnTo>
                  <a:lnTo>
                    <a:pt x="2664" y="4752"/>
                  </a:lnTo>
                  <a:lnTo>
                    <a:pt x="2664" y="4754"/>
                  </a:lnTo>
                  <a:lnTo>
                    <a:pt x="2662" y="4756"/>
                  </a:lnTo>
                  <a:lnTo>
                    <a:pt x="2656" y="4758"/>
                  </a:lnTo>
                  <a:lnTo>
                    <a:pt x="2650" y="4758"/>
                  </a:lnTo>
                  <a:lnTo>
                    <a:pt x="2644" y="4756"/>
                  </a:lnTo>
                  <a:lnTo>
                    <a:pt x="2640" y="4750"/>
                  </a:lnTo>
                  <a:lnTo>
                    <a:pt x="2638" y="4742"/>
                  </a:lnTo>
                  <a:lnTo>
                    <a:pt x="2632" y="4744"/>
                  </a:lnTo>
                  <a:lnTo>
                    <a:pt x="2628" y="4746"/>
                  </a:lnTo>
                  <a:lnTo>
                    <a:pt x="2622" y="4750"/>
                  </a:lnTo>
                  <a:lnTo>
                    <a:pt x="2620" y="4758"/>
                  </a:lnTo>
                  <a:lnTo>
                    <a:pt x="2618" y="4764"/>
                  </a:lnTo>
                  <a:lnTo>
                    <a:pt x="2614" y="4772"/>
                  </a:lnTo>
                  <a:lnTo>
                    <a:pt x="2610" y="4780"/>
                  </a:lnTo>
                  <a:lnTo>
                    <a:pt x="2606" y="4802"/>
                  </a:lnTo>
                  <a:lnTo>
                    <a:pt x="2606" y="4812"/>
                  </a:lnTo>
                  <a:lnTo>
                    <a:pt x="2608" y="4820"/>
                  </a:lnTo>
                  <a:lnTo>
                    <a:pt x="2610" y="4826"/>
                  </a:lnTo>
                  <a:lnTo>
                    <a:pt x="2616" y="4830"/>
                  </a:lnTo>
                  <a:lnTo>
                    <a:pt x="2620" y="4834"/>
                  </a:lnTo>
                  <a:lnTo>
                    <a:pt x="2620" y="4836"/>
                  </a:lnTo>
                  <a:lnTo>
                    <a:pt x="2616" y="4844"/>
                  </a:lnTo>
                  <a:lnTo>
                    <a:pt x="2614" y="4848"/>
                  </a:lnTo>
                  <a:lnTo>
                    <a:pt x="2614" y="4854"/>
                  </a:lnTo>
                  <a:lnTo>
                    <a:pt x="2614" y="4858"/>
                  </a:lnTo>
                  <a:lnTo>
                    <a:pt x="2618" y="4864"/>
                  </a:lnTo>
                  <a:lnTo>
                    <a:pt x="2622" y="4870"/>
                  </a:lnTo>
                  <a:lnTo>
                    <a:pt x="2624" y="4874"/>
                  </a:lnTo>
                  <a:lnTo>
                    <a:pt x="2624" y="4876"/>
                  </a:lnTo>
                  <a:lnTo>
                    <a:pt x="2622" y="4878"/>
                  </a:lnTo>
                  <a:lnTo>
                    <a:pt x="2620" y="4880"/>
                  </a:lnTo>
                  <a:lnTo>
                    <a:pt x="2626" y="4882"/>
                  </a:lnTo>
                  <a:lnTo>
                    <a:pt x="2630" y="4886"/>
                  </a:lnTo>
                  <a:lnTo>
                    <a:pt x="2632" y="4888"/>
                  </a:lnTo>
                  <a:lnTo>
                    <a:pt x="2632" y="4890"/>
                  </a:lnTo>
                  <a:lnTo>
                    <a:pt x="2630" y="4892"/>
                  </a:lnTo>
                  <a:lnTo>
                    <a:pt x="2628" y="4898"/>
                  </a:lnTo>
                  <a:lnTo>
                    <a:pt x="2626" y="4900"/>
                  </a:lnTo>
                  <a:lnTo>
                    <a:pt x="2628" y="4902"/>
                  </a:lnTo>
                  <a:lnTo>
                    <a:pt x="2632" y="4904"/>
                  </a:lnTo>
                  <a:lnTo>
                    <a:pt x="2634" y="4904"/>
                  </a:lnTo>
                  <a:lnTo>
                    <a:pt x="2640" y="4900"/>
                  </a:lnTo>
                  <a:lnTo>
                    <a:pt x="2646" y="4898"/>
                  </a:lnTo>
                  <a:lnTo>
                    <a:pt x="2650" y="4898"/>
                  </a:lnTo>
                  <a:lnTo>
                    <a:pt x="2652" y="4902"/>
                  </a:lnTo>
                  <a:lnTo>
                    <a:pt x="2652" y="4908"/>
                  </a:lnTo>
                  <a:lnTo>
                    <a:pt x="2652" y="4910"/>
                  </a:lnTo>
                  <a:lnTo>
                    <a:pt x="2650" y="4918"/>
                  </a:lnTo>
                  <a:lnTo>
                    <a:pt x="2648" y="4926"/>
                  </a:lnTo>
                  <a:lnTo>
                    <a:pt x="2648" y="4934"/>
                  </a:lnTo>
                  <a:lnTo>
                    <a:pt x="2652" y="4942"/>
                  </a:lnTo>
                  <a:lnTo>
                    <a:pt x="2658" y="4960"/>
                  </a:lnTo>
                  <a:lnTo>
                    <a:pt x="2660" y="4972"/>
                  </a:lnTo>
                  <a:lnTo>
                    <a:pt x="2660" y="4980"/>
                  </a:lnTo>
                  <a:lnTo>
                    <a:pt x="2660" y="4984"/>
                  </a:lnTo>
                  <a:lnTo>
                    <a:pt x="2660" y="4986"/>
                  </a:lnTo>
                  <a:lnTo>
                    <a:pt x="2666" y="4986"/>
                  </a:lnTo>
                  <a:lnTo>
                    <a:pt x="2678" y="4988"/>
                  </a:lnTo>
                  <a:lnTo>
                    <a:pt x="2684" y="4992"/>
                  </a:lnTo>
                  <a:lnTo>
                    <a:pt x="2692" y="4992"/>
                  </a:lnTo>
                  <a:lnTo>
                    <a:pt x="2698" y="4986"/>
                  </a:lnTo>
                  <a:lnTo>
                    <a:pt x="2702" y="4982"/>
                  </a:lnTo>
                  <a:lnTo>
                    <a:pt x="2706" y="4982"/>
                  </a:lnTo>
                  <a:lnTo>
                    <a:pt x="2712" y="4982"/>
                  </a:lnTo>
                  <a:lnTo>
                    <a:pt x="2716" y="4984"/>
                  </a:lnTo>
                  <a:lnTo>
                    <a:pt x="2720" y="4986"/>
                  </a:lnTo>
                  <a:lnTo>
                    <a:pt x="2722" y="4992"/>
                  </a:lnTo>
                  <a:lnTo>
                    <a:pt x="2724" y="4996"/>
                  </a:lnTo>
                  <a:lnTo>
                    <a:pt x="2724" y="5002"/>
                  </a:lnTo>
                  <a:lnTo>
                    <a:pt x="2724" y="5010"/>
                  </a:lnTo>
                  <a:lnTo>
                    <a:pt x="2726" y="5012"/>
                  </a:lnTo>
                  <a:lnTo>
                    <a:pt x="2728" y="5012"/>
                  </a:lnTo>
                  <a:lnTo>
                    <a:pt x="2734" y="5010"/>
                  </a:lnTo>
                  <a:lnTo>
                    <a:pt x="2740" y="5004"/>
                  </a:lnTo>
                  <a:lnTo>
                    <a:pt x="2742" y="5002"/>
                  </a:lnTo>
                  <a:lnTo>
                    <a:pt x="2746" y="5002"/>
                  </a:lnTo>
                  <a:lnTo>
                    <a:pt x="2754" y="5004"/>
                  </a:lnTo>
                  <a:lnTo>
                    <a:pt x="2756" y="5004"/>
                  </a:lnTo>
                  <a:lnTo>
                    <a:pt x="2760" y="5004"/>
                  </a:lnTo>
                  <a:lnTo>
                    <a:pt x="2764" y="5002"/>
                  </a:lnTo>
                  <a:lnTo>
                    <a:pt x="2768" y="4998"/>
                  </a:lnTo>
                  <a:lnTo>
                    <a:pt x="2770" y="4992"/>
                  </a:lnTo>
                  <a:lnTo>
                    <a:pt x="2774" y="4990"/>
                  </a:lnTo>
                  <a:lnTo>
                    <a:pt x="2776" y="4990"/>
                  </a:lnTo>
                  <a:lnTo>
                    <a:pt x="2778" y="4992"/>
                  </a:lnTo>
                  <a:lnTo>
                    <a:pt x="2784" y="4996"/>
                  </a:lnTo>
                  <a:lnTo>
                    <a:pt x="2788" y="4998"/>
                  </a:lnTo>
                  <a:lnTo>
                    <a:pt x="2792" y="4998"/>
                  </a:lnTo>
                  <a:lnTo>
                    <a:pt x="2794" y="4998"/>
                  </a:lnTo>
                  <a:lnTo>
                    <a:pt x="2796" y="5000"/>
                  </a:lnTo>
                  <a:lnTo>
                    <a:pt x="2796" y="5004"/>
                  </a:lnTo>
                  <a:lnTo>
                    <a:pt x="2796" y="5006"/>
                  </a:lnTo>
                  <a:lnTo>
                    <a:pt x="2798" y="5008"/>
                  </a:lnTo>
                  <a:lnTo>
                    <a:pt x="2800" y="5008"/>
                  </a:lnTo>
                  <a:lnTo>
                    <a:pt x="2806" y="5006"/>
                  </a:lnTo>
                  <a:lnTo>
                    <a:pt x="2814" y="5004"/>
                  </a:lnTo>
                  <a:lnTo>
                    <a:pt x="2820" y="5004"/>
                  </a:lnTo>
                  <a:lnTo>
                    <a:pt x="2826" y="5008"/>
                  </a:lnTo>
                  <a:lnTo>
                    <a:pt x="2830" y="5012"/>
                  </a:lnTo>
                  <a:lnTo>
                    <a:pt x="2834" y="5016"/>
                  </a:lnTo>
                  <a:lnTo>
                    <a:pt x="2836" y="5022"/>
                  </a:lnTo>
                  <a:lnTo>
                    <a:pt x="2836" y="5030"/>
                  </a:lnTo>
                  <a:lnTo>
                    <a:pt x="2836" y="5036"/>
                  </a:lnTo>
                  <a:lnTo>
                    <a:pt x="2836" y="5040"/>
                  </a:lnTo>
                  <a:lnTo>
                    <a:pt x="2840" y="5042"/>
                  </a:lnTo>
                  <a:lnTo>
                    <a:pt x="2846" y="5040"/>
                  </a:lnTo>
                  <a:lnTo>
                    <a:pt x="2852" y="5036"/>
                  </a:lnTo>
                  <a:lnTo>
                    <a:pt x="2868" y="5026"/>
                  </a:lnTo>
                  <a:lnTo>
                    <a:pt x="2876" y="5024"/>
                  </a:lnTo>
                  <a:lnTo>
                    <a:pt x="2882" y="5022"/>
                  </a:lnTo>
                  <a:lnTo>
                    <a:pt x="2886" y="5020"/>
                  </a:lnTo>
                  <a:lnTo>
                    <a:pt x="2890" y="5018"/>
                  </a:lnTo>
                  <a:lnTo>
                    <a:pt x="2894" y="5008"/>
                  </a:lnTo>
                  <a:lnTo>
                    <a:pt x="2896" y="4996"/>
                  </a:lnTo>
                  <a:lnTo>
                    <a:pt x="2898" y="4986"/>
                  </a:lnTo>
                  <a:lnTo>
                    <a:pt x="2898" y="4982"/>
                  </a:lnTo>
                  <a:lnTo>
                    <a:pt x="2902" y="4980"/>
                  </a:lnTo>
                  <a:lnTo>
                    <a:pt x="2904" y="4978"/>
                  </a:lnTo>
                  <a:lnTo>
                    <a:pt x="2906" y="4970"/>
                  </a:lnTo>
                  <a:close/>
                  <a:moveTo>
                    <a:pt x="2606" y="3938"/>
                  </a:moveTo>
                  <a:lnTo>
                    <a:pt x="2606" y="3938"/>
                  </a:lnTo>
                  <a:lnTo>
                    <a:pt x="2616" y="3942"/>
                  </a:lnTo>
                  <a:lnTo>
                    <a:pt x="2622" y="3944"/>
                  </a:lnTo>
                  <a:lnTo>
                    <a:pt x="2624" y="3944"/>
                  </a:lnTo>
                  <a:lnTo>
                    <a:pt x="2626" y="3944"/>
                  </a:lnTo>
                  <a:lnTo>
                    <a:pt x="2630" y="3948"/>
                  </a:lnTo>
                  <a:lnTo>
                    <a:pt x="2634" y="3950"/>
                  </a:lnTo>
                  <a:lnTo>
                    <a:pt x="2638" y="3948"/>
                  </a:lnTo>
                  <a:lnTo>
                    <a:pt x="2640" y="3942"/>
                  </a:lnTo>
                  <a:lnTo>
                    <a:pt x="2640" y="3940"/>
                  </a:lnTo>
                  <a:lnTo>
                    <a:pt x="2642" y="3940"/>
                  </a:lnTo>
                  <a:lnTo>
                    <a:pt x="2646" y="3940"/>
                  </a:lnTo>
                  <a:lnTo>
                    <a:pt x="2652" y="3938"/>
                  </a:lnTo>
                  <a:lnTo>
                    <a:pt x="2654" y="3938"/>
                  </a:lnTo>
                  <a:lnTo>
                    <a:pt x="2654" y="3934"/>
                  </a:lnTo>
                  <a:lnTo>
                    <a:pt x="2656" y="3930"/>
                  </a:lnTo>
                  <a:lnTo>
                    <a:pt x="2658" y="3928"/>
                  </a:lnTo>
                  <a:lnTo>
                    <a:pt x="2664" y="3926"/>
                  </a:lnTo>
                  <a:lnTo>
                    <a:pt x="2666" y="3924"/>
                  </a:lnTo>
                  <a:lnTo>
                    <a:pt x="2670" y="3922"/>
                  </a:lnTo>
                  <a:lnTo>
                    <a:pt x="2670" y="3918"/>
                  </a:lnTo>
                  <a:lnTo>
                    <a:pt x="2672" y="3912"/>
                  </a:lnTo>
                  <a:lnTo>
                    <a:pt x="2674" y="3902"/>
                  </a:lnTo>
                  <a:lnTo>
                    <a:pt x="2678" y="3892"/>
                  </a:lnTo>
                  <a:lnTo>
                    <a:pt x="2684" y="3884"/>
                  </a:lnTo>
                  <a:lnTo>
                    <a:pt x="2690" y="3878"/>
                  </a:lnTo>
                  <a:lnTo>
                    <a:pt x="2692" y="3874"/>
                  </a:lnTo>
                  <a:lnTo>
                    <a:pt x="2692" y="3868"/>
                  </a:lnTo>
                  <a:lnTo>
                    <a:pt x="2690" y="3862"/>
                  </a:lnTo>
                  <a:lnTo>
                    <a:pt x="2686" y="3858"/>
                  </a:lnTo>
                  <a:lnTo>
                    <a:pt x="2682" y="3856"/>
                  </a:lnTo>
                  <a:lnTo>
                    <a:pt x="2680" y="3854"/>
                  </a:lnTo>
                  <a:lnTo>
                    <a:pt x="2676" y="3852"/>
                  </a:lnTo>
                  <a:lnTo>
                    <a:pt x="2674" y="3854"/>
                  </a:lnTo>
                  <a:lnTo>
                    <a:pt x="2670" y="3856"/>
                  </a:lnTo>
                  <a:lnTo>
                    <a:pt x="2666" y="3856"/>
                  </a:lnTo>
                  <a:lnTo>
                    <a:pt x="2660" y="3856"/>
                  </a:lnTo>
                  <a:lnTo>
                    <a:pt x="2654" y="3858"/>
                  </a:lnTo>
                  <a:lnTo>
                    <a:pt x="2652" y="3860"/>
                  </a:lnTo>
                  <a:lnTo>
                    <a:pt x="2648" y="3860"/>
                  </a:lnTo>
                  <a:lnTo>
                    <a:pt x="2642" y="3858"/>
                  </a:lnTo>
                  <a:lnTo>
                    <a:pt x="2636" y="3858"/>
                  </a:lnTo>
                  <a:lnTo>
                    <a:pt x="2634" y="3858"/>
                  </a:lnTo>
                  <a:lnTo>
                    <a:pt x="2632" y="3862"/>
                  </a:lnTo>
                  <a:lnTo>
                    <a:pt x="2630" y="3864"/>
                  </a:lnTo>
                  <a:lnTo>
                    <a:pt x="2626" y="3864"/>
                  </a:lnTo>
                  <a:lnTo>
                    <a:pt x="2622" y="3862"/>
                  </a:lnTo>
                  <a:lnTo>
                    <a:pt x="2620" y="3864"/>
                  </a:lnTo>
                  <a:lnTo>
                    <a:pt x="2618" y="3866"/>
                  </a:lnTo>
                  <a:lnTo>
                    <a:pt x="2616" y="3870"/>
                  </a:lnTo>
                  <a:lnTo>
                    <a:pt x="2616" y="3872"/>
                  </a:lnTo>
                  <a:lnTo>
                    <a:pt x="2614" y="3874"/>
                  </a:lnTo>
                  <a:lnTo>
                    <a:pt x="2608" y="3882"/>
                  </a:lnTo>
                  <a:lnTo>
                    <a:pt x="2604" y="3886"/>
                  </a:lnTo>
                  <a:lnTo>
                    <a:pt x="2598" y="3890"/>
                  </a:lnTo>
                  <a:lnTo>
                    <a:pt x="2596" y="3896"/>
                  </a:lnTo>
                  <a:lnTo>
                    <a:pt x="2596" y="3908"/>
                  </a:lnTo>
                  <a:lnTo>
                    <a:pt x="2596" y="3920"/>
                  </a:lnTo>
                  <a:lnTo>
                    <a:pt x="2596" y="3926"/>
                  </a:lnTo>
                  <a:lnTo>
                    <a:pt x="2600" y="3932"/>
                  </a:lnTo>
                  <a:lnTo>
                    <a:pt x="2606" y="3938"/>
                  </a:lnTo>
                  <a:close/>
                  <a:moveTo>
                    <a:pt x="3234" y="3626"/>
                  </a:moveTo>
                  <a:lnTo>
                    <a:pt x="3234" y="3626"/>
                  </a:lnTo>
                  <a:lnTo>
                    <a:pt x="3234" y="3624"/>
                  </a:lnTo>
                  <a:lnTo>
                    <a:pt x="3232" y="3624"/>
                  </a:lnTo>
                  <a:lnTo>
                    <a:pt x="3226" y="3626"/>
                  </a:lnTo>
                  <a:lnTo>
                    <a:pt x="3222" y="3632"/>
                  </a:lnTo>
                  <a:lnTo>
                    <a:pt x="3222" y="3634"/>
                  </a:lnTo>
                  <a:lnTo>
                    <a:pt x="3224" y="3636"/>
                  </a:lnTo>
                  <a:lnTo>
                    <a:pt x="3226" y="3636"/>
                  </a:lnTo>
                  <a:lnTo>
                    <a:pt x="3230" y="3634"/>
                  </a:lnTo>
                  <a:lnTo>
                    <a:pt x="3234" y="3626"/>
                  </a:lnTo>
                  <a:close/>
                  <a:moveTo>
                    <a:pt x="3140" y="4236"/>
                  </a:moveTo>
                  <a:lnTo>
                    <a:pt x="3140" y="4236"/>
                  </a:lnTo>
                  <a:lnTo>
                    <a:pt x="3142" y="4224"/>
                  </a:lnTo>
                  <a:lnTo>
                    <a:pt x="3142" y="4222"/>
                  </a:lnTo>
                  <a:lnTo>
                    <a:pt x="3138" y="4224"/>
                  </a:lnTo>
                  <a:lnTo>
                    <a:pt x="3136" y="4226"/>
                  </a:lnTo>
                  <a:lnTo>
                    <a:pt x="3136" y="4230"/>
                  </a:lnTo>
                  <a:lnTo>
                    <a:pt x="3134" y="4236"/>
                  </a:lnTo>
                  <a:lnTo>
                    <a:pt x="3134" y="4240"/>
                  </a:lnTo>
                  <a:lnTo>
                    <a:pt x="3136" y="4242"/>
                  </a:lnTo>
                  <a:lnTo>
                    <a:pt x="3138" y="4242"/>
                  </a:lnTo>
                  <a:lnTo>
                    <a:pt x="3140" y="4236"/>
                  </a:lnTo>
                  <a:close/>
                  <a:moveTo>
                    <a:pt x="3216" y="3638"/>
                  </a:moveTo>
                  <a:lnTo>
                    <a:pt x="3216" y="3638"/>
                  </a:lnTo>
                  <a:lnTo>
                    <a:pt x="3216" y="3634"/>
                  </a:lnTo>
                  <a:lnTo>
                    <a:pt x="3212" y="3632"/>
                  </a:lnTo>
                  <a:lnTo>
                    <a:pt x="3208" y="3632"/>
                  </a:lnTo>
                  <a:lnTo>
                    <a:pt x="3206" y="3636"/>
                  </a:lnTo>
                  <a:lnTo>
                    <a:pt x="3208" y="3638"/>
                  </a:lnTo>
                  <a:lnTo>
                    <a:pt x="3210" y="3640"/>
                  </a:lnTo>
                  <a:lnTo>
                    <a:pt x="3214" y="3640"/>
                  </a:lnTo>
                  <a:lnTo>
                    <a:pt x="3216" y="3638"/>
                  </a:lnTo>
                  <a:close/>
                  <a:moveTo>
                    <a:pt x="3130" y="4102"/>
                  </a:moveTo>
                  <a:lnTo>
                    <a:pt x="3130" y="4102"/>
                  </a:lnTo>
                  <a:lnTo>
                    <a:pt x="3128" y="4106"/>
                  </a:lnTo>
                  <a:lnTo>
                    <a:pt x="3128" y="4108"/>
                  </a:lnTo>
                  <a:lnTo>
                    <a:pt x="3132" y="4120"/>
                  </a:lnTo>
                  <a:lnTo>
                    <a:pt x="3134" y="4124"/>
                  </a:lnTo>
                  <a:lnTo>
                    <a:pt x="3136" y="4124"/>
                  </a:lnTo>
                  <a:lnTo>
                    <a:pt x="3136" y="4120"/>
                  </a:lnTo>
                  <a:lnTo>
                    <a:pt x="3136" y="4116"/>
                  </a:lnTo>
                  <a:lnTo>
                    <a:pt x="3134" y="4104"/>
                  </a:lnTo>
                  <a:lnTo>
                    <a:pt x="3132" y="4102"/>
                  </a:lnTo>
                  <a:lnTo>
                    <a:pt x="3130" y="4102"/>
                  </a:lnTo>
                  <a:close/>
                  <a:moveTo>
                    <a:pt x="3462" y="5402"/>
                  </a:moveTo>
                  <a:lnTo>
                    <a:pt x="3462" y="5402"/>
                  </a:lnTo>
                  <a:lnTo>
                    <a:pt x="3462" y="5410"/>
                  </a:lnTo>
                  <a:lnTo>
                    <a:pt x="3462" y="5414"/>
                  </a:lnTo>
                  <a:lnTo>
                    <a:pt x="3466" y="5416"/>
                  </a:lnTo>
                  <a:lnTo>
                    <a:pt x="3472" y="5418"/>
                  </a:lnTo>
                  <a:lnTo>
                    <a:pt x="3476" y="5418"/>
                  </a:lnTo>
                  <a:lnTo>
                    <a:pt x="3478" y="5416"/>
                  </a:lnTo>
                  <a:lnTo>
                    <a:pt x="3478" y="5412"/>
                  </a:lnTo>
                  <a:lnTo>
                    <a:pt x="3474" y="5404"/>
                  </a:lnTo>
                  <a:lnTo>
                    <a:pt x="3468" y="5398"/>
                  </a:lnTo>
                  <a:lnTo>
                    <a:pt x="3464" y="5394"/>
                  </a:lnTo>
                  <a:lnTo>
                    <a:pt x="3462" y="5396"/>
                  </a:lnTo>
                  <a:lnTo>
                    <a:pt x="3462" y="5402"/>
                  </a:lnTo>
                  <a:close/>
                  <a:moveTo>
                    <a:pt x="4244" y="2492"/>
                  </a:moveTo>
                  <a:lnTo>
                    <a:pt x="4244" y="2492"/>
                  </a:lnTo>
                  <a:lnTo>
                    <a:pt x="4244" y="2496"/>
                  </a:lnTo>
                  <a:lnTo>
                    <a:pt x="4248" y="2496"/>
                  </a:lnTo>
                  <a:lnTo>
                    <a:pt x="4256" y="2492"/>
                  </a:lnTo>
                  <a:lnTo>
                    <a:pt x="4264" y="2486"/>
                  </a:lnTo>
                  <a:lnTo>
                    <a:pt x="4280" y="2470"/>
                  </a:lnTo>
                  <a:lnTo>
                    <a:pt x="4284" y="2464"/>
                  </a:lnTo>
                  <a:lnTo>
                    <a:pt x="4284" y="2460"/>
                  </a:lnTo>
                  <a:lnTo>
                    <a:pt x="4282" y="2460"/>
                  </a:lnTo>
                  <a:lnTo>
                    <a:pt x="4276" y="2460"/>
                  </a:lnTo>
                  <a:lnTo>
                    <a:pt x="4266" y="2466"/>
                  </a:lnTo>
                  <a:lnTo>
                    <a:pt x="4254" y="2476"/>
                  </a:lnTo>
                  <a:lnTo>
                    <a:pt x="4248" y="2484"/>
                  </a:lnTo>
                  <a:lnTo>
                    <a:pt x="4244" y="2492"/>
                  </a:lnTo>
                  <a:close/>
                  <a:moveTo>
                    <a:pt x="4364" y="2396"/>
                  </a:moveTo>
                  <a:lnTo>
                    <a:pt x="4364" y="2396"/>
                  </a:lnTo>
                  <a:lnTo>
                    <a:pt x="4368" y="2398"/>
                  </a:lnTo>
                  <a:lnTo>
                    <a:pt x="4370" y="2396"/>
                  </a:lnTo>
                  <a:lnTo>
                    <a:pt x="4370" y="2394"/>
                  </a:lnTo>
                  <a:lnTo>
                    <a:pt x="4368" y="2392"/>
                  </a:lnTo>
                  <a:lnTo>
                    <a:pt x="4366" y="2390"/>
                  </a:lnTo>
                  <a:lnTo>
                    <a:pt x="4364" y="2392"/>
                  </a:lnTo>
                  <a:lnTo>
                    <a:pt x="4364" y="2394"/>
                  </a:lnTo>
                  <a:lnTo>
                    <a:pt x="4364" y="2396"/>
                  </a:lnTo>
                  <a:close/>
                  <a:moveTo>
                    <a:pt x="4388" y="2374"/>
                  </a:moveTo>
                  <a:lnTo>
                    <a:pt x="4388" y="2374"/>
                  </a:lnTo>
                  <a:lnTo>
                    <a:pt x="4392" y="2376"/>
                  </a:lnTo>
                  <a:lnTo>
                    <a:pt x="4392" y="2374"/>
                  </a:lnTo>
                  <a:lnTo>
                    <a:pt x="4394" y="2370"/>
                  </a:lnTo>
                  <a:lnTo>
                    <a:pt x="4392" y="2368"/>
                  </a:lnTo>
                  <a:lnTo>
                    <a:pt x="4390" y="2366"/>
                  </a:lnTo>
                  <a:lnTo>
                    <a:pt x="4388" y="2368"/>
                  </a:lnTo>
                  <a:lnTo>
                    <a:pt x="4388" y="2372"/>
                  </a:lnTo>
                  <a:lnTo>
                    <a:pt x="4388" y="2374"/>
                  </a:lnTo>
                  <a:close/>
                  <a:moveTo>
                    <a:pt x="264" y="3518"/>
                  </a:moveTo>
                  <a:lnTo>
                    <a:pt x="264" y="3518"/>
                  </a:lnTo>
                  <a:lnTo>
                    <a:pt x="266" y="3518"/>
                  </a:lnTo>
                  <a:lnTo>
                    <a:pt x="264" y="3518"/>
                  </a:lnTo>
                  <a:close/>
                  <a:moveTo>
                    <a:pt x="5798" y="1166"/>
                  </a:moveTo>
                  <a:lnTo>
                    <a:pt x="5798" y="1166"/>
                  </a:lnTo>
                  <a:lnTo>
                    <a:pt x="5790" y="1156"/>
                  </a:lnTo>
                  <a:lnTo>
                    <a:pt x="5782" y="1148"/>
                  </a:lnTo>
                  <a:lnTo>
                    <a:pt x="5772" y="1144"/>
                  </a:lnTo>
                  <a:lnTo>
                    <a:pt x="5760" y="1140"/>
                  </a:lnTo>
                  <a:lnTo>
                    <a:pt x="5732" y="1138"/>
                  </a:lnTo>
                  <a:lnTo>
                    <a:pt x="5698" y="1136"/>
                  </a:lnTo>
                  <a:lnTo>
                    <a:pt x="5692" y="1138"/>
                  </a:lnTo>
                  <a:lnTo>
                    <a:pt x="5688" y="1140"/>
                  </a:lnTo>
                  <a:lnTo>
                    <a:pt x="5686" y="1144"/>
                  </a:lnTo>
                  <a:lnTo>
                    <a:pt x="5686" y="1148"/>
                  </a:lnTo>
                  <a:lnTo>
                    <a:pt x="5690" y="1160"/>
                  </a:lnTo>
                  <a:lnTo>
                    <a:pt x="5696" y="1172"/>
                  </a:lnTo>
                  <a:lnTo>
                    <a:pt x="5702" y="1184"/>
                  </a:lnTo>
                  <a:lnTo>
                    <a:pt x="5704" y="1190"/>
                  </a:lnTo>
                  <a:lnTo>
                    <a:pt x="5704" y="1192"/>
                  </a:lnTo>
                  <a:lnTo>
                    <a:pt x="5700" y="1192"/>
                  </a:lnTo>
                  <a:lnTo>
                    <a:pt x="5684" y="1186"/>
                  </a:lnTo>
                  <a:lnTo>
                    <a:pt x="5676" y="1180"/>
                  </a:lnTo>
                  <a:lnTo>
                    <a:pt x="5670" y="1174"/>
                  </a:lnTo>
                  <a:lnTo>
                    <a:pt x="5666" y="1168"/>
                  </a:lnTo>
                  <a:lnTo>
                    <a:pt x="5664" y="1162"/>
                  </a:lnTo>
                  <a:lnTo>
                    <a:pt x="5664" y="1150"/>
                  </a:lnTo>
                  <a:lnTo>
                    <a:pt x="5666" y="1138"/>
                  </a:lnTo>
                  <a:lnTo>
                    <a:pt x="5666" y="1126"/>
                  </a:lnTo>
                  <a:lnTo>
                    <a:pt x="5664" y="1120"/>
                  </a:lnTo>
                  <a:lnTo>
                    <a:pt x="5660" y="1114"/>
                  </a:lnTo>
                  <a:lnTo>
                    <a:pt x="5654" y="1106"/>
                  </a:lnTo>
                  <a:lnTo>
                    <a:pt x="5646" y="1100"/>
                  </a:lnTo>
                  <a:lnTo>
                    <a:pt x="5634" y="1092"/>
                  </a:lnTo>
                  <a:lnTo>
                    <a:pt x="5618" y="1084"/>
                  </a:lnTo>
                  <a:lnTo>
                    <a:pt x="5580" y="1068"/>
                  </a:lnTo>
                  <a:lnTo>
                    <a:pt x="5546" y="1050"/>
                  </a:lnTo>
                  <a:lnTo>
                    <a:pt x="5478" y="1014"/>
                  </a:lnTo>
                  <a:lnTo>
                    <a:pt x="5478" y="1008"/>
                  </a:lnTo>
                  <a:lnTo>
                    <a:pt x="5448" y="994"/>
                  </a:lnTo>
                  <a:lnTo>
                    <a:pt x="5418" y="982"/>
                  </a:lnTo>
                  <a:lnTo>
                    <a:pt x="5386" y="970"/>
                  </a:lnTo>
                  <a:lnTo>
                    <a:pt x="5356" y="962"/>
                  </a:lnTo>
                  <a:lnTo>
                    <a:pt x="5310" y="952"/>
                  </a:lnTo>
                  <a:lnTo>
                    <a:pt x="5294" y="946"/>
                  </a:lnTo>
                  <a:lnTo>
                    <a:pt x="5270" y="944"/>
                  </a:lnTo>
                  <a:lnTo>
                    <a:pt x="5210" y="940"/>
                  </a:lnTo>
                  <a:lnTo>
                    <a:pt x="5170" y="936"/>
                  </a:lnTo>
                  <a:lnTo>
                    <a:pt x="5144" y="930"/>
                  </a:lnTo>
                  <a:lnTo>
                    <a:pt x="5126" y="924"/>
                  </a:lnTo>
                  <a:lnTo>
                    <a:pt x="5116" y="918"/>
                  </a:lnTo>
                  <a:lnTo>
                    <a:pt x="5108" y="916"/>
                  </a:lnTo>
                  <a:lnTo>
                    <a:pt x="5102" y="918"/>
                  </a:lnTo>
                  <a:lnTo>
                    <a:pt x="5096" y="926"/>
                  </a:lnTo>
                  <a:lnTo>
                    <a:pt x="5086" y="942"/>
                  </a:lnTo>
                  <a:lnTo>
                    <a:pt x="5080" y="950"/>
                  </a:lnTo>
                  <a:lnTo>
                    <a:pt x="5078" y="958"/>
                  </a:lnTo>
                  <a:lnTo>
                    <a:pt x="5078" y="964"/>
                  </a:lnTo>
                  <a:lnTo>
                    <a:pt x="5080" y="968"/>
                  </a:lnTo>
                  <a:lnTo>
                    <a:pt x="5084" y="972"/>
                  </a:lnTo>
                  <a:lnTo>
                    <a:pt x="5088" y="974"/>
                  </a:lnTo>
                  <a:lnTo>
                    <a:pt x="5100" y="978"/>
                  </a:lnTo>
                  <a:lnTo>
                    <a:pt x="5110" y="982"/>
                  </a:lnTo>
                  <a:lnTo>
                    <a:pt x="5114" y="986"/>
                  </a:lnTo>
                  <a:lnTo>
                    <a:pt x="5116" y="988"/>
                  </a:lnTo>
                  <a:lnTo>
                    <a:pt x="5116" y="992"/>
                  </a:lnTo>
                  <a:lnTo>
                    <a:pt x="5114" y="998"/>
                  </a:lnTo>
                  <a:lnTo>
                    <a:pt x="5108" y="1004"/>
                  </a:lnTo>
                  <a:lnTo>
                    <a:pt x="5100" y="1012"/>
                  </a:lnTo>
                  <a:lnTo>
                    <a:pt x="5084" y="1024"/>
                  </a:lnTo>
                  <a:lnTo>
                    <a:pt x="5076" y="1028"/>
                  </a:lnTo>
                  <a:lnTo>
                    <a:pt x="5072" y="1030"/>
                  </a:lnTo>
                  <a:lnTo>
                    <a:pt x="5068" y="1028"/>
                  </a:lnTo>
                  <a:lnTo>
                    <a:pt x="5064" y="1026"/>
                  </a:lnTo>
                  <a:lnTo>
                    <a:pt x="5058" y="1020"/>
                  </a:lnTo>
                  <a:lnTo>
                    <a:pt x="5052" y="1012"/>
                  </a:lnTo>
                  <a:lnTo>
                    <a:pt x="5044" y="1004"/>
                  </a:lnTo>
                  <a:lnTo>
                    <a:pt x="5040" y="1000"/>
                  </a:lnTo>
                  <a:lnTo>
                    <a:pt x="5034" y="996"/>
                  </a:lnTo>
                  <a:lnTo>
                    <a:pt x="5028" y="996"/>
                  </a:lnTo>
                  <a:lnTo>
                    <a:pt x="5020" y="994"/>
                  </a:lnTo>
                  <a:lnTo>
                    <a:pt x="5012" y="994"/>
                  </a:lnTo>
                  <a:lnTo>
                    <a:pt x="5006" y="992"/>
                  </a:lnTo>
                  <a:lnTo>
                    <a:pt x="5004" y="990"/>
                  </a:lnTo>
                  <a:lnTo>
                    <a:pt x="5002" y="988"/>
                  </a:lnTo>
                  <a:lnTo>
                    <a:pt x="5000" y="978"/>
                  </a:lnTo>
                  <a:lnTo>
                    <a:pt x="5000" y="970"/>
                  </a:lnTo>
                  <a:lnTo>
                    <a:pt x="5000" y="962"/>
                  </a:lnTo>
                  <a:lnTo>
                    <a:pt x="4998" y="960"/>
                  </a:lnTo>
                  <a:lnTo>
                    <a:pt x="4994" y="958"/>
                  </a:lnTo>
                  <a:lnTo>
                    <a:pt x="4988" y="956"/>
                  </a:lnTo>
                  <a:lnTo>
                    <a:pt x="4980" y="958"/>
                  </a:lnTo>
                  <a:lnTo>
                    <a:pt x="4958" y="964"/>
                  </a:lnTo>
                  <a:lnTo>
                    <a:pt x="4944" y="968"/>
                  </a:lnTo>
                  <a:lnTo>
                    <a:pt x="4930" y="970"/>
                  </a:lnTo>
                  <a:lnTo>
                    <a:pt x="4920" y="972"/>
                  </a:lnTo>
                  <a:lnTo>
                    <a:pt x="4908" y="972"/>
                  </a:lnTo>
                  <a:lnTo>
                    <a:pt x="4890" y="968"/>
                  </a:lnTo>
                  <a:lnTo>
                    <a:pt x="4870" y="964"/>
                  </a:lnTo>
                  <a:lnTo>
                    <a:pt x="4850" y="958"/>
                  </a:lnTo>
                  <a:lnTo>
                    <a:pt x="4828" y="954"/>
                  </a:lnTo>
                  <a:lnTo>
                    <a:pt x="4814" y="954"/>
                  </a:lnTo>
                  <a:lnTo>
                    <a:pt x="4800" y="954"/>
                  </a:lnTo>
                  <a:lnTo>
                    <a:pt x="4784" y="956"/>
                  </a:lnTo>
                  <a:lnTo>
                    <a:pt x="4766" y="958"/>
                  </a:lnTo>
                  <a:lnTo>
                    <a:pt x="4732" y="966"/>
                  </a:lnTo>
                  <a:lnTo>
                    <a:pt x="4706" y="966"/>
                  </a:lnTo>
                  <a:lnTo>
                    <a:pt x="4686" y="964"/>
                  </a:lnTo>
                  <a:lnTo>
                    <a:pt x="4674" y="960"/>
                  </a:lnTo>
                  <a:lnTo>
                    <a:pt x="4668" y="956"/>
                  </a:lnTo>
                  <a:lnTo>
                    <a:pt x="4666" y="952"/>
                  </a:lnTo>
                  <a:lnTo>
                    <a:pt x="4662" y="944"/>
                  </a:lnTo>
                  <a:lnTo>
                    <a:pt x="4664" y="934"/>
                  </a:lnTo>
                  <a:lnTo>
                    <a:pt x="4668" y="924"/>
                  </a:lnTo>
                  <a:lnTo>
                    <a:pt x="4670" y="918"/>
                  </a:lnTo>
                  <a:lnTo>
                    <a:pt x="4670" y="912"/>
                  </a:lnTo>
                  <a:lnTo>
                    <a:pt x="4668" y="906"/>
                  </a:lnTo>
                  <a:lnTo>
                    <a:pt x="4662" y="898"/>
                  </a:lnTo>
                  <a:lnTo>
                    <a:pt x="4656" y="892"/>
                  </a:lnTo>
                  <a:lnTo>
                    <a:pt x="4648" y="884"/>
                  </a:lnTo>
                  <a:lnTo>
                    <a:pt x="4636" y="878"/>
                  </a:lnTo>
                  <a:lnTo>
                    <a:pt x="4624" y="872"/>
                  </a:lnTo>
                  <a:lnTo>
                    <a:pt x="4608" y="868"/>
                  </a:lnTo>
                  <a:lnTo>
                    <a:pt x="4592" y="862"/>
                  </a:lnTo>
                  <a:lnTo>
                    <a:pt x="4572" y="860"/>
                  </a:lnTo>
                  <a:lnTo>
                    <a:pt x="4552" y="856"/>
                  </a:lnTo>
                  <a:lnTo>
                    <a:pt x="4528" y="856"/>
                  </a:lnTo>
                  <a:lnTo>
                    <a:pt x="4504" y="856"/>
                  </a:lnTo>
                  <a:lnTo>
                    <a:pt x="4476" y="860"/>
                  </a:lnTo>
                  <a:lnTo>
                    <a:pt x="4448" y="864"/>
                  </a:lnTo>
                  <a:lnTo>
                    <a:pt x="4420" y="868"/>
                  </a:lnTo>
                  <a:lnTo>
                    <a:pt x="4396" y="870"/>
                  </a:lnTo>
                  <a:lnTo>
                    <a:pt x="4374" y="868"/>
                  </a:lnTo>
                  <a:lnTo>
                    <a:pt x="4358" y="866"/>
                  </a:lnTo>
                  <a:lnTo>
                    <a:pt x="4342" y="860"/>
                  </a:lnTo>
                  <a:lnTo>
                    <a:pt x="4328" y="854"/>
                  </a:lnTo>
                  <a:lnTo>
                    <a:pt x="4318" y="848"/>
                  </a:lnTo>
                  <a:lnTo>
                    <a:pt x="4308" y="840"/>
                  </a:lnTo>
                  <a:lnTo>
                    <a:pt x="4292" y="822"/>
                  </a:lnTo>
                  <a:lnTo>
                    <a:pt x="4278" y="804"/>
                  </a:lnTo>
                  <a:lnTo>
                    <a:pt x="4264" y="788"/>
                  </a:lnTo>
                  <a:lnTo>
                    <a:pt x="4256" y="782"/>
                  </a:lnTo>
                  <a:lnTo>
                    <a:pt x="4246" y="778"/>
                  </a:lnTo>
                  <a:lnTo>
                    <a:pt x="4228" y="772"/>
                  </a:lnTo>
                  <a:lnTo>
                    <a:pt x="4214" y="768"/>
                  </a:lnTo>
                  <a:lnTo>
                    <a:pt x="4186" y="768"/>
                  </a:lnTo>
                  <a:lnTo>
                    <a:pt x="4154" y="764"/>
                  </a:lnTo>
                  <a:lnTo>
                    <a:pt x="4130" y="762"/>
                  </a:lnTo>
                  <a:lnTo>
                    <a:pt x="4100" y="754"/>
                  </a:lnTo>
                  <a:lnTo>
                    <a:pt x="4068" y="748"/>
                  </a:lnTo>
                  <a:lnTo>
                    <a:pt x="4044" y="744"/>
                  </a:lnTo>
                  <a:lnTo>
                    <a:pt x="4002" y="740"/>
                  </a:lnTo>
                  <a:lnTo>
                    <a:pt x="3964" y="738"/>
                  </a:lnTo>
                  <a:lnTo>
                    <a:pt x="3944" y="734"/>
                  </a:lnTo>
                  <a:lnTo>
                    <a:pt x="3922" y="730"/>
                  </a:lnTo>
                  <a:lnTo>
                    <a:pt x="3902" y="724"/>
                  </a:lnTo>
                  <a:lnTo>
                    <a:pt x="3892" y="724"/>
                  </a:lnTo>
                  <a:lnTo>
                    <a:pt x="3892" y="726"/>
                  </a:lnTo>
                  <a:lnTo>
                    <a:pt x="3890" y="728"/>
                  </a:lnTo>
                  <a:lnTo>
                    <a:pt x="3890" y="734"/>
                  </a:lnTo>
                  <a:lnTo>
                    <a:pt x="3892" y="740"/>
                  </a:lnTo>
                  <a:lnTo>
                    <a:pt x="3890" y="744"/>
                  </a:lnTo>
                  <a:lnTo>
                    <a:pt x="3888" y="746"/>
                  </a:lnTo>
                  <a:lnTo>
                    <a:pt x="3882" y="750"/>
                  </a:lnTo>
                  <a:lnTo>
                    <a:pt x="3876" y="752"/>
                  </a:lnTo>
                  <a:lnTo>
                    <a:pt x="3854" y="754"/>
                  </a:lnTo>
                  <a:lnTo>
                    <a:pt x="3842" y="756"/>
                  </a:lnTo>
                  <a:lnTo>
                    <a:pt x="3834" y="758"/>
                  </a:lnTo>
                  <a:lnTo>
                    <a:pt x="3830" y="764"/>
                  </a:lnTo>
                  <a:lnTo>
                    <a:pt x="3830" y="768"/>
                  </a:lnTo>
                  <a:lnTo>
                    <a:pt x="3832" y="776"/>
                  </a:lnTo>
                  <a:lnTo>
                    <a:pt x="3836" y="782"/>
                  </a:lnTo>
                  <a:lnTo>
                    <a:pt x="3846" y="798"/>
                  </a:lnTo>
                  <a:lnTo>
                    <a:pt x="3856" y="812"/>
                  </a:lnTo>
                  <a:lnTo>
                    <a:pt x="3860" y="818"/>
                  </a:lnTo>
                  <a:lnTo>
                    <a:pt x="3862" y="822"/>
                  </a:lnTo>
                  <a:lnTo>
                    <a:pt x="3860" y="826"/>
                  </a:lnTo>
                  <a:lnTo>
                    <a:pt x="3856" y="828"/>
                  </a:lnTo>
                  <a:lnTo>
                    <a:pt x="3848" y="826"/>
                  </a:lnTo>
                  <a:lnTo>
                    <a:pt x="3836" y="824"/>
                  </a:lnTo>
                  <a:lnTo>
                    <a:pt x="3810" y="818"/>
                  </a:lnTo>
                  <a:lnTo>
                    <a:pt x="3792" y="818"/>
                  </a:lnTo>
                  <a:lnTo>
                    <a:pt x="3778" y="818"/>
                  </a:lnTo>
                  <a:lnTo>
                    <a:pt x="3770" y="820"/>
                  </a:lnTo>
                  <a:lnTo>
                    <a:pt x="3760" y="824"/>
                  </a:lnTo>
                  <a:lnTo>
                    <a:pt x="3750" y="824"/>
                  </a:lnTo>
                  <a:lnTo>
                    <a:pt x="3736" y="824"/>
                  </a:lnTo>
                  <a:lnTo>
                    <a:pt x="3716" y="820"/>
                  </a:lnTo>
                  <a:lnTo>
                    <a:pt x="3704" y="818"/>
                  </a:lnTo>
                  <a:lnTo>
                    <a:pt x="3694" y="818"/>
                  </a:lnTo>
                  <a:lnTo>
                    <a:pt x="3686" y="818"/>
                  </a:lnTo>
                  <a:lnTo>
                    <a:pt x="3676" y="820"/>
                  </a:lnTo>
                  <a:lnTo>
                    <a:pt x="3662" y="826"/>
                  </a:lnTo>
                  <a:lnTo>
                    <a:pt x="3650" y="832"/>
                  </a:lnTo>
                  <a:lnTo>
                    <a:pt x="3638" y="836"/>
                  </a:lnTo>
                  <a:lnTo>
                    <a:pt x="3632" y="838"/>
                  </a:lnTo>
                  <a:lnTo>
                    <a:pt x="3624" y="836"/>
                  </a:lnTo>
                  <a:lnTo>
                    <a:pt x="3616" y="836"/>
                  </a:lnTo>
                  <a:lnTo>
                    <a:pt x="3608" y="832"/>
                  </a:lnTo>
                  <a:lnTo>
                    <a:pt x="3598" y="826"/>
                  </a:lnTo>
                  <a:lnTo>
                    <a:pt x="3586" y="818"/>
                  </a:lnTo>
                  <a:lnTo>
                    <a:pt x="3576" y="812"/>
                  </a:lnTo>
                  <a:lnTo>
                    <a:pt x="3566" y="810"/>
                  </a:lnTo>
                  <a:lnTo>
                    <a:pt x="3558" y="810"/>
                  </a:lnTo>
                  <a:lnTo>
                    <a:pt x="3552" y="814"/>
                  </a:lnTo>
                  <a:lnTo>
                    <a:pt x="3546" y="820"/>
                  </a:lnTo>
                  <a:lnTo>
                    <a:pt x="3540" y="828"/>
                  </a:lnTo>
                  <a:lnTo>
                    <a:pt x="3530" y="848"/>
                  </a:lnTo>
                  <a:lnTo>
                    <a:pt x="3520" y="864"/>
                  </a:lnTo>
                  <a:lnTo>
                    <a:pt x="3514" y="872"/>
                  </a:lnTo>
                  <a:lnTo>
                    <a:pt x="3508" y="876"/>
                  </a:lnTo>
                  <a:lnTo>
                    <a:pt x="3500" y="878"/>
                  </a:lnTo>
                  <a:lnTo>
                    <a:pt x="3492" y="878"/>
                  </a:lnTo>
                  <a:lnTo>
                    <a:pt x="3482" y="872"/>
                  </a:lnTo>
                  <a:lnTo>
                    <a:pt x="3470" y="864"/>
                  </a:lnTo>
                  <a:lnTo>
                    <a:pt x="3428" y="824"/>
                  </a:lnTo>
                  <a:lnTo>
                    <a:pt x="3402" y="796"/>
                  </a:lnTo>
                  <a:lnTo>
                    <a:pt x="3390" y="784"/>
                  </a:lnTo>
                  <a:lnTo>
                    <a:pt x="3380" y="776"/>
                  </a:lnTo>
                  <a:lnTo>
                    <a:pt x="3368" y="768"/>
                  </a:lnTo>
                  <a:lnTo>
                    <a:pt x="3352" y="762"/>
                  </a:lnTo>
                  <a:lnTo>
                    <a:pt x="3346" y="760"/>
                  </a:lnTo>
                  <a:lnTo>
                    <a:pt x="3342" y="760"/>
                  </a:lnTo>
                  <a:lnTo>
                    <a:pt x="3338" y="762"/>
                  </a:lnTo>
                  <a:lnTo>
                    <a:pt x="3338" y="764"/>
                  </a:lnTo>
                  <a:lnTo>
                    <a:pt x="3340" y="772"/>
                  </a:lnTo>
                  <a:lnTo>
                    <a:pt x="3344" y="782"/>
                  </a:lnTo>
                  <a:lnTo>
                    <a:pt x="3348" y="792"/>
                  </a:lnTo>
                  <a:lnTo>
                    <a:pt x="3350" y="798"/>
                  </a:lnTo>
                  <a:lnTo>
                    <a:pt x="3348" y="798"/>
                  </a:lnTo>
                  <a:lnTo>
                    <a:pt x="3346" y="798"/>
                  </a:lnTo>
                  <a:lnTo>
                    <a:pt x="3336" y="790"/>
                  </a:lnTo>
                  <a:lnTo>
                    <a:pt x="3318" y="778"/>
                  </a:lnTo>
                  <a:lnTo>
                    <a:pt x="3296" y="766"/>
                  </a:lnTo>
                  <a:lnTo>
                    <a:pt x="3270" y="754"/>
                  </a:lnTo>
                  <a:lnTo>
                    <a:pt x="3242" y="744"/>
                  </a:lnTo>
                  <a:lnTo>
                    <a:pt x="3208" y="734"/>
                  </a:lnTo>
                  <a:lnTo>
                    <a:pt x="3170" y="728"/>
                  </a:lnTo>
                  <a:lnTo>
                    <a:pt x="3128" y="722"/>
                  </a:lnTo>
                  <a:lnTo>
                    <a:pt x="3082" y="716"/>
                  </a:lnTo>
                  <a:lnTo>
                    <a:pt x="3030" y="712"/>
                  </a:lnTo>
                  <a:lnTo>
                    <a:pt x="3012" y="708"/>
                  </a:lnTo>
                  <a:lnTo>
                    <a:pt x="3000" y="704"/>
                  </a:lnTo>
                  <a:lnTo>
                    <a:pt x="2994" y="702"/>
                  </a:lnTo>
                  <a:lnTo>
                    <a:pt x="2992" y="698"/>
                  </a:lnTo>
                  <a:lnTo>
                    <a:pt x="2992" y="694"/>
                  </a:lnTo>
                  <a:lnTo>
                    <a:pt x="2994" y="690"/>
                  </a:lnTo>
                  <a:lnTo>
                    <a:pt x="3002" y="684"/>
                  </a:lnTo>
                  <a:lnTo>
                    <a:pt x="3008" y="678"/>
                  </a:lnTo>
                  <a:lnTo>
                    <a:pt x="3008" y="676"/>
                  </a:lnTo>
                  <a:lnTo>
                    <a:pt x="3006" y="674"/>
                  </a:lnTo>
                  <a:lnTo>
                    <a:pt x="3002" y="672"/>
                  </a:lnTo>
                  <a:lnTo>
                    <a:pt x="2992" y="670"/>
                  </a:lnTo>
                  <a:lnTo>
                    <a:pt x="2946" y="666"/>
                  </a:lnTo>
                  <a:lnTo>
                    <a:pt x="2904" y="664"/>
                  </a:lnTo>
                  <a:lnTo>
                    <a:pt x="2864" y="664"/>
                  </a:lnTo>
                  <a:lnTo>
                    <a:pt x="2844" y="666"/>
                  </a:lnTo>
                  <a:lnTo>
                    <a:pt x="2822" y="670"/>
                  </a:lnTo>
                  <a:lnTo>
                    <a:pt x="2814" y="670"/>
                  </a:lnTo>
                  <a:lnTo>
                    <a:pt x="2806" y="670"/>
                  </a:lnTo>
                  <a:lnTo>
                    <a:pt x="2800" y="670"/>
                  </a:lnTo>
                  <a:lnTo>
                    <a:pt x="2794" y="668"/>
                  </a:lnTo>
                  <a:lnTo>
                    <a:pt x="2790" y="662"/>
                  </a:lnTo>
                  <a:lnTo>
                    <a:pt x="2786" y="654"/>
                  </a:lnTo>
                  <a:lnTo>
                    <a:pt x="2784" y="648"/>
                  </a:lnTo>
                  <a:lnTo>
                    <a:pt x="2780" y="644"/>
                  </a:lnTo>
                  <a:lnTo>
                    <a:pt x="2778" y="642"/>
                  </a:lnTo>
                  <a:lnTo>
                    <a:pt x="2774" y="642"/>
                  </a:lnTo>
                  <a:lnTo>
                    <a:pt x="2762" y="648"/>
                  </a:lnTo>
                  <a:lnTo>
                    <a:pt x="2748" y="654"/>
                  </a:lnTo>
                  <a:lnTo>
                    <a:pt x="2738" y="654"/>
                  </a:lnTo>
                  <a:lnTo>
                    <a:pt x="2730" y="652"/>
                  </a:lnTo>
                  <a:lnTo>
                    <a:pt x="2722" y="648"/>
                  </a:lnTo>
                  <a:lnTo>
                    <a:pt x="2714" y="644"/>
                  </a:lnTo>
                  <a:lnTo>
                    <a:pt x="2704" y="640"/>
                  </a:lnTo>
                  <a:lnTo>
                    <a:pt x="2692" y="638"/>
                  </a:lnTo>
                  <a:lnTo>
                    <a:pt x="2676" y="640"/>
                  </a:lnTo>
                  <a:lnTo>
                    <a:pt x="2660" y="644"/>
                  </a:lnTo>
                  <a:lnTo>
                    <a:pt x="2652" y="650"/>
                  </a:lnTo>
                  <a:lnTo>
                    <a:pt x="2650" y="658"/>
                  </a:lnTo>
                  <a:lnTo>
                    <a:pt x="2648" y="664"/>
                  </a:lnTo>
                  <a:lnTo>
                    <a:pt x="2642" y="672"/>
                  </a:lnTo>
                  <a:lnTo>
                    <a:pt x="2634" y="680"/>
                  </a:lnTo>
                  <a:lnTo>
                    <a:pt x="2614" y="686"/>
                  </a:lnTo>
                  <a:lnTo>
                    <a:pt x="2586" y="692"/>
                  </a:lnTo>
                  <a:lnTo>
                    <a:pt x="2554" y="696"/>
                  </a:lnTo>
                  <a:lnTo>
                    <a:pt x="2530" y="698"/>
                  </a:lnTo>
                  <a:lnTo>
                    <a:pt x="2516" y="696"/>
                  </a:lnTo>
                  <a:lnTo>
                    <a:pt x="2512" y="694"/>
                  </a:lnTo>
                  <a:lnTo>
                    <a:pt x="2512" y="692"/>
                  </a:lnTo>
                  <a:lnTo>
                    <a:pt x="2512" y="690"/>
                  </a:lnTo>
                  <a:lnTo>
                    <a:pt x="2516" y="686"/>
                  </a:lnTo>
                  <a:lnTo>
                    <a:pt x="2528" y="676"/>
                  </a:lnTo>
                  <a:lnTo>
                    <a:pt x="2550" y="666"/>
                  </a:lnTo>
                  <a:lnTo>
                    <a:pt x="2580" y="652"/>
                  </a:lnTo>
                  <a:lnTo>
                    <a:pt x="2610" y="640"/>
                  </a:lnTo>
                  <a:lnTo>
                    <a:pt x="2632" y="628"/>
                  </a:lnTo>
                  <a:lnTo>
                    <a:pt x="2660" y="610"/>
                  </a:lnTo>
                  <a:lnTo>
                    <a:pt x="2672" y="602"/>
                  </a:lnTo>
                  <a:lnTo>
                    <a:pt x="2688" y="594"/>
                  </a:lnTo>
                  <a:lnTo>
                    <a:pt x="2706" y="586"/>
                  </a:lnTo>
                  <a:lnTo>
                    <a:pt x="2734" y="576"/>
                  </a:lnTo>
                  <a:lnTo>
                    <a:pt x="2762" y="566"/>
                  </a:lnTo>
                  <a:lnTo>
                    <a:pt x="2782" y="554"/>
                  </a:lnTo>
                  <a:lnTo>
                    <a:pt x="2788" y="548"/>
                  </a:lnTo>
                  <a:lnTo>
                    <a:pt x="2794" y="542"/>
                  </a:lnTo>
                  <a:lnTo>
                    <a:pt x="2802" y="528"/>
                  </a:lnTo>
                  <a:lnTo>
                    <a:pt x="2806" y="514"/>
                  </a:lnTo>
                  <a:lnTo>
                    <a:pt x="2806" y="502"/>
                  </a:lnTo>
                  <a:lnTo>
                    <a:pt x="2802" y="490"/>
                  </a:lnTo>
                  <a:lnTo>
                    <a:pt x="2798" y="478"/>
                  </a:lnTo>
                  <a:lnTo>
                    <a:pt x="2792" y="470"/>
                  </a:lnTo>
                  <a:lnTo>
                    <a:pt x="2784" y="464"/>
                  </a:lnTo>
                  <a:lnTo>
                    <a:pt x="2776" y="462"/>
                  </a:lnTo>
                  <a:lnTo>
                    <a:pt x="2768" y="460"/>
                  </a:lnTo>
                  <a:lnTo>
                    <a:pt x="2748" y="454"/>
                  </a:lnTo>
                  <a:lnTo>
                    <a:pt x="2738" y="448"/>
                  </a:lnTo>
                  <a:lnTo>
                    <a:pt x="2724" y="438"/>
                  </a:lnTo>
                  <a:lnTo>
                    <a:pt x="2712" y="430"/>
                  </a:lnTo>
                  <a:lnTo>
                    <a:pt x="2700" y="426"/>
                  </a:lnTo>
                  <a:lnTo>
                    <a:pt x="2686" y="424"/>
                  </a:lnTo>
                  <a:lnTo>
                    <a:pt x="2672" y="424"/>
                  </a:lnTo>
                  <a:lnTo>
                    <a:pt x="2644" y="428"/>
                  </a:lnTo>
                  <a:lnTo>
                    <a:pt x="2628" y="428"/>
                  </a:lnTo>
                  <a:lnTo>
                    <a:pt x="2612" y="426"/>
                  </a:lnTo>
                  <a:lnTo>
                    <a:pt x="2598" y="424"/>
                  </a:lnTo>
                  <a:lnTo>
                    <a:pt x="2590" y="424"/>
                  </a:lnTo>
                  <a:lnTo>
                    <a:pt x="2582" y="426"/>
                  </a:lnTo>
                  <a:lnTo>
                    <a:pt x="2578" y="428"/>
                  </a:lnTo>
                  <a:lnTo>
                    <a:pt x="2574" y="432"/>
                  </a:lnTo>
                  <a:lnTo>
                    <a:pt x="2566" y="436"/>
                  </a:lnTo>
                  <a:lnTo>
                    <a:pt x="2554" y="440"/>
                  </a:lnTo>
                  <a:lnTo>
                    <a:pt x="2538" y="444"/>
                  </a:lnTo>
                  <a:lnTo>
                    <a:pt x="2516" y="444"/>
                  </a:lnTo>
                  <a:lnTo>
                    <a:pt x="2512" y="444"/>
                  </a:lnTo>
                  <a:lnTo>
                    <a:pt x="2512" y="442"/>
                  </a:lnTo>
                  <a:lnTo>
                    <a:pt x="2516" y="436"/>
                  </a:lnTo>
                  <a:lnTo>
                    <a:pt x="2528" y="428"/>
                  </a:lnTo>
                  <a:lnTo>
                    <a:pt x="2538" y="420"/>
                  </a:lnTo>
                  <a:lnTo>
                    <a:pt x="2540" y="416"/>
                  </a:lnTo>
                  <a:lnTo>
                    <a:pt x="2542" y="412"/>
                  </a:lnTo>
                  <a:lnTo>
                    <a:pt x="2540" y="410"/>
                  </a:lnTo>
                  <a:lnTo>
                    <a:pt x="2534" y="406"/>
                  </a:lnTo>
                  <a:lnTo>
                    <a:pt x="2524" y="404"/>
                  </a:lnTo>
                  <a:lnTo>
                    <a:pt x="2508" y="402"/>
                  </a:lnTo>
                  <a:lnTo>
                    <a:pt x="2478" y="400"/>
                  </a:lnTo>
                  <a:lnTo>
                    <a:pt x="2458" y="398"/>
                  </a:lnTo>
                  <a:lnTo>
                    <a:pt x="2448" y="394"/>
                  </a:lnTo>
                  <a:lnTo>
                    <a:pt x="2446" y="394"/>
                  </a:lnTo>
                  <a:lnTo>
                    <a:pt x="2446" y="392"/>
                  </a:lnTo>
                  <a:lnTo>
                    <a:pt x="2450" y="388"/>
                  </a:lnTo>
                  <a:lnTo>
                    <a:pt x="2458" y="386"/>
                  </a:lnTo>
                  <a:lnTo>
                    <a:pt x="2486" y="378"/>
                  </a:lnTo>
                  <a:lnTo>
                    <a:pt x="2492" y="376"/>
                  </a:lnTo>
                  <a:lnTo>
                    <a:pt x="2496" y="374"/>
                  </a:lnTo>
                  <a:lnTo>
                    <a:pt x="2496" y="370"/>
                  </a:lnTo>
                  <a:lnTo>
                    <a:pt x="2496" y="366"/>
                  </a:lnTo>
                  <a:lnTo>
                    <a:pt x="2492" y="364"/>
                  </a:lnTo>
                  <a:lnTo>
                    <a:pt x="2486" y="360"/>
                  </a:lnTo>
                  <a:lnTo>
                    <a:pt x="2470" y="352"/>
                  </a:lnTo>
                  <a:lnTo>
                    <a:pt x="2448" y="348"/>
                  </a:lnTo>
                  <a:lnTo>
                    <a:pt x="2422" y="348"/>
                  </a:lnTo>
                  <a:lnTo>
                    <a:pt x="2408" y="348"/>
                  </a:lnTo>
                  <a:lnTo>
                    <a:pt x="2392" y="352"/>
                  </a:lnTo>
                  <a:lnTo>
                    <a:pt x="2378" y="356"/>
                  </a:lnTo>
                  <a:lnTo>
                    <a:pt x="2362" y="362"/>
                  </a:lnTo>
                  <a:lnTo>
                    <a:pt x="2342" y="370"/>
                  </a:lnTo>
                  <a:lnTo>
                    <a:pt x="2326" y="380"/>
                  </a:lnTo>
                  <a:lnTo>
                    <a:pt x="2314" y="388"/>
                  </a:lnTo>
                  <a:lnTo>
                    <a:pt x="2304" y="396"/>
                  </a:lnTo>
                  <a:lnTo>
                    <a:pt x="2296" y="402"/>
                  </a:lnTo>
                  <a:lnTo>
                    <a:pt x="2292" y="408"/>
                  </a:lnTo>
                  <a:lnTo>
                    <a:pt x="2286" y="420"/>
                  </a:lnTo>
                  <a:lnTo>
                    <a:pt x="2284" y="428"/>
                  </a:lnTo>
                  <a:lnTo>
                    <a:pt x="2280" y="434"/>
                  </a:lnTo>
                  <a:lnTo>
                    <a:pt x="2276" y="436"/>
                  </a:lnTo>
                  <a:lnTo>
                    <a:pt x="2272" y="438"/>
                  </a:lnTo>
                  <a:lnTo>
                    <a:pt x="2256" y="440"/>
                  </a:lnTo>
                  <a:lnTo>
                    <a:pt x="2224" y="442"/>
                  </a:lnTo>
                  <a:lnTo>
                    <a:pt x="2208" y="444"/>
                  </a:lnTo>
                  <a:lnTo>
                    <a:pt x="2206" y="444"/>
                  </a:lnTo>
                  <a:lnTo>
                    <a:pt x="2206" y="446"/>
                  </a:lnTo>
                  <a:lnTo>
                    <a:pt x="2206" y="448"/>
                  </a:lnTo>
                  <a:lnTo>
                    <a:pt x="2210" y="452"/>
                  </a:lnTo>
                  <a:lnTo>
                    <a:pt x="2208" y="456"/>
                  </a:lnTo>
                  <a:lnTo>
                    <a:pt x="2206" y="458"/>
                  </a:lnTo>
                  <a:lnTo>
                    <a:pt x="2192" y="464"/>
                  </a:lnTo>
                  <a:lnTo>
                    <a:pt x="2162" y="472"/>
                  </a:lnTo>
                  <a:lnTo>
                    <a:pt x="2132" y="478"/>
                  </a:lnTo>
                  <a:lnTo>
                    <a:pt x="2118" y="478"/>
                  </a:lnTo>
                  <a:lnTo>
                    <a:pt x="2114" y="476"/>
                  </a:lnTo>
                  <a:lnTo>
                    <a:pt x="2112" y="474"/>
                  </a:lnTo>
                  <a:lnTo>
                    <a:pt x="2112" y="470"/>
                  </a:lnTo>
                  <a:lnTo>
                    <a:pt x="2110" y="468"/>
                  </a:lnTo>
                  <a:lnTo>
                    <a:pt x="2108" y="464"/>
                  </a:lnTo>
                  <a:lnTo>
                    <a:pt x="2106" y="462"/>
                  </a:lnTo>
                  <a:lnTo>
                    <a:pt x="2098" y="462"/>
                  </a:lnTo>
                  <a:lnTo>
                    <a:pt x="2076" y="460"/>
                  </a:lnTo>
                  <a:lnTo>
                    <a:pt x="2034" y="464"/>
                  </a:lnTo>
                  <a:lnTo>
                    <a:pt x="1994" y="472"/>
                  </a:lnTo>
                  <a:lnTo>
                    <a:pt x="1982" y="474"/>
                  </a:lnTo>
                  <a:lnTo>
                    <a:pt x="1974" y="478"/>
                  </a:lnTo>
                  <a:lnTo>
                    <a:pt x="1970" y="482"/>
                  </a:lnTo>
                  <a:lnTo>
                    <a:pt x="1968" y="484"/>
                  </a:lnTo>
                  <a:lnTo>
                    <a:pt x="1970" y="490"/>
                  </a:lnTo>
                  <a:lnTo>
                    <a:pt x="1970" y="494"/>
                  </a:lnTo>
                  <a:lnTo>
                    <a:pt x="1970" y="496"/>
                  </a:lnTo>
                  <a:lnTo>
                    <a:pt x="1968" y="500"/>
                  </a:lnTo>
                  <a:lnTo>
                    <a:pt x="1964" y="502"/>
                  </a:lnTo>
                  <a:lnTo>
                    <a:pt x="1954" y="504"/>
                  </a:lnTo>
                  <a:lnTo>
                    <a:pt x="1942" y="506"/>
                  </a:lnTo>
                  <a:lnTo>
                    <a:pt x="1898" y="512"/>
                  </a:lnTo>
                  <a:lnTo>
                    <a:pt x="1850" y="516"/>
                  </a:lnTo>
                  <a:lnTo>
                    <a:pt x="1818" y="522"/>
                  </a:lnTo>
                  <a:lnTo>
                    <a:pt x="1800" y="526"/>
                  </a:lnTo>
                  <a:lnTo>
                    <a:pt x="1790" y="532"/>
                  </a:lnTo>
                  <a:lnTo>
                    <a:pt x="1784" y="538"/>
                  </a:lnTo>
                  <a:lnTo>
                    <a:pt x="1776" y="542"/>
                  </a:lnTo>
                  <a:lnTo>
                    <a:pt x="1764" y="546"/>
                  </a:lnTo>
                  <a:lnTo>
                    <a:pt x="1742" y="550"/>
                  </a:lnTo>
                  <a:lnTo>
                    <a:pt x="1728" y="550"/>
                  </a:lnTo>
                  <a:lnTo>
                    <a:pt x="1718" y="554"/>
                  </a:lnTo>
                  <a:lnTo>
                    <a:pt x="1708" y="558"/>
                  </a:lnTo>
                  <a:lnTo>
                    <a:pt x="1698" y="562"/>
                  </a:lnTo>
                  <a:lnTo>
                    <a:pt x="1692" y="566"/>
                  </a:lnTo>
                  <a:lnTo>
                    <a:pt x="1686" y="572"/>
                  </a:lnTo>
                  <a:lnTo>
                    <a:pt x="1682" y="578"/>
                  </a:lnTo>
                  <a:lnTo>
                    <a:pt x="1680" y="584"/>
                  </a:lnTo>
                  <a:lnTo>
                    <a:pt x="1678" y="590"/>
                  </a:lnTo>
                  <a:lnTo>
                    <a:pt x="1678" y="596"/>
                  </a:lnTo>
                  <a:lnTo>
                    <a:pt x="1680" y="602"/>
                  </a:lnTo>
                  <a:lnTo>
                    <a:pt x="1682" y="608"/>
                  </a:lnTo>
                  <a:lnTo>
                    <a:pt x="1686" y="612"/>
                  </a:lnTo>
                  <a:lnTo>
                    <a:pt x="1690" y="616"/>
                  </a:lnTo>
                  <a:lnTo>
                    <a:pt x="1696" y="618"/>
                  </a:lnTo>
                  <a:lnTo>
                    <a:pt x="1704" y="620"/>
                  </a:lnTo>
                  <a:lnTo>
                    <a:pt x="1716" y="622"/>
                  </a:lnTo>
                  <a:lnTo>
                    <a:pt x="1724" y="624"/>
                  </a:lnTo>
                  <a:lnTo>
                    <a:pt x="1726" y="628"/>
                  </a:lnTo>
                  <a:lnTo>
                    <a:pt x="1724" y="634"/>
                  </a:lnTo>
                  <a:lnTo>
                    <a:pt x="1716" y="638"/>
                  </a:lnTo>
                  <a:lnTo>
                    <a:pt x="1704" y="644"/>
                  </a:lnTo>
                  <a:lnTo>
                    <a:pt x="1690" y="648"/>
                  </a:lnTo>
                  <a:lnTo>
                    <a:pt x="1672" y="652"/>
                  </a:lnTo>
                  <a:lnTo>
                    <a:pt x="1638" y="658"/>
                  </a:lnTo>
                  <a:lnTo>
                    <a:pt x="1604" y="662"/>
                  </a:lnTo>
                  <a:lnTo>
                    <a:pt x="1542" y="662"/>
                  </a:lnTo>
                  <a:lnTo>
                    <a:pt x="1514" y="662"/>
                  </a:lnTo>
                  <a:lnTo>
                    <a:pt x="1490" y="666"/>
                  </a:lnTo>
                  <a:lnTo>
                    <a:pt x="1480" y="668"/>
                  </a:lnTo>
                  <a:lnTo>
                    <a:pt x="1470" y="672"/>
                  </a:lnTo>
                  <a:lnTo>
                    <a:pt x="1462" y="676"/>
                  </a:lnTo>
                  <a:lnTo>
                    <a:pt x="1458" y="682"/>
                  </a:lnTo>
                  <a:lnTo>
                    <a:pt x="1450" y="692"/>
                  </a:lnTo>
                  <a:lnTo>
                    <a:pt x="1450" y="696"/>
                  </a:lnTo>
                  <a:lnTo>
                    <a:pt x="1452" y="698"/>
                  </a:lnTo>
                  <a:lnTo>
                    <a:pt x="1456" y="702"/>
                  </a:lnTo>
                  <a:lnTo>
                    <a:pt x="1462" y="704"/>
                  </a:lnTo>
                  <a:lnTo>
                    <a:pt x="1470" y="706"/>
                  </a:lnTo>
                  <a:lnTo>
                    <a:pt x="1476" y="710"/>
                  </a:lnTo>
                  <a:lnTo>
                    <a:pt x="1476" y="714"/>
                  </a:lnTo>
                  <a:lnTo>
                    <a:pt x="1476" y="718"/>
                  </a:lnTo>
                  <a:lnTo>
                    <a:pt x="1476" y="724"/>
                  </a:lnTo>
                  <a:lnTo>
                    <a:pt x="1472" y="732"/>
                  </a:lnTo>
                  <a:lnTo>
                    <a:pt x="1468" y="738"/>
                  </a:lnTo>
                  <a:lnTo>
                    <a:pt x="1468" y="744"/>
                  </a:lnTo>
                  <a:lnTo>
                    <a:pt x="1468" y="748"/>
                  </a:lnTo>
                  <a:lnTo>
                    <a:pt x="1472" y="752"/>
                  </a:lnTo>
                  <a:lnTo>
                    <a:pt x="1480" y="756"/>
                  </a:lnTo>
                  <a:lnTo>
                    <a:pt x="1492" y="758"/>
                  </a:lnTo>
                  <a:lnTo>
                    <a:pt x="1506" y="760"/>
                  </a:lnTo>
                  <a:lnTo>
                    <a:pt x="1520" y="764"/>
                  </a:lnTo>
                  <a:lnTo>
                    <a:pt x="1524" y="766"/>
                  </a:lnTo>
                  <a:lnTo>
                    <a:pt x="1528" y="770"/>
                  </a:lnTo>
                  <a:lnTo>
                    <a:pt x="1532" y="774"/>
                  </a:lnTo>
                  <a:lnTo>
                    <a:pt x="1532" y="780"/>
                  </a:lnTo>
                  <a:lnTo>
                    <a:pt x="1534" y="786"/>
                  </a:lnTo>
                  <a:lnTo>
                    <a:pt x="1536" y="790"/>
                  </a:lnTo>
                  <a:lnTo>
                    <a:pt x="1540" y="792"/>
                  </a:lnTo>
                  <a:lnTo>
                    <a:pt x="1546" y="794"/>
                  </a:lnTo>
                  <a:lnTo>
                    <a:pt x="1556" y="796"/>
                  </a:lnTo>
                  <a:lnTo>
                    <a:pt x="1568" y="796"/>
                  </a:lnTo>
                  <a:lnTo>
                    <a:pt x="1580" y="798"/>
                  </a:lnTo>
                  <a:lnTo>
                    <a:pt x="1584" y="800"/>
                  </a:lnTo>
                  <a:lnTo>
                    <a:pt x="1586" y="804"/>
                  </a:lnTo>
                  <a:lnTo>
                    <a:pt x="1588" y="806"/>
                  </a:lnTo>
                  <a:lnTo>
                    <a:pt x="1588" y="812"/>
                  </a:lnTo>
                  <a:lnTo>
                    <a:pt x="1586" y="818"/>
                  </a:lnTo>
                  <a:lnTo>
                    <a:pt x="1582" y="828"/>
                  </a:lnTo>
                  <a:lnTo>
                    <a:pt x="1578" y="836"/>
                  </a:lnTo>
                  <a:lnTo>
                    <a:pt x="1576" y="844"/>
                  </a:lnTo>
                  <a:lnTo>
                    <a:pt x="1576" y="852"/>
                  </a:lnTo>
                  <a:lnTo>
                    <a:pt x="1578" y="858"/>
                  </a:lnTo>
                  <a:lnTo>
                    <a:pt x="1582" y="868"/>
                  </a:lnTo>
                  <a:lnTo>
                    <a:pt x="1590" y="876"/>
                  </a:lnTo>
                  <a:lnTo>
                    <a:pt x="1596" y="882"/>
                  </a:lnTo>
                  <a:lnTo>
                    <a:pt x="1598" y="886"/>
                  </a:lnTo>
                  <a:lnTo>
                    <a:pt x="1598" y="890"/>
                  </a:lnTo>
                  <a:lnTo>
                    <a:pt x="1598" y="896"/>
                  </a:lnTo>
                  <a:lnTo>
                    <a:pt x="1596" y="900"/>
                  </a:lnTo>
                  <a:lnTo>
                    <a:pt x="1590" y="906"/>
                  </a:lnTo>
                  <a:lnTo>
                    <a:pt x="1584" y="912"/>
                  </a:lnTo>
                  <a:lnTo>
                    <a:pt x="1570" y="922"/>
                  </a:lnTo>
                  <a:lnTo>
                    <a:pt x="1566" y="924"/>
                  </a:lnTo>
                  <a:lnTo>
                    <a:pt x="1564" y="922"/>
                  </a:lnTo>
                  <a:lnTo>
                    <a:pt x="1566" y="912"/>
                  </a:lnTo>
                  <a:lnTo>
                    <a:pt x="1568" y="898"/>
                  </a:lnTo>
                  <a:lnTo>
                    <a:pt x="1572" y="884"/>
                  </a:lnTo>
                  <a:lnTo>
                    <a:pt x="1572" y="878"/>
                  </a:lnTo>
                  <a:lnTo>
                    <a:pt x="1572" y="872"/>
                  </a:lnTo>
                  <a:lnTo>
                    <a:pt x="1570" y="866"/>
                  </a:lnTo>
                  <a:lnTo>
                    <a:pt x="1566" y="864"/>
                  </a:lnTo>
                  <a:lnTo>
                    <a:pt x="1560" y="864"/>
                  </a:lnTo>
                  <a:lnTo>
                    <a:pt x="1552" y="866"/>
                  </a:lnTo>
                  <a:lnTo>
                    <a:pt x="1542" y="868"/>
                  </a:lnTo>
                  <a:lnTo>
                    <a:pt x="1538" y="868"/>
                  </a:lnTo>
                  <a:lnTo>
                    <a:pt x="1536" y="866"/>
                  </a:lnTo>
                  <a:lnTo>
                    <a:pt x="1536" y="864"/>
                  </a:lnTo>
                  <a:lnTo>
                    <a:pt x="1542" y="856"/>
                  </a:lnTo>
                  <a:lnTo>
                    <a:pt x="1550" y="844"/>
                  </a:lnTo>
                  <a:lnTo>
                    <a:pt x="1560" y="832"/>
                  </a:lnTo>
                  <a:lnTo>
                    <a:pt x="1562" y="826"/>
                  </a:lnTo>
                  <a:lnTo>
                    <a:pt x="1564" y="820"/>
                  </a:lnTo>
                  <a:lnTo>
                    <a:pt x="1562" y="816"/>
                  </a:lnTo>
                  <a:lnTo>
                    <a:pt x="1558" y="812"/>
                  </a:lnTo>
                  <a:lnTo>
                    <a:pt x="1552" y="810"/>
                  </a:lnTo>
                  <a:lnTo>
                    <a:pt x="1540" y="810"/>
                  </a:lnTo>
                  <a:lnTo>
                    <a:pt x="1518" y="810"/>
                  </a:lnTo>
                  <a:lnTo>
                    <a:pt x="1504" y="806"/>
                  </a:lnTo>
                  <a:lnTo>
                    <a:pt x="1492" y="798"/>
                  </a:lnTo>
                  <a:lnTo>
                    <a:pt x="1482" y="792"/>
                  </a:lnTo>
                  <a:lnTo>
                    <a:pt x="1472" y="782"/>
                  </a:lnTo>
                  <a:lnTo>
                    <a:pt x="1460" y="774"/>
                  </a:lnTo>
                  <a:lnTo>
                    <a:pt x="1442" y="768"/>
                  </a:lnTo>
                  <a:lnTo>
                    <a:pt x="1416" y="762"/>
                  </a:lnTo>
                  <a:lnTo>
                    <a:pt x="1400" y="760"/>
                  </a:lnTo>
                  <a:lnTo>
                    <a:pt x="1386" y="760"/>
                  </a:lnTo>
                  <a:lnTo>
                    <a:pt x="1374" y="760"/>
                  </a:lnTo>
                  <a:lnTo>
                    <a:pt x="1364" y="762"/>
                  </a:lnTo>
                  <a:lnTo>
                    <a:pt x="1358" y="764"/>
                  </a:lnTo>
                  <a:lnTo>
                    <a:pt x="1352" y="768"/>
                  </a:lnTo>
                  <a:lnTo>
                    <a:pt x="1346" y="776"/>
                  </a:lnTo>
                  <a:lnTo>
                    <a:pt x="1342" y="784"/>
                  </a:lnTo>
                  <a:lnTo>
                    <a:pt x="1340" y="790"/>
                  </a:lnTo>
                  <a:lnTo>
                    <a:pt x="1336" y="794"/>
                  </a:lnTo>
                  <a:lnTo>
                    <a:pt x="1334" y="794"/>
                  </a:lnTo>
                  <a:lnTo>
                    <a:pt x="1330" y="792"/>
                  </a:lnTo>
                  <a:lnTo>
                    <a:pt x="1316" y="788"/>
                  </a:lnTo>
                  <a:lnTo>
                    <a:pt x="1302" y="788"/>
                  </a:lnTo>
                  <a:lnTo>
                    <a:pt x="1292" y="792"/>
                  </a:lnTo>
                  <a:lnTo>
                    <a:pt x="1284" y="796"/>
                  </a:lnTo>
                  <a:lnTo>
                    <a:pt x="1282" y="800"/>
                  </a:lnTo>
                  <a:lnTo>
                    <a:pt x="1282" y="804"/>
                  </a:lnTo>
                  <a:lnTo>
                    <a:pt x="1282" y="808"/>
                  </a:lnTo>
                  <a:lnTo>
                    <a:pt x="1284" y="812"/>
                  </a:lnTo>
                  <a:lnTo>
                    <a:pt x="1288" y="816"/>
                  </a:lnTo>
                  <a:lnTo>
                    <a:pt x="1294" y="820"/>
                  </a:lnTo>
                  <a:lnTo>
                    <a:pt x="1314" y="828"/>
                  </a:lnTo>
                  <a:lnTo>
                    <a:pt x="1332" y="834"/>
                  </a:lnTo>
                  <a:lnTo>
                    <a:pt x="1342" y="840"/>
                  </a:lnTo>
                  <a:lnTo>
                    <a:pt x="1344" y="842"/>
                  </a:lnTo>
                  <a:lnTo>
                    <a:pt x="1344" y="844"/>
                  </a:lnTo>
                  <a:lnTo>
                    <a:pt x="1340" y="846"/>
                  </a:lnTo>
                  <a:lnTo>
                    <a:pt x="1332" y="848"/>
                  </a:lnTo>
                  <a:lnTo>
                    <a:pt x="1318" y="848"/>
                  </a:lnTo>
                  <a:lnTo>
                    <a:pt x="1280" y="844"/>
                  </a:lnTo>
                  <a:lnTo>
                    <a:pt x="1270" y="842"/>
                  </a:lnTo>
                  <a:lnTo>
                    <a:pt x="1264" y="840"/>
                  </a:lnTo>
                  <a:lnTo>
                    <a:pt x="1260" y="836"/>
                  </a:lnTo>
                  <a:lnTo>
                    <a:pt x="1256" y="830"/>
                  </a:lnTo>
                  <a:lnTo>
                    <a:pt x="1256" y="824"/>
                  </a:lnTo>
                  <a:lnTo>
                    <a:pt x="1256" y="818"/>
                  </a:lnTo>
                  <a:lnTo>
                    <a:pt x="1260" y="804"/>
                  </a:lnTo>
                  <a:lnTo>
                    <a:pt x="1264" y="788"/>
                  </a:lnTo>
                  <a:lnTo>
                    <a:pt x="1268" y="772"/>
                  </a:lnTo>
                  <a:lnTo>
                    <a:pt x="1270" y="758"/>
                  </a:lnTo>
                  <a:lnTo>
                    <a:pt x="1268" y="750"/>
                  </a:lnTo>
                  <a:lnTo>
                    <a:pt x="1266" y="744"/>
                  </a:lnTo>
                  <a:lnTo>
                    <a:pt x="1258" y="734"/>
                  </a:lnTo>
                  <a:lnTo>
                    <a:pt x="1250" y="726"/>
                  </a:lnTo>
                  <a:lnTo>
                    <a:pt x="1244" y="722"/>
                  </a:lnTo>
                  <a:lnTo>
                    <a:pt x="1240" y="722"/>
                  </a:lnTo>
                  <a:lnTo>
                    <a:pt x="1236" y="724"/>
                  </a:lnTo>
                  <a:lnTo>
                    <a:pt x="1234" y="730"/>
                  </a:lnTo>
                  <a:lnTo>
                    <a:pt x="1234" y="738"/>
                  </a:lnTo>
                  <a:lnTo>
                    <a:pt x="1238" y="752"/>
                  </a:lnTo>
                  <a:lnTo>
                    <a:pt x="1240" y="762"/>
                  </a:lnTo>
                  <a:lnTo>
                    <a:pt x="1238" y="772"/>
                  </a:lnTo>
                  <a:lnTo>
                    <a:pt x="1236" y="778"/>
                  </a:lnTo>
                  <a:lnTo>
                    <a:pt x="1230" y="784"/>
                  </a:lnTo>
                  <a:lnTo>
                    <a:pt x="1224" y="788"/>
                  </a:lnTo>
                  <a:lnTo>
                    <a:pt x="1216" y="792"/>
                  </a:lnTo>
                  <a:lnTo>
                    <a:pt x="1198" y="798"/>
                  </a:lnTo>
                  <a:lnTo>
                    <a:pt x="1182" y="804"/>
                  </a:lnTo>
                  <a:lnTo>
                    <a:pt x="1176" y="808"/>
                  </a:lnTo>
                  <a:lnTo>
                    <a:pt x="1170" y="812"/>
                  </a:lnTo>
                  <a:lnTo>
                    <a:pt x="1168" y="818"/>
                  </a:lnTo>
                  <a:lnTo>
                    <a:pt x="1168" y="824"/>
                  </a:lnTo>
                  <a:lnTo>
                    <a:pt x="1172" y="832"/>
                  </a:lnTo>
                  <a:lnTo>
                    <a:pt x="1178" y="842"/>
                  </a:lnTo>
                  <a:lnTo>
                    <a:pt x="1200" y="870"/>
                  </a:lnTo>
                  <a:lnTo>
                    <a:pt x="1208" y="878"/>
                  </a:lnTo>
                  <a:lnTo>
                    <a:pt x="1212" y="886"/>
                  </a:lnTo>
                  <a:lnTo>
                    <a:pt x="1212" y="894"/>
                  </a:lnTo>
                  <a:lnTo>
                    <a:pt x="1210" y="902"/>
                  </a:lnTo>
                  <a:lnTo>
                    <a:pt x="1204" y="912"/>
                  </a:lnTo>
                  <a:lnTo>
                    <a:pt x="1194" y="926"/>
                  </a:lnTo>
                  <a:lnTo>
                    <a:pt x="1184" y="940"/>
                  </a:lnTo>
                  <a:lnTo>
                    <a:pt x="1180" y="950"/>
                  </a:lnTo>
                  <a:lnTo>
                    <a:pt x="1180" y="956"/>
                  </a:lnTo>
                  <a:lnTo>
                    <a:pt x="1182" y="962"/>
                  </a:lnTo>
                  <a:lnTo>
                    <a:pt x="1190" y="974"/>
                  </a:lnTo>
                  <a:lnTo>
                    <a:pt x="1192" y="982"/>
                  </a:lnTo>
                  <a:lnTo>
                    <a:pt x="1194" y="992"/>
                  </a:lnTo>
                  <a:lnTo>
                    <a:pt x="1194" y="996"/>
                  </a:lnTo>
                  <a:lnTo>
                    <a:pt x="1196" y="1000"/>
                  </a:lnTo>
                  <a:lnTo>
                    <a:pt x="1200" y="1002"/>
                  </a:lnTo>
                  <a:lnTo>
                    <a:pt x="1204" y="1002"/>
                  </a:lnTo>
                  <a:lnTo>
                    <a:pt x="1218" y="1000"/>
                  </a:lnTo>
                  <a:lnTo>
                    <a:pt x="1234" y="996"/>
                  </a:lnTo>
                  <a:lnTo>
                    <a:pt x="1254" y="992"/>
                  </a:lnTo>
                  <a:lnTo>
                    <a:pt x="1276" y="992"/>
                  </a:lnTo>
                  <a:lnTo>
                    <a:pt x="1288" y="992"/>
                  </a:lnTo>
                  <a:lnTo>
                    <a:pt x="1298" y="994"/>
                  </a:lnTo>
                  <a:lnTo>
                    <a:pt x="1310" y="998"/>
                  </a:lnTo>
                  <a:lnTo>
                    <a:pt x="1322" y="1004"/>
                  </a:lnTo>
                  <a:lnTo>
                    <a:pt x="1340" y="1016"/>
                  </a:lnTo>
                  <a:lnTo>
                    <a:pt x="1352" y="1028"/>
                  </a:lnTo>
                  <a:lnTo>
                    <a:pt x="1358" y="1036"/>
                  </a:lnTo>
                  <a:lnTo>
                    <a:pt x="1360" y="1044"/>
                  </a:lnTo>
                  <a:lnTo>
                    <a:pt x="1360" y="1050"/>
                  </a:lnTo>
                  <a:lnTo>
                    <a:pt x="1356" y="1054"/>
                  </a:lnTo>
                  <a:lnTo>
                    <a:pt x="1350" y="1066"/>
                  </a:lnTo>
                  <a:lnTo>
                    <a:pt x="1342" y="1078"/>
                  </a:lnTo>
                  <a:lnTo>
                    <a:pt x="1334" y="1092"/>
                  </a:lnTo>
                  <a:lnTo>
                    <a:pt x="1332" y="1096"/>
                  </a:lnTo>
                  <a:lnTo>
                    <a:pt x="1330" y="1098"/>
                  </a:lnTo>
                  <a:lnTo>
                    <a:pt x="1330" y="1092"/>
                  </a:lnTo>
                  <a:lnTo>
                    <a:pt x="1332" y="1082"/>
                  </a:lnTo>
                  <a:lnTo>
                    <a:pt x="1334" y="1066"/>
                  </a:lnTo>
                  <a:lnTo>
                    <a:pt x="1334" y="1052"/>
                  </a:lnTo>
                  <a:lnTo>
                    <a:pt x="1330" y="1038"/>
                  </a:lnTo>
                  <a:lnTo>
                    <a:pt x="1322" y="1026"/>
                  </a:lnTo>
                  <a:lnTo>
                    <a:pt x="1318" y="1020"/>
                  </a:lnTo>
                  <a:lnTo>
                    <a:pt x="1312" y="1016"/>
                  </a:lnTo>
                  <a:lnTo>
                    <a:pt x="1304" y="1014"/>
                  </a:lnTo>
                  <a:lnTo>
                    <a:pt x="1298" y="1012"/>
                  </a:lnTo>
                  <a:lnTo>
                    <a:pt x="1288" y="1010"/>
                  </a:lnTo>
                  <a:lnTo>
                    <a:pt x="1278" y="1010"/>
                  </a:lnTo>
                  <a:lnTo>
                    <a:pt x="1266" y="1012"/>
                  </a:lnTo>
                  <a:lnTo>
                    <a:pt x="1254" y="1016"/>
                  </a:lnTo>
                  <a:lnTo>
                    <a:pt x="1242" y="1020"/>
                  </a:lnTo>
                  <a:lnTo>
                    <a:pt x="1234" y="1026"/>
                  </a:lnTo>
                  <a:lnTo>
                    <a:pt x="1228" y="1032"/>
                  </a:lnTo>
                  <a:lnTo>
                    <a:pt x="1224" y="1036"/>
                  </a:lnTo>
                  <a:lnTo>
                    <a:pt x="1222" y="1044"/>
                  </a:lnTo>
                  <a:lnTo>
                    <a:pt x="1222" y="1050"/>
                  </a:lnTo>
                  <a:lnTo>
                    <a:pt x="1226" y="1062"/>
                  </a:lnTo>
                  <a:lnTo>
                    <a:pt x="1230" y="1076"/>
                  </a:lnTo>
                  <a:lnTo>
                    <a:pt x="1234" y="1088"/>
                  </a:lnTo>
                  <a:lnTo>
                    <a:pt x="1234" y="1092"/>
                  </a:lnTo>
                  <a:lnTo>
                    <a:pt x="1232" y="1098"/>
                  </a:lnTo>
                  <a:lnTo>
                    <a:pt x="1228" y="1102"/>
                  </a:lnTo>
                  <a:lnTo>
                    <a:pt x="1222" y="1106"/>
                  </a:lnTo>
                  <a:lnTo>
                    <a:pt x="1210" y="1112"/>
                  </a:lnTo>
                  <a:lnTo>
                    <a:pt x="1202" y="1120"/>
                  </a:lnTo>
                  <a:lnTo>
                    <a:pt x="1198" y="1128"/>
                  </a:lnTo>
                  <a:lnTo>
                    <a:pt x="1196" y="1136"/>
                  </a:lnTo>
                  <a:lnTo>
                    <a:pt x="1194" y="1144"/>
                  </a:lnTo>
                  <a:lnTo>
                    <a:pt x="1188" y="1152"/>
                  </a:lnTo>
                  <a:lnTo>
                    <a:pt x="1180" y="1160"/>
                  </a:lnTo>
                  <a:lnTo>
                    <a:pt x="1166" y="1168"/>
                  </a:lnTo>
                  <a:lnTo>
                    <a:pt x="1152" y="1176"/>
                  </a:lnTo>
                  <a:lnTo>
                    <a:pt x="1144" y="1184"/>
                  </a:lnTo>
                  <a:lnTo>
                    <a:pt x="1136" y="1196"/>
                  </a:lnTo>
                  <a:lnTo>
                    <a:pt x="1130" y="1200"/>
                  </a:lnTo>
                  <a:lnTo>
                    <a:pt x="1118" y="1202"/>
                  </a:lnTo>
                  <a:lnTo>
                    <a:pt x="1100" y="1200"/>
                  </a:lnTo>
                  <a:lnTo>
                    <a:pt x="1070" y="1196"/>
                  </a:lnTo>
                  <a:lnTo>
                    <a:pt x="1044" y="1190"/>
                  </a:lnTo>
                  <a:lnTo>
                    <a:pt x="1036" y="1186"/>
                  </a:lnTo>
                  <a:lnTo>
                    <a:pt x="1040" y="1184"/>
                  </a:lnTo>
                  <a:lnTo>
                    <a:pt x="1052" y="1180"/>
                  </a:lnTo>
                  <a:lnTo>
                    <a:pt x="1072" y="1176"/>
                  </a:lnTo>
                  <a:lnTo>
                    <a:pt x="1094" y="1168"/>
                  </a:lnTo>
                  <a:lnTo>
                    <a:pt x="1104" y="1162"/>
                  </a:lnTo>
                  <a:lnTo>
                    <a:pt x="1114" y="1156"/>
                  </a:lnTo>
                  <a:lnTo>
                    <a:pt x="1122" y="1148"/>
                  </a:lnTo>
                  <a:lnTo>
                    <a:pt x="1128" y="1138"/>
                  </a:lnTo>
                  <a:lnTo>
                    <a:pt x="1138" y="1122"/>
                  </a:lnTo>
                  <a:lnTo>
                    <a:pt x="1146" y="1112"/>
                  </a:lnTo>
                  <a:lnTo>
                    <a:pt x="1154" y="1106"/>
                  </a:lnTo>
                  <a:lnTo>
                    <a:pt x="1160" y="1104"/>
                  </a:lnTo>
                  <a:lnTo>
                    <a:pt x="1166" y="1100"/>
                  </a:lnTo>
                  <a:lnTo>
                    <a:pt x="1170" y="1096"/>
                  </a:lnTo>
                  <a:lnTo>
                    <a:pt x="1174" y="1088"/>
                  </a:lnTo>
                  <a:lnTo>
                    <a:pt x="1176" y="1072"/>
                  </a:lnTo>
                  <a:lnTo>
                    <a:pt x="1176" y="1058"/>
                  </a:lnTo>
                  <a:lnTo>
                    <a:pt x="1174" y="1044"/>
                  </a:lnTo>
                  <a:lnTo>
                    <a:pt x="1166" y="1034"/>
                  </a:lnTo>
                  <a:lnTo>
                    <a:pt x="1160" y="1026"/>
                  </a:lnTo>
                  <a:lnTo>
                    <a:pt x="1152" y="1016"/>
                  </a:lnTo>
                  <a:lnTo>
                    <a:pt x="1146" y="1004"/>
                  </a:lnTo>
                  <a:lnTo>
                    <a:pt x="1142" y="988"/>
                  </a:lnTo>
                  <a:lnTo>
                    <a:pt x="1142" y="968"/>
                  </a:lnTo>
                  <a:lnTo>
                    <a:pt x="1150" y="928"/>
                  </a:lnTo>
                  <a:lnTo>
                    <a:pt x="1152" y="910"/>
                  </a:lnTo>
                  <a:lnTo>
                    <a:pt x="1154" y="896"/>
                  </a:lnTo>
                  <a:lnTo>
                    <a:pt x="1152" y="882"/>
                  </a:lnTo>
                  <a:lnTo>
                    <a:pt x="1148" y="868"/>
                  </a:lnTo>
                  <a:lnTo>
                    <a:pt x="1140" y="856"/>
                  </a:lnTo>
                  <a:lnTo>
                    <a:pt x="1126" y="844"/>
                  </a:lnTo>
                  <a:lnTo>
                    <a:pt x="1116" y="832"/>
                  </a:lnTo>
                  <a:lnTo>
                    <a:pt x="1114" y="828"/>
                  </a:lnTo>
                  <a:lnTo>
                    <a:pt x="1112" y="824"/>
                  </a:lnTo>
                  <a:lnTo>
                    <a:pt x="1114" y="822"/>
                  </a:lnTo>
                  <a:lnTo>
                    <a:pt x="1118" y="818"/>
                  </a:lnTo>
                  <a:lnTo>
                    <a:pt x="1126" y="812"/>
                  </a:lnTo>
                  <a:lnTo>
                    <a:pt x="1136" y="804"/>
                  </a:lnTo>
                  <a:lnTo>
                    <a:pt x="1146" y="796"/>
                  </a:lnTo>
                  <a:lnTo>
                    <a:pt x="1150" y="790"/>
                  </a:lnTo>
                  <a:lnTo>
                    <a:pt x="1154" y="782"/>
                  </a:lnTo>
                  <a:lnTo>
                    <a:pt x="1156" y="774"/>
                  </a:lnTo>
                  <a:lnTo>
                    <a:pt x="1156" y="764"/>
                  </a:lnTo>
                  <a:lnTo>
                    <a:pt x="1156" y="754"/>
                  </a:lnTo>
                  <a:lnTo>
                    <a:pt x="1152" y="744"/>
                  </a:lnTo>
                  <a:lnTo>
                    <a:pt x="1148" y="738"/>
                  </a:lnTo>
                  <a:lnTo>
                    <a:pt x="1142" y="732"/>
                  </a:lnTo>
                  <a:lnTo>
                    <a:pt x="1134" y="728"/>
                  </a:lnTo>
                  <a:lnTo>
                    <a:pt x="1126" y="724"/>
                  </a:lnTo>
                  <a:lnTo>
                    <a:pt x="1106" y="722"/>
                  </a:lnTo>
                  <a:lnTo>
                    <a:pt x="1086" y="722"/>
                  </a:lnTo>
                  <a:lnTo>
                    <a:pt x="1064" y="724"/>
                  </a:lnTo>
                  <a:lnTo>
                    <a:pt x="1044" y="724"/>
                  </a:lnTo>
                  <a:lnTo>
                    <a:pt x="1028" y="722"/>
                  </a:lnTo>
                  <a:lnTo>
                    <a:pt x="1020" y="722"/>
                  </a:lnTo>
                  <a:lnTo>
                    <a:pt x="1012" y="722"/>
                  </a:lnTo>
                  <a:lnTo>
                    <a:pt x="1006" y="726"/>
                  </a:lnTo>
                  <a:lnTo>
                    <a:pt x="1002" y="732"/>
                  </a:lnTo>
                  <a:lnTo>
                    <a:pt x="994" y="748"/>
                  </a:lnTo>
                  <a:lnTo>
                    <a:pt x="988" y="766"/>
                  </a:lnTo>
                  <a:lnTo>
                    <a:pt x="980" y="788"/>
                  </a:lnTo>
                  <a:lnTo>
                    <a:pt x="970" y="808"/>
                  </a:lnTo>
                  <a:lnTo>
                    <a:pt x="964" y="816"/>
                  </a:lnTo>
                  <a:lnTo>
                    <a:pt x="958" y="824"/>
                  </a:lnTo>
                  <a:lnTo>
                    <a:pt x="948" y="832"/>
                  </a:lnTo>
                  <a:lnTo>
                    <a:pt x="938" y="838"/>
                  </a:lnTo>
                  <a:lnTo>
                    <a:pt x="916" y="848"/>
                  </a:lnTo>
                  <a:lnTo>
                    <a:pt x="908" y="854"/>
                  </a:lnTo>
                  <a:lnTo>
                    <a:pt x="906" y="858"/>
                  </a:lnTo>
                  <a:lnTo>
                    <a:pt x="904" y="862"/>
                  </a:lnTo>
                  <a:lnTo>
                    <a:pt x="906" y="866"/>
                  </a:lnTo>
                  <a:lnTo>
                    <a:pt x="912" y="874"/>
                  </a:lnTo>
                  <a:lnTo>
                    <a:pt x="920" y="884"/>
                  </a:lnTo>
                  <a:lnTo>
                    <a:pt x="922" y="888"/>
                  </a:lnTo>
                  <a:lnTo>
                    <a:pt x="926" y="894"/>
                  </a:lnTo>
                  <a:lnTo>
                    <a:pt x="926" y="902"/>
                  </a:lnTo>
                  <a:lnTo>
                    <a:pt x="926" y="910"/>
                  </a:lnTo>
                  <a:lnTo>
                    <a:pt x="922" y="918"/>
                  </a:lnTo>
                  <a:lnTo>
                    <a:pt x="916" y="928"/>
                  </a:lnTo>
                  <a:lnTo>
                    <a:pt x="912" y="938"/>
                  </a:lnTo>
                  <a:lnTo>
                    <a:pt x="910" y="948"/>
                  </a:lnTo>
                  <a:lnTo>
                    <a:pt x="912" y="954"/>
                  </a:lnTo>
                  <a:lnTo>
                    <a:pt x="916" y="962"/>
                  </a:lnTo>
                  <a:lnTo>
                    <a:pt x="924" y="968"/>
                  </a:lnTo>
                  <a:lnTo>
                    <a:pt x="932" y="974"/>
                  </a:lnTo>
                  <a:lnTo>
                    <a:pt x="952" y="986"/>
                  </a:lnTo>
                  <a:lnTo>
                    <a:pt x="974" y="996"/>
                  </a:lnTo>
                  <a:lnTo>
                    <a:pt x="982" y="1002"/>
                  </a:lnTo>
                  <a:lnTo>
                    <a:pt x="990" y="1008"/>
                  </a:lnTo>
                  <a:lnTo>
                    <a:pt x="996" y="1014"/>
                  </a:lnTo>
                  <a:lnTo>
                    <a:pt x="998" y="1022"/>
                  </a:lnTo>
                  <a:lnTo>
                    <a:pt x="998" y="1030"/>
                  </a:lnTo>
                  <a:lnTo>
                    <a:pt x="992" y="1040"/>
                  </a:lnTo>
                  <a:lnTo>
                    <a:pt x="982" y="1054"/>
                  </a:lnTo>
                  <a:lnTo>
                    <a:pt x="978" y="1058"/>
                  </a:lnTo>
                  <a:lnTo>
                    <a:pt x="974" y="1060"/>
                  </a:lnTo>
                  <a:lnTo>
                    <a:pt x="970" y="1060"/>
                  </a:lnTo>
                  <a:lnTo>
                    <a:pt x="966" y="1060"/>
                  </a:lnTo>
                  <a:lnTo>
                    <a:pt x="956" y="1052"/>
                  </a:lnTo>
                  <a:lnTo>
                    <a:pt x="942" y="1040"/>
                  </a:lnTo>
                  <a:lnTo>
                    <a:pt x="918" y="1024"/>
                  </a:lnTo>
                  <a:lnTo>
                    <a:pt x="884" y="1004"/>
                  </a:lnTo>
                  <a:lnTo>
                    <a:pt x="862" y="994"/>
                  </a:lnTo>
                  <a:lnTo>
                    <a:pt x="838" y="984"/>
                  </a:lnTo>
                  <a:lnTo>
                    <a:pt x="810" y="974"/>
                  </a:lnTo>
                  <a:lnTo>
                    <a:pt x="786" y="966"/>
                  </a:lnTo>
                  <a:lnTo>
                    <a:pt x="762" y="960"/>
                  </a:lnTo>
                  <a:lnTo>
                    <a:pt x="742" y="956"/>
                  </a:lnTo>
                  <a:lnTo>
                    <a:pt x="724" y="954"/>
                  </a:lnTo>
                  <a:lnTo>
                    <a:pt x="706" y="952"/>
                  </a:lnTo>
                  <a:lnTo>
                    <a:pt x="692" y="952"/>
                  </a:lnTo>
                  <a:lnTo>
                    <a:pt x="678" y="954"/>
                  </a:lnTo>
                  <a:lnTo>
                    <a:pt x="668" y="956"/>
                  </a:lnTo>
                  <a:lnTo>
                    <a:pt x="660" y="960"/>
                  </a:lnTo>
                  <a:lnTo>
                    <a:pt x="654" y="964"/>
                  </a:lnTo>
                  <a:lnTo>
                    <a:pt x="650" y="968"/>
                  </a:lnTo>
                  <a:lnTo>
                    <a:pt x="650" y="974"/>
                  </a:lnTo>
                  <a:lnTo>
                    <a:pt x="650" y="980"/>
                  </a:lnTo>
                  <a:lnTo>
                    <a:pt x="654" y="986"/>
                  </a:lnTo>
                  <a:lnTo>
                    <a:pt x="660" y="994"/>
                  </a:lnTo>
                  <a:lnTo>
                    <a:pt x="664" y="998"/>
                  </a:lnTo>
                  <a:lnTo>
                    <a:pt x="664" y="1004"/>
                  </a:lnTo>
                  <a:lnTo>
                    <a:pt x="664" y="1010"/>
                  </a:lnTo>
                  <a:lnTo>
                    <a:pt x="662" y="1016"/>
                  </a:lnTo>
                  <a:lnTo>
                    <a:pt x="654" y="1028"/>
                  </a:lnTo>
                  <a:lnTo>
                    <a:pt x="642" y="1038"/>
                  </a:lnTo>
                  <a:lnTo>
                    <a:pt x="628" y="1044"/>
                  </a:lnTo>
                  <a:lnTo>
                    <a:pt x="622" y="1046"/>
                  </a:lnTo>
                  <a:lnTo>
                    <a:pt x="618" y="1046"/>
                  </a:lnTo>
                  <a:lnTo>
                    <a:pt x="612" y="1046"/>
                  </a:lnTo>
                  <a:lnTo>
                    <a:pt x="608" y="1042"/>
                  </a:lnTo>
                  <a:lnTo>
                    <a:pt x="606" y="1038"/>
                  </a:lnTo>
                  <a:lnTo>
                    <a:pt x="606" y="1030"/>
                  </a:lnTo>
                  <a:lnTo>
                    <a:pt x="604" y="1018"/>
                  </a:lnTo>
                  <a:lnTo>
                    <a:pt x="602" y="1010"/>
                  </a:lnTo>
                  <a:lnTo>
                    <a:pt x="596" y="1006"/>
                  </a:lnTo>
                  <a:lnTo>
                    <a:pt x="590" y="1006"/>
                  </a:lnTo>
                  <a:lnTo>
                    <a:pt x="582" y="1010"/>
                  </a:lnTo>
                  <a:lnTo>
                    <a:pt x="570" y="1016"/>
                  </a:lnTo>
                  <a:lnTo>
                    <a:pt x="542" y="1034"/>
                  </a:lnTo>
                  <a:lnTo>
                    <a:pt x="526" y="1042"/>
                  </a:lnTo>
                  <a:lnTo>
                    <a:pt x="520" y="1042"/>
                  </a:lnTo>
                  <a:lnTo>
                    <a:pt x="516" y="1042"/>
                  </a:lnTo>
                  <a:lnTo>
                    <a:pt x="506" y="1040"/>
                  </a:lnTo>
                  <a:lnTo>
                    <a:pt x="498" y="1036"/>
                  </a:lnTo>
                  <a:lnTo>
                    <a:pt x="488" y="1032"/>
                  </a:lnTo>
                  <a:lnTo>
                    <a:pt x="478" y="1032"/>
                  </a:lnTo>
                  <a:lnTo>
                    <a:pt x="470" y="1032"/>
                  </a:lnTo>
                  <a:lnTo>
                    <a:pt x="462" y="1034"/>
                  </a:lnTo>
                  <a:lnTo>
                    <a:pt x="440" y="1046"/>
                  </a:lnTo>
                  <a:lnTo>
                    <a:pt x="420" y="1056"/>
                  </a:lnTo>
                  <a:lnTo>
                    <a:pt x="412" y="1060"/>
                  </a:lnTo>
                  <a:lnTo>
                    <a:pt x="406" y="1060"/>
                  </a:lnTo>
                  <a:lnTo>
                    <a:pt x="400" y="1060"/>
                  </a:lnTo>
                  <a:lnTo>
                    <a:pt x="396" y="1058"/>
                  </a:lnTo>
                  <a:lnTo>
                    <a:pt x="392" y="1054"/>
                  </a:lnTo>
                  <a:lnTo>
                    <a:pt x="390" y="1052"/>
                  </a:lnTo>
                  <a:lnTo>
                    <a:pt x="388" y="1042"/>
                  </a:lnTo>
                  <a:lnTo>
                    <a:pt x="392" y="1030"/>
                  </a:lnTo>
                  <a:lnTo>
                    <a:pt x="396" y="1020"/>
                  </a:lnTo>
                  <a:lnTo>
                    <a:pt x="406" y="1012"/>
                  </a:lnTo>
                  <a:lnTo>
                    <a:pt x="410" y="1006"/>
                  </a:lnTo>
                  <a:lnTo>
                    <a:pt x="412" y="1004"/>
                  </a:lnTo>
                  <a:lnTo>
                    <a:pt x="410" y="1004"/>
                  </a:lnTo>
                  <a:lnTo>
                    <a:pt x="402" y="1004"/>
                  </a:lnTo>
                  <a:lnTo>
                    <a:pt x="388" y="1008"/>
                  </a:lnTo>
                  <a:lnTo>
                    <a:pt x="368" y="1014"/>
                  </a:lnTo>
                  <a:lnTo>
                    <a:pt x="342" y="1024"/>
                  </a:lnTo>
                  <a:lnTo>
                    <a:pt x="312" y="1038"/>
                  </a:lnTo>
                  <a:lnTo>
                    <a:pt x="276" y="1054"/>
                  </a:lnTo>
                  <a:lnTo>
                    <a:pt x="242" y="1070"/>
                  </a:lnTo>
                  <a:lnTo>
                    <a:pt x="216" y="1078"/>
                  </a:lnTo>
                  <a:lnTo>
                    <a:pt x="196" y="1084"/>
                  </a:lnTo>
                  <a:lnTo>
                    <a:pt x="180" y="1086"/>
                  </a:lnTo>
                  <a:lnTo>
                    <a:pt x="168" y="1088"/>
                  </a:lnTo>
                  <a:lnTo>
                    <a:pt x="158" y="1094"/>
                  </a:lnTo>
                  <a:lnTo>
                    <a:pt x="152" y="1106"/>
                  </a:lnTo>
                  <a:lnTo>
                    <a:pt x="144" y="1124"/>
                  </a:lnTo>
                  <a:lnTo>
                    <a:pt x="138" y="1142"/>
                  </a:lnTo>
                  <a:lnTo>
                    <a:pt x="132" y="1152"/>
                  </a:lnTo>
                  <a:lnTo>
                    <a:pt x="126" y="1158"/>
                  </a:lnTo>
                  <a:lnTo>
                    <a:pt x="120" y="1158"/>
                  </a:lnTo>
                  <a:lnTo>
                    <a:pt x="106" y="1156"/>
                  </a:lnTo>
                  <a:lnTo>
                    <a:pt x="98" y="1156"/>
                  </a:lnTo>
                  <a:lnTo>
                    <a:pt x="86" y="1160"/>
                  </a:lnTo>
                  <a:lnTo>
                    <a:pt x="78" y="1164"/>
                  </a:lnTo>
                  <a:lnTo>
                    <a:pt x="54" y="1230"/>
                  </a:lnTo>
                  <a:lnTo>
                    <a:pt x="44" y="1256"/>
                  </a:lnTo>
                  <a:lnTo>
                    <a:pt x="36" y="1274"/>
                  </a:lnTo>
                  <a:lnTo>
                    <a:pt x="28" y="1292"/>
                  </a:lnTo>
                  <a:lnTo>
                    <a:pt x="20" y="1312"/>
                  </a:lnTo>
                  <a:lnTo>
                    <a:pt x="8" y="1346"/>
                  </a:lnTo>
                  <a:lnTo>
                    <a:pt x="0" y="1382"/>
                  </a:lnTo>
                  <a:lnTo>
                    <a:pt x="0" y="1562"/>
                  </a:lnTo>
                  <a:lnTo>
                    <a:pt x="60" y="1706"/>
                  </a:lnTo>
                  <a:lnTo>
                    <a:pt x="180" y="1898"/>
                  </a:lnTo>
                  <a:lnTo>
                    <a:pt x="236" y="2142"/>
                  </a:lnTo>
                  <a:lnTo>
                    <a:pt x="172" y="2176"/>
                  </a:lnTo>
                  <a:lnTo>
                    <a:pt x="166" y="2200"/>
                  </a:lnTo>
                  <a:lnTo>
                    <a:pt x="124" y="2214"/>
                  </a:lnTo>
                  <a:lnTo>
                    <a:pt x="104" y="2206"/>
                  </a:lnTo>
                  <a:lnTo>
                    <a:pt x="92" y="2204"/>
                  </a:lnTo>
                  <a:lnTo>
                    <a:pt x="86" y="2204"/>
                  </a:lnTo>
                  <a:lnTo>
                    <a:pt x="84" y="2208"/>
                  </a:lnTo>
                  <a:lnTo>
                    <a:pt x="70" y="2258"/>
                  </a:lnTo>
                  <a:lnTo>
                    <a:pt x="60" y="2304"/>
                  </a:lnTo>
                  <a:lnTo>
                    <a:pt x="76" y="2364"/>
                  </a:lnTo>
                  <a:lnTo>
                    <a:pt x="114" y="2388"/>
                  </a:lnTo>
                  <a:lnTo>
                    <a:pt x="142" y="2422"/>
                  </a:lnTo>
                  <a:lnTo>
                    <a:pt x="148" y="2454"/>
                  </a:lnTo>
                  <a:lnTo>
                    <a:pt x="130" y="2486"/>
                  </a:lnTo>
                  <a:lnTo>
                    <a:pt x="98" y="2508"/>
                  </a:lnTo>
                  <a:lnTo>
                    <a:pt x="70" y="2552"/>
                  </a:lnTo>
                  <a:lnTo>
                    <a:pt x="80" y="2588"/>
                  </a:lnTo>
                  <a:lnTo>
                    <a:pt x="132" y="2652"/>
                  </a:lnTo>
                  <a:lnTo>
                    <a:pt x="156" y="2704"/>
                  </a:lnTo>
                  <a:lnTo>
                    <a:pt x="182" y="2744"/>
                  </a:lnTo>
                  <a:lnTo>
                    <a:pt x="180" y="2776"/>
                  </a:lnTo>
                  <a:lnTo>
                    <a:pt x="182" y="2792"/>
                  </a:lnTo>
                  <a:lnTo>
                    <a:pt x="186" y="2844"/>
                  </a:lnTo>
                  <a:lnTo>
                    <a:pt x="190" y="2864"/>
                  </a:lnTo>
                  <a:lnTo>
                    <a:pt x="186" y="2882"/>
                  </a:lnTo>
                  <a:lnTo>
                    <a:pt x="188" y="2896"/>
                  </a:lnTo>
                  <a:lnTo>
                    <a:pt x="182" y="2898"/>
                  </a:lnTo>
                  <a:lnTo>
                    <a:pt x="178" y="2898"/>
                  </a:lnTo>
                  <a:lnTo>
                    <a:pt x="176" y="2896"/>
                  </a:lnTo>
                  <a:lnTo>
                    <a:pt x="176" y="2894"/>
                  </a:lnTo>
                  <a:lnTo>
                    <a:pt x="174" y="2888"/>
                  </a:lnTo>
                  <a:lnTo>
                    <a:pt x="172" y="2886"/>
                  </a:lnTo>
                  <a:lnTo>
                    <a:pt x="170" y="2886"/>
                  </a:lnTo>
                  <a:lnTo>
                    <a:pt x="172" y="2886"/>
                  </a:lnTo>
                  <a:lnTo>
                    <a:pt x="174" y="2888"/>
                  </a:lnTo>
                  <a:lnTo>
                    <a:pt x="176" y="2894"/>
                  </a:lnTo>
                  <a:lnTo>
                    <a:pt x="176" y="2896"/>
                  </a:lnTo>
                  <a:lnTo>
                    <a:pt x="178" y="2898"/>
                  </a:lnTo>
                  <a:lnTo>
                    <a:pt x="182" y="2898"/>
                  </a:lnTo>
                  <a:lnTo>
                    <a:pt x="188" y="2896"/>
                  </a:lnTo>
                  <a:lnTo>
                    <a:pt x="174" y="2986"/>
                  </a:lnTo>
                  <a:lnTo>
                    <a:pt x="174" y="3028"/>
                  </a:lnTo>
                  <a:lnTo>
                    <a:pt x="168" y="3124"/>
                  </a:lnTo>
                  <a:lnTo>
                    <a:pt x="174" y="3168"/>
                  </a:lnTo>
                  <a:lnTo>
                    <a:pt x="210" y="3264"/>
                  </a:lnTo>
                  <a:lnTo>
                    <a:pt x="248" y="3338"/>
                  </a:lnTo>
                  <a:lnTo>
                    <a:pt x="248" y="3362"/>
                  </a:lnTo>
                  <a:lnTo>
                    <a:pt x="254" y="3368"/>
                  </a:lnTo>
                  <a:lnTo>
                    <a:pt x="258" y="3372"/>
                  </a:lnTo>
                  <a:lnTo>
                    <a:pt x="262" y="3384"/>
                  </a:lnTo>
                  <a:lnTo>
                    <a:pt x="264" y="3394"/>
                  </a:lnTo>
                  <a:lnTo>
                    <a:pt x="268" y="3400"/>
                  </a:lnTo>
                  <a:lnTo>
                    <a:pt x="272" y="3406"/>
                  </a:lnTo>
                  <a:lnTo>
                    <a:pt x="276" y="3412"/>
                  </a:lnTo>
                  <a:lnTo>
                    <a:pt x="278" y="3416"/>
                  </a:lnTo>
                  <a:lnTo>
                    <a:pt x="278" y="3424"/>
                  </a:lnTo>
                  <a:lnTo>
                    <a:pt x="280" y="3432"/>
                  </a:lnTo>
                  <a:lnTo>
                    <a:pt x="282" y="3438"/>
                  </a:lnTo>
                  <a:lnTo>
                    <a:pt x="286" y="3444"/>
                  </a:lnTo>
                  <a:lnTo>
                    <a:pt x="294" y="3452"/>
                  </a:lnTo>
                  <a:lnTo>
                    <a:pt x="302" y="3456"/>
                  </a:lnTo>
                  <a:lnTo>
                    <a:pt x="320" y="3464"/>
                  </a:lnTo>
                  <a:lnTo>
                    <a:pt x="334" y="3470"/>
                  </a:lnTo>
                  <a:lnTo>
                    <a:pt x="338" y="3474"/>
                  </a:lnTo>
                  <a:lnTo>
                    <a:pt x="338" y="3478"/>
                  </a:lnTo>
                  <a:lnTo>
                    <a:pt x="338" y="3480"/>
                  </a:lnTo>
                  <a:lnTo>
                    <a:pt x="340" y="3484"/>
                  </a:lnTo>
                  <a:lnTo>
                    <a:pt x="350" y="3490"/>
                  </a:lnTo>
                  <a:lnTo>
                    <a:pt x="360" y="3496"/>
                  </a:lnTo>
                  <a:lnTo>
                    <a:pt x="366" y="3500"/>
                  </a:lnTo>
                  <a:lnTo>
                    <a:pt x="374" y="3508"/>
                  </a:lnTo>
                  <a:lnTo>
                    <a:pt x="382" y="3512"/>
                  </a:lnTo>
                  <a:lnTo>
                    <a:pt x="388" y="3514"/>
                  </a:lnTo>
                  <a:lnTo>
                    <a:pt x="394" y="3514"/>
                  </a:lnTo>
                  <a:lnTo>
                    <a:pt x="404" y="3516"/>
                  </a:lnTo>
                  <a:lnTo>
                    <a:pt x="410" y="3516"/>
                  </a:lnTo>
                  <a:lnTo>
                    <a:pt x="414" y="3522"/>
                  </a:lnTo>
                  <a:lnTo>
                    <a:pt x="420" y="3524"/>
                  </a:lnTo>
                  <a:lnTo>
                    <a:pt x="424" y="3526"/>
                  </a:lnTo>
                  <a:lnTo>
                    <a:pt x="428" y="3524"/>
                  </a:lnTo>
                  <a:lnTo>
                    <a:pt x="432" y="3522"/>
                  </a:lnTo>
                  <a:lnTo>
                    <a:pt x="442" y="3514"/>
                  </a:lnTo>
                  <a:lnTo>
                    <a:pt x="446" y="3512"/>
                  </a:lnTo>
                  <a:lnTo>
                    <a:pt x="450" y="3512"/>
                  </a:lnTo>
                  <a:lnTo>
                    <a:pt x="456" y="3510"/>
                  </a:lnTo>
                  <a:lnTo>
                    <a:pt x="458" y="3508"/>
                  </a:lnTo>
                  <a:lnTo>
                    <a:pt x="462" y="3504"/>
                  </a:lnTo>
                  <a:lnTo>
                    <a:pt x="464" y="3502"/>
                  </a:lnTo>
                  <a:lnTo>
                    <a:pt x="468" y="3502"/>
                  </a:lnTo>
                  <a:lnTo>
                    <a:pt x="472" y="3500"/>
                  </a:lnTo>
                  <a:lnTo>
                    <a:pt x="476" y="3498"/>
                  </a:lnTo>
                  <a:lnTo>
                    <a:pt x="480" y="3494"/>
                  </a:lnTo>
                  <a:lnTo>
                    <a:pt x="482" y="3492"/>
                  </a:lnTo>
                  <a:lnTo>
                    <a:pt x="488" y="3490"/>
                  </a:lnTo>
                  <a:lnTo>
                    <a:pt x="492" y="3490"/>
                  </a:lnTo>
                  <a:lnTo>
                    <a:pt x="500" y="3492"/>
                  </a:lnTo>
                  <a:lnTo>
                    <a:pt x="508" y="3496"/>
                  </a:lnTo>
                  <a:lnTo>
                    <a:pt x="514" y="3502"/>
                  </a:lnTo>
                  <a:lnTo>
                    <a:pt x="518" y="3512"/>
                  </a:lnTo>
                  <a:lnTo>
                    <a:pt x="520" y="3522"/>
                  </a:lnTo>
                  <a:lnTo>
                    <a:pt x="524" y="3542"/>
                  </a:lnTo>
                  <a:lnTo>
                    <a:pt x="526" y="3558"/>
                  </a:lnTo>
                  <a:lnTo>
                    <a:pt x="528" y="3562"/>
                  </a:lnTo>
                  <a:lnTo>
                    <a:pt x="532" y="3564"/>
                  </a:lnTo>
                  <a:lnTo>
                    <a:pt x="542" y="3566"/>
                  </a:lnTo>
                  <a:lnTo>
                    <a:pt x="550" y="3568"/>
                  </a:lnTo>
                  <a:lnTo>
                    <a:pt x="554" y="3570"/>
                  </a:lnTo>
                  <a:lnTo>
                    <a:pt x="558" y="3572"/>
                  </a:lnTo>
                  <a:lnTo>
                    <a:pt x="562" y="3576"/>
                  </a:lnTo>
                  <a:lnTo>
                    <a:pt x="566" y="3574"/>
                  </a:lnTo>
                  <a:lnTo>
                    <a:pt x="570" y="3574"/>
                  </a:lnTo>
                  <a:lnTo>
                    <a:pt x="580" y="3574"/>
                  </a:lnTo>
                  <a:lnTo>
                    <a:pt x="586" y="3574"/>
                  </a:lnTo>
                  <a:lnTo>
                    <a:pt x="590" y="3576"/>
                  </a:lnTo>
                  <a:lnTo>
                    <a:pt x="596" y="3580"/>
                  </a:lnTo>
                  <a:lnTo>
                    <a:pt x="600" y="3584"/>
                  </a:lnTo>
                  <a:lnTo>
                    <a:pt x="604" y="3584"/>
                  </a:lnTo>
                  <a:lnTo>
                    <a:pt x="608" y="3582"/>
                  </a:lnTo>
                  <a:lnTo>
                    <a:pt x="614" y="3580"/>
                  </a:lnTo>
                  <a:lnTo>
                    <a:pt x="620" y="3582"/>
                  </a:lnTo>
                  <a:lnTo>
                    <a:pt x="636" y="3584"/>
                  </a:lnTo>
                  <a:lnTo>
                    <a:pt x="650" y="3588"/>
                  </a:lnTo>
                  <a:lnTo>
                    <a:pt x="652" y="3588"/>
                  </a:lnTo>
                  <a:lnTo>
                    <a:pt x="654" y="3586"/>
                  </a:lnTo>
                  <a:lnTo>
                    <a:pt x="654" y="3582"/>
                  </a:lnTo>
                  <a:lnTo>
                    <a:pt x="656" y="3580"/>
                  </a:lnTo>
                  <a:lnTo>
                    <a:pt x="658" y="3582"/>
                  </a:lnTo>
                  <a:lnTo>
                    <a:pt x="662" y="3586"/>
                  </a:lnTo>
                  <a:lnTo>
                    <a:pt x="664" y="3590"/>
                  </a:lnTo>
                  <a:lnTo>
                    <a:pt x="670" y="3592"/>
                  </a:lnTo>
                  <a:lnTo>
                    <a:pt x="678" y="3594"/>
                  </a:lnTo>
                  <a:lnTo>
                    <a:pt x="688" y="3598"/>
                  </a:lnTo>
                  <a:lnTo>
                    <a:pt x="692" y="3600"/>
                  </a:lnTo>
                  <a:lnTo>
                    <a:pt x="696" y="3600"/>
                  </a:lnTo>
                  <a:lnTo>
                    <a:pt x="696" y="3596"/>
                  </a:lnTo>
                  <a:lnTo>
                    <a:pt x="698" y="3592"/>
                  </a:lnTo>
                  <a:lnTo>
                    <a:pt x="700" y="3592"/>
                  </a:lnTo>
                  <a:lnTo>
                    <a:pt x="702" y="3592"/>
                  </a:lnTo>
                  <a:lnTo>
                    <a:pt x="706" y="3598"/>
                  </a:lnTo>
                  <a:lnTo>
                    <a:pt x="710" y="3600"/>
                  </a:lnTo>
                  <a:lnTo>
                    <a:pt x="712" y="3600"/>
                  </a:lnTo>
                  <a:lnTo>
                    <a:pt x="716" y="3598"/>
                  </a:lnTo>
                  <a:lnTo>
                    <a:pt x="724" y="3594"/>
                  </a:lnTo>
                  <a:lnTo>
                    <a:pt x="726" y="3592"/>
                  </a:lnTo>
                  <a:lnTo>
                    <a:pt x="730" y="3594"/>
                  </a:lnTo>
                  <a:lnTo>
                    <a:pt x="732" y="3594"/>
                  </a:lnTo>
                  <a:lnTo>
                    <a:pt x="734" y="3594"/>
                  </a:lnTo>
                  <a:lnTo>
                    <a:pt x="738" y="3590"/>
                  </a:lnTo>
                  <a:lnTo>
                    <a:pt x="740" y="3588"/>
                  </a:lnTo>
                  <a:lnTo>
                    <a:pt x="746" y="3588"/>
                  </a:lnTo>
                  <a:lnTo>
                    <a:pt x="752" y="3588"/>
                  </a:lnTo>
                  <a:lnTo>
                    <a:pt x="762" y="3590"/>
                  </a:lnTo>
                  <a:lnTo>
                    <a:pt x="770" y="3594"/>
                  </a:lnTo>
                  <a:lnTo>
                    <a:pt x="774" y="3594"/>
                  </a:lnTo>
                  <a:lnTo>
                    <a:pt x="776" y="3592"/>
                  </a:lnTo>
                  <a:lnTo>
                    <a:pt x="778" y="3590"/>
                  </a:lnTo>
                  <a:lnTo>
                    <a:pt x="780" y="3588"/>
                  </a:lnTo>
                  <a:lnTo>
                    <a:pt x="782" y="3586"/>
                  </a:lnTo>
                  <a:lnTo>
                    <a:pt x="786" y="3586"/>
                  </a:lnTo>
                  <a:lnTo>
                    <a:pt x="794" y="3586"/>
                  </a:lnTo>
                  <a:lnTo>
                    <a:pt x="810" y="3590"/>
                  </a:lnTo>
                  <a:lnTo>
                    <a:pt x="820" y="3594"/>
                  </a:lnTo>
                  <a:lnTo>
                    <a:pt x="824" y="3594"/>
                  </a:lnTo>
                  <a:lnTo>
                    <a:pt x="828" y="3590"/>
                  </a:lnTo>
                  <a:lnTo>
                    <a:pt x="832" y="3588"/>
                  </a:lnTo>
                  <a:lnTo>
                    <a:pt x="840" y="3586"/>
                  </a:lnTo>
                  <a:lnTo>
                    <a:pt x="866" y="3582"/>
                  </a:lnTo>
                  <a:lnTo>
                    <a:pt x="892" y="3582"/>
                  </a:lnTo>
                  <a:lnTo>
                    <a:pt x="900" y="3584"/>
                  </a:lnTo>
                  <a:lnTo>
                    <a:pt x="904" y="3586"/>
                  </a:lnTo>
                  <a:lnTo>
                    <a:pt x="904" y="3588"/>
                  </a:lnTo>
                  <a:lnTo>
                    <a:pt x="904" y="3598"/>
                  </a:lnTo>
                  <a:lnTo>
                    <a:pt x="904" y="3606"/>
                  </a:lnTo>
                  <a:lnTo>
                    <a:pt x="904" y="3608"/>
                  </a:lnTo>
                  <a:lnTo>
                    <a:pt x="906" y="3610"/>
                  </a:lnTo>
                  <a:lnTo>
                    <a:pt x="916" y="3612"/>
                  </a:lnTo>
                  <a:lnTo>
                    <a:pt x="920" y="3612"/>
                  </a:lnTo>
                  <a:lnTo>
                    <a:pt x="924" y="3614"/>
                  </a:lnTo>
                  <a:lnTo>
                    <a:pt x="926" y="3616"/>
                  </a:lnTo>
                  <a:lnTo>
                    <a:pt x="926" y="3620"/>
                  </a:lnTo>
                  <a:lnTo>
                    <a:pt x="926" y="3626"/>
                  </a:lnTo>
                  <a:lnTo>
                    <a:pt x="926" y="3630"/>
                  </a:lnTo>
                  <a:lnTo>
                    <a:pt x="928" y="3634"/>
                  </a:lnTo>
                  <a:lnTo>
                    <a:pt x="932" y="3638"/>
                  </a:lnTo>
                  <a:lnTo>
                    <a:pt x="932" y="3642"/>
                  </a:lnTo>
                  <a:lnTo>
                    <a:pt x="932" y="3646"/>
                  </a:lnTo>
                  <a:lnTo>
                    <a:pt x="934" y="3652"/>
                  </a:lnTo>
                  <a:lnTo>
                    <a:pt x="938" y="3654"/>
                  </a:lnTo>
                  <a:lnTo>
                    <a:pt x="936" y="3656"/>
                  </a:lnTo>
                  <a:lnTo>
                    <a:pt x="936" y="3658"/>
                  </a:lnTo>
                  <a:lnTo>
                    <a:pt x="940" y="3662"/>
                  </a:lnTo>
                  <a:lnTo>
                    <a:pt x="944" y="3664"/>
                  </a:lnTo>
                  <a:lnTo>
                    <a:pt x="946" y="3664"/>
                  </a:lnTo>
                  <a:lnTo>
                    <a:pt x="950" y="3664"/>
                  </a:lnTo>
                  <a:lnTo>
                    <a:pt x="952" y="3662"/>
                  </a:lnTo>
                  <a:lnTo>
                    <a:pt x="956" y="3664"/>
                  </a:lnTo>
                  <a:lnTo>
                    <a:pt x="958" y="3666"/>
                  </a:lnTo>
                  <a:lnTo>
                    <a:pt x="962" y="3670"/>
                  </a:lnTo>
                  <a:lnTo>
                    <a:pt x="966" y="3674"/>
                  </a:lnTo>
                  <a:lnTo>
                    <a:pt x="972" y="3676"/>
                  </a:lnTo>
                  <a:lnTo>
                    <a:pt x="976" y="3680"/>
                  </a:lnTo>
                  <a:lnTo>
                    <a:pt x="982" y="3690"/>
                  </a:lnTo>
                  <a:lnTo>
                    <a:pt x="986" y="3696"/>
                  </a:lnTo>
                  <a:lnTo>
                    <a:pt x="992" y="3702"/>
                  </a:lnTo>
                  <a:lnTo>
                    <a:pt x="1000" y="3708"/>
                  </a:lnTo>
                  <a:lnTo>
                    <a:pt x="1008" y="3712"/>
                  </a:lnTo>
                  <a:lnTo>
                    <a:pt x="1016" y="3716"/>
                  </a:lnTo>
                  <a:lnTo>
                    <a:pt x="1024" y="3716"/>
                  </a:lnTo>
                  <a:lnTo>
                    <a:pt x="1032" y="3716"/>
                  </a:lnTo>
                  <a:lnTo>
                    <a:pt x="1038" y="3712"/>
                  </a:lnTo>
                  <a:lnTo>
                    <a:pt x="1044" y="3708"/>
                  </a:lnTo>
                  <a:lnTo>
                    <a:pt x="1048" y="3708"/>
                  </a:lnTo>
                  <a:lnTo>
                    <a:pt x="1052" y="3710"/>
                  </a:lnTo>
                  <a:lnTo>
                    <a:pt x="1052" y="3714"/>
                  </a:lnTo>
                  <a:lnTo>
                    <a:pt x="1050" y="3720"/>
                  </a:lnTo>
                  <a:lnTo>
                    <a:pt x="1046" y="3726"/>
                  </a:lnTo>
                  <a:lnTo>
                    <a:pt x="1040" y="3730"/>
                  </a:lnTo>
                  <a:lnTo>
                    <a:pt x="1028" y="3734"/>
                  </a:lnTo>
                  <a:lnTo>
                    <a:pt x="1016" y="3736"/>
                  </a:lnTo>
                  <a:lnTo>
                    <a:pt x="1006" y="3734"/>
                  </a:lnTo>
                  <a:lnTo>
                    <a:pt x="992" y="3732"/>
                  </a:lnTo>
                  <a:lnTo>
                    <a:pt x="992" y="3734"/>
                  </a:lnTo>
                  <a:lnTo>
                    <a:pt x="994" y="3740"/>
                  </a:lnTo>
                  <a:lnTo>
                    <a:pt x="1018" y="3770"/>
                  </a:lnTo>
                  <a:lnTo>
                    <a:pt x="1048" y="3804"/>
                  </a:lnTo>
                  <a:lnTo>
                    <a:pt x="1060" y="3814"/>
                  </a:lnTo>
                  <a:lnTo>
                    <a:pt x="1070" y="3820"/>
                  </a:lnTo>
                  <a:lnTo>
                    <a:pt x="1078" y="3822"/>
                  </a:lnTo>
                  <a:lnTo>
                    <a:pt x="1090" y="3818"/>
                  </a:lnTo>
                  <a:lnTo>
                    <a:pt x="1102" y="3810"/>
                  </a:lnTo>
                  <a:lnTo>
                    <a:pt x="1116" y="3798"/>
                  </a:lnTo>
                  <a:lnTo>
                    <a:pt x="1124" y="3790"/>
                  </a:lnTo>
                  <a:lnTo>
                    <a:pt x="1128" y="3782"/>
                  </a:lnTo>
                  <a:lnTo>
                    <a:pt x="1128" y="3772"/>
                  </a:lnTo>
                  <a:lnTo>
                    <a:pt x="1128" y="3764"/>
                  </a:lnTo>
                  <a:lnTo>
                    <a:pt x="1128" y="3756"/>
                  </a:lnTo>
                  <a:lnTo>
                    <a:pt x="1128" y="3750"/>
                  </a:lnTo>
                  <a:lnTo>
                    <a:pt x="1132" y="3744"/>
                  </a:lnTo>
                  <a:lnTo>
                    <a:pt x="1138" y="3742"/>
                  </a:lnTo>
                  <a:lnTo>
                    <a:pt x="1144" y="3740"/>
                  </a:lnTo>
                  <a:lnTo>
                    <a:pt x="1148" y="3740"/>
                  </a:lnTo>
                  <a:lnTo>
                    <a:pt x="1148" y="3742"/>
                  </a:lnTo>
                  <a:lnTo>
                    <a:pt x="1146" y="3746"/>
                  </a:lnTo>
                  <a:lnTo>
                    <a:pt x="1142" y="3754"/>
                  </a:lnTo>
                  <a:lnTo>
                    <a:pt x="1142" y="3760"/>
                  </a:lnTo>
                  <a:lnTo>
                    <a:pt x="1144" y="3764"/>
                  </a:lnTo>
                  <a:lnTo>
                    <a:pt x="1146" y="3770"/>
                  </a:lnTo>
                  <a:lnTo>
                    <a:pt x="1146" y="3774"/>
                  </a:lnTo>
                  <a:lnTo>
                    <a:pt x="1144" y="3778"/>
                  </a:lnTo>
                  <a:lnTo>
                    <a:pt x="1144" y="3782"/>
                  </a:lnTo>
                  <a:lnTo>
                    <a:pt x="1144" y="3788"/>
                  </a:lnTo>
                  <a:lnTo>
                    <a:pt x="1146" y="3794"/>
                  </a:lnTo>
                  <a:lnTo>
                    <a:pt x="1150" y="3804"/>
                  </a:lnTo>
                  <a:lnTo>
                    <a:pt x="1154" y="3814"/>
                  </a:lnTo>
                  <a:lnTo>
                    <a:pt x="1154" y="3822"/>
                  </a:lnTo>
                  <a:lnTo>
                    <a:pt x="1150" y="3838"/>
                  </a:lnTo>
                  <a:lnTo>
                    <a:pt x="1148" y="3848"/>
                  </a:lnTo>
                  <a:lnTo>
                    <a:pt x="1148" y="3864"/>
                  </a:lnTo>
                  <a:lnTo>
                    <a:pt x="1148" y="3884"/>
                  </a:lnTo>
                  <a:lnTo>
                    <a:pt x="1152" y="3912"/>
                  </a:lnTo>
                  <a:lnTo>
                    <a:pt x="1170" y="4010"/>
                  </a:lnTo>
                  <a:lnTo>
                    <a:pt x="1176" y="4042"/>
                  </a:lnTo>
                  <a:lnTo>
                    <a:pt x="1184" y="4060"/>
                  </a:lnTo>
                  <a:lnTo>
                    <a:pt x="1194" y="4084"/>
                  </a:lnTo>
                  <a:lnTo>
                    <a:pt x="1210" y="4122"/>
                  </a:lnTo>
                  <a:lnTo>
                    <a:pt x="1224" y="4164"/>
                  </a:lnTo>
                  <a:lnTo>
                    <a:pt x="1230" y="4184"/>
                  </a:lnTo>
                  <a:lnTo>
                    <a:pt x="1232" y="4204"/>
                  </a:lnTo>
                  <a:lnTo>
                    <a:pt x="1236" y="4220"/>
                  </a:lnTo>
                  <a:lnTo>
                    <a:pt x="1240" y="4232"/>
                  </a:lnTo>
                  <a:lnTo>
                    <a:pt x="1254" y="4256"/>
                  </a:lnTo>
                  <a:lnTo>
                    <a:pt x="1262" y="4268"/>
                  </a:lnTo>
                  <a:lnTo>
                    <a:pt x="1268" y="4284"/>
                  </a:lnTo>
                  <a:lnTo>
                    <a:pt x="1276" y="4304"/>
                  </a:lnTo>
                  <a:lnTo>
                    <a:pt x="1282" y="4330"/>
                  </a:lnTo>
                  <a:lnTo>
                    <a:pt x="1290" y="4358"/>
                  </a:lnTo>
                  <a:lnTo>
                    <a:pt x="1296" y="4384"/>
                  </a:lnTo>
                  <a:lnTo>
                    <a:pt x="1306" y="4406"/>
                  </a:lnTo>
                  <a:lnTo>
                    <a:pt x="1314" y="4424"/>
                  </a:lnTo>
                  <a:lnTo>
                    <a:pt x="1324" y="4436"/>
                  </a:lnTo>
                  <a:lnTo>
                    <a:pt x="1328" y="4442"/>
                  </a:lnTo>
                  <a:lnTo>
                    <a:pt x="1334" y="4444"/>
                  </a:lnTo>
                  <a:lnTo>
                    <a:pt x="1338" y="4446"/>
                  </a:lnTo>
                  <a:lnTo>
                    <a:pt x="1344" y="4446"/>
                  </a:lnTo>
                  <a:lnTo>
                    <a:pt x="1348" y="4444"/>
                  </a:lnTo>
                  <a:lnTo>
                    <a:pt x="1354" y="4440"/>
                  </a:lnTo>
                  <a:lnTo>
                    <a:pt x="1362" y="4432"/>
                  </a:lnTo>
                  <a:lnTo>
                    <a:pt x="1366" y="4424"/>
                  </a:lnTo>
                  <a:lnTo>
                    <a:pt x="1368" y="4416"/>
                  </a:lnTo>
                  <a:lnTo>
                    <a:pt x="1368" y="4410"/>
                  </a:lnTo>
                  <a:lnTo>
                    <a:pt x="1368" y="4406"/>
                  </a:lnTo>
                  <a:lnTo>
                    <a:pt x="1372" y="4400"/>
                  </a:lnTo>
                  <a:lnTo>
                    <a:pt x="1376" y="4396"/>
                  </a:lnTo>
                  <a:lnTo>
                    <a:pt x="1384" y="4394"/>
                  </a:lnTo>
                  <a:lnTo>
                    <a:pt x="1402" y="4390"/>
                  </a:lnTo>
                  <a:lnTo>
                    <a:pt x="1412" y="4390"/>
                  </a:lnTo>
                  <a:lnTo>
                    <a:pt x="1418" y="4390"/>
                  </a:lnTo>
                  <a:lnTo>
                    <a:pt x="1420" y="4390"/>
                  </a:lnTo>
                  <a:lnTo>
                    <a:pt x="1420" y="4388"/>
                  </a:lnTo>
                  <a:lnTo>
                    <a:pt x="1420" y="4386"/>
                  </a:lnTo>
                  <a:lnTo>
                    <a:pt x="1416" y="4384"/>
                  </a:lnTo>
                  <a:lnTo>
                    <a:pt x="1408" y="4382"/>
                  </a:lnTo>
                  <a:lnTo>
                    <a:pt x="1404" y="4380"/>
                  </a:lnTo>
                  <a:lnTo>
                    <a:pt x="1400" y="4376"/>
                  </a:lnTo>
                  <a:lnTo>
                    <a:pt x="1402" y="4370"/>
                  </a:lnTo>
                  <a:lnTo>
                    <a:pt x="1406" y="4362"/>
                  </a:lnTo>
                  <a:lnTo>
                    <a:pt x="1410" y="4354"/>
                  </a:lnTo>
                  <a:lnTo>
                    <a:pt x="1412" y="4348"/>
                  </a:lnTo>
                  <a:lnTo>
                    <a:pt x="1412" y="4342"/>
                  </a:lnTo>
                  <a:lnTo>
                    <a:pt x="1414" y="4340"/>
                  </a:lnTo>
                  <a:lnTo>
                    <a:pt x="1428" y="4338"/>
                  </a:lnTo>
                  <a:lnTo>
                    <a:pt x="1434" y="4336"/>
                  </a:lnTo>
                  <a:lnTo>
                    <a:pt x="1436" y="4334"/>
                  </a:lnTo>
                  <a:lnTo>
                    <a:pt x="1438" y="4332"/>
                  </a:lnTo>
                  <a:lnTo>
                    <a:pt x="1438" y="4322"/>
                  </a:lnTo>
                  <a:lnTo>
                    <a:pt x="1436" y="4312"/>
                  </a:lnTo>
                  <a:lnTo>
                    <a:pt x="1434" y="4298"/>
                  </a:lnTo>
                  <a:lnTo>
                    <a:pt x="1432" y="4284"/>
                  </a:lnTo>
                  <a:lnTo>
                    <a:pt x="1434" y="4266"/>
                  </a:lnTo>
                  <a:lnTo>
                    <a:pt x="1440" y="4246"/>
                  </a:lnTo>
                  <a:lnTo>
                    <a:pt x="1448" y="4226"/>
                  </a:lnTo>
                  <a:lnTo>
                    <a:pt x="1454" y="4206"/>
                  </a:lnTo>
                  <a:lnTo>
                    <a:pt x="1456" y="4196"/>
                  </a:lnTo>
                  <a:lnTo>
                    <a:pt x="1454" y="4186"/>
                  </a:lnTo>
                  <a:lnTo>
                    <a:pt x="1452" y="4172"/>
                  </a:lnTo>
                  <a:lnTo>
                    <a:pt x="1448" y="4154"/>
                  </a:lnTo>
                  <a:lnTo>
                    <a:pt x="1448" y="4144"/>
                  </a:lnTo>
                  <a:lnTo>
                    <a:pt x="1450" y="4138"/>
                  </a:lnTo>
                  <a:lnTo>
                    <a:pt x="1450" y="4128"/>
                  </a:lnTo>
                  <a:lnTo>
                    <a:pt x="1446" y="4108"/>
                  </a:lnTo>
                  <a:lnTo>
                    <a:pt x="1444" y="4098"/>
                  </a:lnTo>
                  <a:lnTo>
                    <a:pt x="1442" y="4088"/>
                  </a:lnTo>
                  <a:lnTo>
                    <a:pt x="1444" y="4082"/>
                  </a:lnTo>
                  <a:lnTo>
                    <a:pt x="1444" y="4076"/>
                  </a:lnTo>
                  <a:lnTo>
                    <a:pt x="1448" y="4074"/>
                  </a:lnTo>
                  <a:lnTo>
                    <a:pt x="1452" y="4070"/>
                  </a:lnTo>
                  <a:lnTo>
                    <a:pt x="1460" y="4068"/>
                  </a:lnTo>
                  <a:lnTo>
                    <a:pt x="1470" y="4066"/>
                  </a:lnTo>
                  <a:lnTo>
                    <a:pt x="1480" y="4064"/>
                  </a:lnTo>
                  <a:lnTo>
                    <a:pt x="1488" y="4058"/>
                  </a:lnTo>
                  <a:lnTo>
                    <a:pt x="1490" y="4054"/>
                  </a:lnTo>
                  <a:lnTo>
                    <a:pt x="1492" y="4050"/>
                  </a:lnTo>
                  <a:lnTo>
                    <a:pt x="1494" y="4040"/>
                  </a:lnTo>
                  <a:lnTo>
                    <a:pt x="1496" y="4038"/>
                  </a:lnTo>
                  <a:lnTo>
                    <a:pt x="1498" y="4038"/>
                  </a:lnTo>
                  <a:lnTo>
                    <a:pt x="1502" y="4040"/>
                  </a:lnTo>
                  <a:lnTo>
                    <a:pt x="1506" y="4042"/>
                  </a:lnTo>
                  <a:lnTo>
                    <a:pt x="1512" y="4042"/>
                  </a:lnTo>
                  <a:lnTo>
                    <a:pt x="1520" y="4040"/>
                  </a:lnTo>
                  <a:lnTo>
                    <a:pt x="1530" y="4032"/>
                  </a:lnTo>
                  <a:lnTo>
                    <a:pt x="1536" y="4024"/>
                  </a:lnTo>
                  <a:lnTo>
                    <a:pt x="1538" y="4020"/>
                  </a:lnTo>
                  <a:lnTo>
                    <a:pt x="1538" y="4016"/>
                  </a:lnTo>
                  <a:lnTo>
                    <a:pt x="1538" y="4014"/>
                  </a:lnTo>
                  <a:lnTo>
                    <a:pt x="1538" y="4010"/>
                  </a:lnTo>
                  <a:lnTo>
                    <a:pt x="1542" y="4004"/>
                  </a:lnTo>
                  <a:lnTo>
                    <a:pt x="1550" y="3996"/>
                  </a:lnTo>
                  <a:lnTo>
                    <a:pt x="1566" y="3982"/>
                  </a:lnTo>
                  <a:lnTo>
                    <a:pt x="1584" y="3966"/>
                  </a:lnTo>
                  <a:lnTo>
                    <a:pt x="1600" y="3950"/>
                  </a:lnTo>
                  <a:lnTo>
                    <a:pt x="1624" y="3918"/>
                  </a:lnTo>
                  <a:lnTo>
                    <a:pt x="1644" y="3892"/>
                  </a:lnTo>
                  <a:lnTo>
                    <a:pt x="1654" y="3880"/>
                  </a:lnTo>
                  <a:lnTo>
                    <a:pt x="1666" y="3870"/>
                  </a:lnTo>
                  <a:lnTo>
                    <a:pt x="1674" y="3866"/>
                  </a:lnTo>
                  <a:lnTo>
                    <a:pt x="1680" y="3864"/>
                  </a:lnTo>
                  <a:lnTo>
                    <a:pt x="1688" y="3864"/>
                  </a:lnTo>
                  <a:lnTo>
                    <a:pt x="1692" y="3864"/>
                  </a:lnTo>
                  <a:lnTo>
                    <a:pt x="1696" y="3860"/>
                  </a:lnTo>
                  <a:lnTo>
                    <a:pt x="1704" y="3852"/>
                  </a:lnTo>
                  <a:lnTo>
                    <a:pt x="1714" y="3840"/>
                  </a:lnTo>
                  <a:lnTo>
                    <a:pt x="1722" y="3828"/>
                  </a:lnTo>
                  <a:lnTo>
                    <a:pt x="1724" y="3816"/>
                  </a:lnTo>
                  <a:lnTo>
                    <a:pt x="1724" y="3808"/>
                  </a:lnTo>
                  <a:lnTo>
                    <a:pt x="1722" y="3802"/>
                  </a:lnTo>
                  <a:lnTo>
                    <a:pt x="1720" y="3796"/>
                  </a:lnTo>
                  <a:lnTo>
                    <a:pt x="1720" y="3790"/>
                  </a:lnTo>
                  <a:lnTo>
                    <a:pt x="1724" y="3784"/>
                  </a:lnTo>
                  <a:lnTo>
                    <a:pt x="1736" y="3778"/>
                  </a:lnTo>
                  <a:lnTo>
                    <a:pt x="1748" y="3772"/>
                  </a:lnTo>
                  <a:lnTo>
                    <a:pt x="1756" y="3766"/>
                  </a:lnTo>
                  <a:lnTo>
                    <a:pt x="1768" y="3758"/>
                  </a:lnTo>
                  <a:lnTo>
                    <a:pt x="1770" y="3756"/>
                  </a:lnTo>
                  <a:lnTo>
                    <a:pt x="1772" y="3756"/>
                  </a:lnTo>
                  <a:lnTo>
                    <a:pt x="1774" y="3766"/>
                  </a:lnTo>
                  <a:lnTo>
                    <a:pt x="1774" y="3772"/>
                  </a:lnTo>
                  <a:lnTo>
                    <a:pt x="1778" y="3776"/>
                  </a:lnTo>
                  <a:lnTo>
                    <a:pt x="1780" y="3778"/>
                  </a:lnTo>
                  <a:lnTo>
                    <a:pt x="1784" y="3778"/>
                  </a:lnTo>
                  <a:lnTo>
                    <a:pt x="1790" y="3774"/>
                  </a:lnTo>
                  <a:lnTo>
                    <a:pt x="1794" y="3774"/>
                  </a:lnTo>
                  <a:lnTo>
                    <a:pt x="1798" y="3774"/>
                  </a:lnTo>
                  <a:lnTo>
                    <a:pt x="1804" y="3776"/>
                  </a:lnTo>
                  <a:lnTo>
                    <a:pt x="1808" y="3776"/>
                  </a:lnTo>
                  <a:lnTo>
                    <a:pt x="1810" y="3774"/>
                  </a:lnTo>
                  <a:lnTo>
                    <a:pt x="1808" y="3768"/>
                  </a:lnTo>
                  <a:lnTo>
                    <a:pt x="1806" y="3760"/>
                  </a:lnTo>
                  <a:lnTo>
                    <a:pt x="1806" y="3758"/>
                  </a:lnTo>
                  <a:lnTo>
                    <a:pt x="1810" y="3756"/>
                  </a:lnTo>
                  <a:lnTo>
                    <a:pt x="1812" y="3762"/>
                  </a:lnTo>
                  <a:lnTo>
                    <a:pt x="1816" y="3766"/>
                  </a:lnTo>
                  <a:lnTo>
                    <a:pt x="1818" y="3766"/>
                  </a:lnTo>
                  <a:lnTo>
                    <a:pt x="1820" y="3766"/>
                  </a:lnTo>
                  <a:lnTo>
                    <a:pt x="1824" y="3766"/>
                  </a:lnTo>
                  <a:lnTo>
                    <a:pt x="1826" y="3766"/>
                  </a:lnTo>
                  <a:lnTo>
                    <a:pt x="1828" y="3768"/>
                  </a:lnTo>
                  <a:lnTo>
                    <a:pt x="1830" y="3770"/>
                  </a:lnTo>
                  <a:lnTo>
                    <a:pt x="1832" y="3770"/>
                  </a:lnTo>
                  <a:lnTo>
                    <a:pt x="1836" y="3764"/>
                  </a:lnTo>
                  <a:lnTo>
                    <a:pt x="1842" y="3760"/>
                  </a:lnTo>
                  <a:lnTo>
                    <a:pt x="1844" y="3760"/>
                  </a:lnTo>
                  <a:lnTo>
                    <a:pt x="1848" y="3762"/>
                  </a:lnTo>
                  <a:lnTo>
                    <a:pt x="1852" y="3766"/>
                  </a:lnTo>
                  <a:lnTo>
                    <a:pt x="1856" y="3764"/>
                  </a:lnTo>
                  <a:lnTo>
                    <a:pt x="1860" y="3762"/>
                  </a:lnTo>
                  <a:lnTo>
                    <a:pt x="1864" y="3756"/>
                  </a:lnTo>
                  <a:lnTo>
                    <a:pt x="1866" y="3748"/>
                  </a:lnTo>
                  <a:lnTo>
                    <a:pt x="1868" y="3740"/>
                  </a:lnTo>
                  <a:lnTo>
                    <a:pt x="1868" y="3734"/>
                  </a:lnTo>
                  <a:lnTo>
                    <a:pt x="1866" y="3726"/>
                  </a:lnTo>
                  <a:lnTo>
                    <a:pt x="1864" y="3716"/>
                  </a:lnTo>
                  <a:lnTo>
                    <a:pt x="1866" y="3706"/>
                  </a:lnTo>
                  <a:lnTo>
                    <a:pt x="1866" y="3698"/>
                  </a:lnTo>
                  <a:lnTo>
                    <a:pt x="1866" y="3690"/>
                  </a:lnTo>
                  <a:lnTo>
                    <a:pt x="1864" y="3686"/>
                  </a:lnTo>
                  <a:lnTo>
                    <a:pt x="1866" y="3684"/>
                  </a:lnTo>
                  <a:lnTo>
                    <a:pt x="1868" y="3680"/>
                  </a:lnTo>
                  <a:lnTo>
                    <a:pt x="1870" y="3676"/>
                  </a:lnTo>
                  <a:lnTo>
                    <a:pt x="1872" y="3678"/>
                  </a:lnTo>
                  <a:lnTo>
                    <a:pt x="1872" y="3684"/>
                  </a:lnTo>
                  <a:lnTo>
                    <a:pt x="1876" y="3710"/>
                  </a:lnTo>
                  <a:lnTo>
                    <a:pt x="1880" y="3720"/>
                  </a:lnTo>
                  <a:lnTo>
                    <a:pt x="1882" y="3724"/>
                  </a:lnTo>
                  <a:lnTo>
                    <a:pt x="1884" y="3726"/>
                  </a:lnTo>
                  <a:lnTo>
                    <a:pt x="1888" y="3726"/>
                  </a:lnTo>
                  <a:lnTo>
                    <a:pt x="1890" y="3726"/>
                  </a:lnTo>
                  <a:lnTo>
                    <a:pt x="1898" y="3722"/>
                  </a:lnTo>
                  <a:lnTo>
                    <a:pt x="1900" y="3720"/>
                  </a:lnTo>
                  <a:lnTo>
                    <a:pt x="1904" y="3720"/>
                  </a:lnTo>
                  <a:lnTo>
                    <a:pt x="1906" y="3722"/>
                  </a:lnTo>
                  <a:lnTo>
                    <a:pt x="1910" y="3726"/>
                  </a:lnTo>
                  <a:lnTo>
                    <a:pt x="1916" y="3738"/>
                  </a:lnTo>
                  <a:lnTo>
                    <a:pt x="1922" y="3760"/>
                  </a:lnTo>
                  <a:lnTo>
                    <a:pt x="1926" y="3768"/>
                  </a:lnTo>
                  <a:lnTo>
                    <a:pt x="1928" y="3772"/>
                  </a:lnTo>
                  <a:lnTo>
                    <a:pt x="1928" y="3774"/>
                  </a:lnTo>
                  <a:lnTo>
                    <a:pt x="1928" y="3780"/>
                  </a:lnTo>
                  <a:lnTo>
                    <a:pt x="1926" y="3786"/>
                  </a:lnTo>
                  <a:lnTo>
                    <a:pt x="1926" y="3792"/>
                  </a:lnTo>
                  <a:lnTo>
                    <a:pt x="1930" y="3804"/>
                  </a:lnTo>
                  <a:lnTo>
                    <a:pt x="1934" y="3814"/>
                  </a:lnTo>
                  <a:lnTo>
                    <a:pt x="1936" y="3810"/>
                  </a:lnTo>
                  <a:lnTo>
                    <a:pt x="1936" y="3800"/>
                  </a:lnTo>
                  <a:lnTo>
                    <a:pt x="1938" y="3806"/>
                  </a:lnTo>
                  <a:lnTo>
                    <a:pt x="1942" y="3816"/>
                  </a:lnTo>
                  <a:lnTo>
                    <a:pt x="1946" y="3828"/>
                  </a:lnTo>
                  <a:lnTo>
                    <a:pt x="1952" y="3838"/>
                  </a:lnTo>
                  <a:lnTo>
                    <a:pt x="1968" y="3862"/>
                  </a:lnTo>
                  <a:lnTo>
                    <a:pt x="1972" y="3864"/>
                  </a:lnTo>
                  <a:lnTo>
                    <a:pt x="1974" y="3860"/>
                  </a:lnTo>
                  <a:lnTo>
                    <a:pt x="1976" y="3856"/>
                  </a:lnTo>
                  <a:lnTo>
                    <a:pt x="1978" y="3854"/>
                  </a:lnTo>
                  <a:lnTo>
                    <a:pt x="1980" y="3854"/>
                  </a:lnTo>
                  <a:lnTo>
                    <a:pt x="1982" y="3854"/>
                  </a:lnTo>
                  <a:lnTo>
                    <a:pt x="1990" y="3862"/>
                  </a:lnTo>
                  <a:lnTo>
                    <a:pt x="1994" y="3870"/>
                  </a:lnTo>
                  <a:lnTo>
                    <a:pt x="1998" y="3876"/>
                  </a:lnTo>
                  <a:lnTo>
                    <a:pt x="2004" y="3882"/>
                  </a:lnTo>
                  <a:lnTo>
                    <a:pt x="2008" y="3886"/>
                  </a:lnTo>
                  <a:lnTo>
                    <a:pt x="2008" y="3888"/>
                  </a:lnTo>
                  <a:lnTo>
                    <a:pt x="2006" y="3890"/>
                  </a:lnTo>
                  <a:lnTo>
                    <a:pt x="2002" y="3892"/>
                  </a:lnTo>
                  <a:lnTo>
                    <a:pt x="2000" y="3892"/>
                  </a:lnTo>
                  <a:lnTo>
                    <a:pt x="1996" y="3890"/>
                  </a:lnTo>
                  <a:lnTo>
                    <a:pt x="1992" y="3886"/>
                  </a:lnTo>
                  <a:lnTo>
                    <a:pt x="1990" y="3886"/>
                  </a:lnTo>
                  <a:lnTo>
                    <a:pt x="1988" y="3888"/>
                  </a:lnTo>
                  <a:lnTo>
                    <a:pt x="1986" y="3890"/>
                  </a:lnTo>
                  <a:lnTo>
                    <a:pt x="1986" y="3894"/>
                  </a:lnTo>
                  <a:lnTo>
                    <a:pt x="1992" y="3904"/>
                  </a:lnTo>
                  <a:lnTo>
                    <a:pt x="1998" y="3910"/>
                  </a:lnTo>
                  <a:lnTo>
                    <a:pt x="2000" y="3912"/>
                  </a:lnTo>
                  <a:lnTo>
                    <a:pt x="2000" y="3910"/>
                  </a:lnTo>
                  <a:lnTo>
                    <a:pt x="2002" y="3904"/>
                  </a:lnTo>
                  <a:lnTo>
                    <a:pt x="2004" y="3900"/>
                  </a:lnTo>
                  <a:lnTo>
                    <a:pt x="2006" y="3900"/>
                  </a:lnTo>
                  <a:lnTo>
                    <a:pt x="2010" y="3912"/>
                  </a:lnTo>
                  <a:lnTo>
                    <a:pt x="2016" y="3930"/>
                  </a:lnTo>
                  <a:lnTo>
                    <a:pt x="2024" y="3950"/>
                  </a:lnTo>
                  <a:lnTo>
                    <a:pt x="2028" y="3960"/>
                  </a:lnTo>
                  <a:lnTo>
                    <a:pt x="2032" y="3972"/>
                  </a:lnTo>
                  <a:lnTo>
                    <a:pt x="2032" y="3982"/>
                  </a:lnTo>
                  <a:lnTo>
                    <a:pt x="2030" y="3992"/>
                  </a:lnTo>
                  <a:lnTo>
                    <a:pt x="2016" y="4034"/>
                  </a:lnTo>
                  <a:lnTo>
                    <a:pt x="2014" y="4050"/>
                  </a:lnTo>
                  <a:lnTo>
                    <a:pt x="2014" y="4056"/>
                  </a:lnTo>
                  <a:lnTo>
                    <a:pt x="2016" y="4058"/>
                  </a:lnTo>
                  <a:lnTo>
                    <a:pt x="2020" y="4058"/>
                  </a:lnTo>
                  <a:lnTo>
                    <a:pt x="2022" y="4056"/>
                  </a:lnTo>
                  <a:lnTo>
                    <a:pt x="2026" y="4050"/>
                  </a:lnTo>
                  <a:lnTo>
                    <a:pt x="2028" y="4044"/>
                  </a:lnTo>
                  <a:lnTo>
                    <a:pt x="2030" y="4042"/>
                  </a:lnTo>
                  <a:lnTo>
                    <a:pt x="2034" y="4042"/>
                  </a:lnTo>
                  <a:lnTo>
                    <a:pt x="2036" y="4042"/>
                  </a:lnTo>
                  <a:lnTo>
                    <a:pt x="2036" y="4044"/>
                  </a:lnTo>
                  <a:lnTo>
                    <a:pt x="2032" y="4048"/>
                  </a:lnTo>
                  <a:lnTo>
                    <a:pt x="2032" y="4054"/>
                  </a:lnTo>
                  <a:lnTo>
                    <a:pt x="2032" y="4056"/>
                  </a:lnTo>
                  <a:lnTo>
                    <a:pt x="2036" y="4060"/>
                  </a:lnTo>
                  <a:lnTo>
                    <a:pt x="2040" y="4064"/>
                  </a:lnTo>
                  <a:lnTo>
                    <a:pt x="2042" y="4064"/>
                  </a:lnTo>
                  <a:lnTo>
                    <a:pt x="2046" y="4062"/>
                  </a:lnTo>
                  <a:lnTo>
                    <a:pt x="2048" y="4060"/>
                  </a:lnTo>
                  <a:lnTo>
                    <a:pt x="2050" y="4060"/>
                  </a:lnTo>
                  <a:lnTo>
                    <a:pt x="2052" y="4062"/>
                  </a:lnTo>
                  <a:lnTo>
                    <a:pt x="2056" y="4066"/>
                  </a:lnTo>
                  <a:lnTo>
                    <a:pt x="2062" y="4070"/>
                  </a:lnTo>
                  <a:lnTo>
                    <a:pt x="2066" y="4068"/>
                  </a:lnTo>
                  <a:lnTo>
                    <a:pt x="2068" y="4066"/>
                  </a:lnTo>
                  <a:lnTo>
                    <a:pt x="2072" y="4060"/>
                  </a:lnTo>
                  <a:lnTo>
                    <a:pt x="2080" y="4048"/>
                  </a:lnTo>
                  <a:lnTo>
                    <a:pt x="2086" y="4042"/>
                  </a:lnTo>
                  <a:lnTo>
                    <a:pt x="2092" y="4038"/>
                  </a:lnTo>
                  <a:lnTo>
                    <a:pt x="2106" y="4032"/>
                  </a:lnTo>
                  <a:lnTo>
                    <a:pt x="2112" y="4028"/>
                  </a:lnTo>
                  <a:lnTo>
                    <a:pt x="2118" y="4024"/>
                  </a:lnTo>
                  <a:lnTo>
                    <a:pt x="2122" y="4016"/>
                  </a:lnTo>
                  <a:lnTo>
                    <a:pt x="2124" y="4008"/>
                  </a:lnTo>
                  <a:lnTo>
                    <a:pt x="2126" y="3998"/>
                  </a:lnTo>
                  <a:lnTo>
                    <a:pt x="2122" y="3986"/>
                  </a:lnTo>
                  <a:lnTo>
                    <a:pt x="2128" y="3990"/>
                  </a:lnTo>
                  <a:lnTo>
                    <a:pt x="2130" y="3992"/>
                  </a:lnTo>
                  <a:lnTo>
                    <a:pt x="2132" y="3998"/>
                  </a:lnTo>
                  <a:lnTo>
                    <a:pt x="2132" y="4002"/>
                  </a:lnTo>
                  <a:lnTo>
                    <a:pt x="2136" y="4004"/>
                  </a:lnTo>
                  <a:lnTo>
                    <a:pt x="2138" y="4008"/>
                  </a:lnTo>
                  <a:lnTo>
                    <a:pt x="2140" y="4020"/>
                  </a:lnTo>
                  <a:lnTo>
                    <a:pt x="2144" y="4028"/>
                  </a:lnTo>
                  <a:lnTo>
                    <a:pt x="2146" y="4030"/>
                  </a:lnTo>
                  <a:lnTo>
                    <a:pt x="2148" y="4032"/>
                  </a:lnTo>
                  <a:lnTo>
                    <a:pt x="2152" y="4030"/>
                  </a:lnTo>
                  <a:lnTo>
                    <a:pt x="2156" y="4028"/>
                  </a:lnTo>
                  <a:lnTo>
                    <a:pt x="2158" y="4028"/>
                  </a:lnTo>
                  <a:lnTo>
                    <a:pt x="2156" y="4032"/>
                  </a:lnTo>
                  <a:lnTo>
                    <a:pt x="2152" y="4040"/>
                  </a:lnTo>
                  <a:lnTo>
                    <a:pt x="2150" y="4046"/>
                  </a:lnTo>
                  <a:lnTo>
                    <a:pt x="2150" y="4052"/>
                  </a:lnTo>
                  <a:lnTo>
                    <a:pt x="2154" y="4060"/>
                  </a:lnTo>
                  <a:lnTo>
                    <a:pt x="2156" y="4070"/>
                  </a:lnTo>
                  <a:lnTo>
                    <a:pt x="2158" y="4092"/>
                  </a:lnTo>
                  <a:lnTo>
                    <a:pt x="2160" y="4114"/>
                  </a:lnTo>
                  <a:lnTo>
                    <a:pt x="2164" y="4128"/>
                  </a:lnTo>
                  <a:lnTo>
                    <a:pt x="2168" y="4140"/>
                  </a:lnTo>
                  <a:lnTo>
                    <a:pt x="2172" y="4154"/>
                  </a:lnTo>
                  <a:lnTo>
                    <a:pt x="2172" y="4172"/>
                  </a:lnTo>
                  <a:lnTo>
                    <a:pt x="2174" y="4172"/>
                  </a:lnTo>
                  <a:lnTo>
                    <a:pt x="2176" y="4166"/>
                  </a:lnTo>
                  <a:lnTo>
                    <a:pt x="2178" y="4168"/>
                  </a:lnTo>
                  <a:lnTo>
                    <a:pt x="2180" y="4172"/>
                  </a:lnTo>
                  <a:lnTo>
                    <a:pt x="2184" y="4186"/>
                  </a:lnTo>
                  <a:lnTo>
                    <a:pt x="2188" y="4198"/>
                  </a:lnTo>
                  <a:lnTo>
                    <a:pt x="2190" y="4208"/>
                  </a:lnTo>
                  <a:lnTo>
                    <a:pt x="2192" y="4216"/>
                  </a:lnTo>
                  <a:lnTo>
                    <a:pt x="2194" y="4224"/>
                  </a:lnTo>
                  <a:lnTo>
                    <a:pt x="2192" y="4232"/>
                  </a:lnTo>
                  <a:lnTo>
                    <a:pt x="2192" y="4240"/>
                  </a:lnTo>
                  <a:lnTo>
                    <a:pt x="2192" y="4242"/>
                  </a:lnTo>
                  <a:lnTo>
                    <a:pt x="2194" y="4246"/>
                  </a:lnTo>
                  <a:lnTo>
                    <a:pt x="2194" y="4248"/>
                  </a:lnTo>
                  <a:lnTo>
                    <a:pt x="2194" y="4250"/>
                  </a:lnTo>
                  <a:lnTo>
                    <a:pt x="2192" y="4258"/>
                  </a:lnTo>
                  <a:lnTo>
                    <a:pt x="2190" y="4266"/>
                  </a:lnTo>
                  <a:lnTo>
                    <a:pt x="2192" y="4268"/>
                  </a:lnTo>
                  <a:lnTo>
                    <a:pt x="2196" y="4268"/>
                  </a:lnTo>
                  <a:lnTo>
                    <a:pt x="2198" y="4268"/>
                  </a:lnTo>
                  <a:lnTo>
                    <a:pt x="2200" y="4270"/>
                  </a:lnTo>
                  <a:lnTo>
                    <a:pt x="2200" y="4276"/>
                  </a:lnTo>
                  <a:lnTo>
                    <a:pt x="2196" y="4286"/>
                  </a:lnTo>
                  <a:lnTo>
                    <a:pt x="2196" y="4298"/>
                  </a:lnTo>
                  <a:lnTo>
                    <a:pt x="2194" y="4306"/>
                  </a:lnTo>
                  <a:lnTo>
                    <a:pt x="2192" y="4310"/>
                  </a:lnTo>
                  <a:lnTo>
                    <a:pt x="2190" y="4320"/>
                  </a:lnTo>
                  <a:lnTo>
                    <a:pt x="2188" y="4344"/>
                  </a:lnTo>
                  <a:lnTo>
                    <a:pt x="2188" y="4352"/>
                  </a:lnTo>
                  <a:lnTo>
                    <a:pt x="2190" y="4352"/>
                  </a:lnTo>
                  <a:lnTo>
                    <a:pt x="2198" y="4336"/>
                  </a:lnTo>
                  <a:lnTo>
                    <a:pt x="2198" y="4340"/>
                  </a:lnTo>
                  <a:lnTo>
                    <a:pt x="2198" y="4346"/>
                  </a:lnTo>
                  <a:lnTo>
                    <a:pt x="2190" y="4360"/>
                  </a:lnTo>
                  <a:lnTo>
                    <a:pt x="2186" y="4368"/>
                  </a:lnTo>
                  <a:lnTo>
                    <a:pt x="2188" y="4372"/>
                  </a:lnTo>
                  <a:lnTo>
                    <a:pt x="2188" y="4374"/>
                  </a:lnTo>
                  <a:lnTo>
                    <a:pt x="2186" y="4380"/>
                  </a:lnTo>
                  <a:lnTo>
                    <a:pt x="2182" y="4390"/>
                  </a:lnTo>
                  <a:lnTo>
                    <a:pt x="2182" y="4396"/>
                  </a:lnTo>
                  <a:lnTo>
                    <a:pt x="2182" y="4400"/>
                  </a:lnTo>
                  <a:lnTo>
                    <a:pt x="2180" y="4406"/>
                  </a:lnTo>
                  <a:lnTo>
                    <a:pt x="2178" y="4416"/>
                  </a:lnTo>
                  <a:lnTo>
                    <a:pt x="2176" y="4426"/>
                  </a:lnTo>
                  <a:lnTo>
                    <a:pt x="2178" y="4434"/>
                  </a:lnTo>
                  <a:lnTo>
                    <a:pt x="2180" y="4440"/>
                  </a:lnTo>
                  <a:lnTo>
                    <a:pt x="2182" y="4442"/>
                  </a:lnTo>
                  <a:lnTo>
                    <a:pt x="2184" y="4442"/>
                  </a:lnTo>
                  <a:lnTo>
                    <a:pt x="2186" y="4438"/>
                  </a:lnTo>
                  <a:lnTo>
                    <a:pt x="2190" y="4432"/>
                  </a:lnTo>
                  <a:lnTo>
                    <a:pt x="2190" y="4430"/>
                  </a:lnTo>
                  <a:lnTo>
                    <a:pt x="2192" y="4430"/>
                  </a:lnTo>
                  <a:lnTo>
                    <a:pt x="2198" y="4438"/>
                  </a:lnTo>
                  <a:lnTo>
                    <a:pt x="2204" y="4450"/>
                  </a:lnTo>
                  <a:lnTo>
                    <a:pt x="2210" y="4464"/>
                  </a:lnTo>
                  <a:lnTo>
                    <a:pt x="2220" y="4480"/>
                  </a:lnTo>
                  <a:lnTo>
                    <a:pt x="2224" y="4484"/>
                  </a:lnTo>
                  <a:lnTo>
                    <a:pt x="2228" y="4484"/>
                  </a:lnTo>
                  <a:lnTo>
                    <a:pt x="2232" y="4486"/>
                  </a:lnTo>
                  <a:lnTo>
                    <a:pt x="2234" y="4488"/>
                  </a:lnTo>
                  <a:lnTo>
                    <a:pt x="2234" y="4494"/>
                  </a:lnTo>
                  <a:lnTo>
                    <a:pt x="2234" y="4498"/>
                  </a:lnTo>
                  <a:lnTo>
                    <a:pt x="2236" y="4502"/>
                  </a:lnTo>
                  <a:lnTo>
                    <a:pt x="2238" y="4508"/>
                  </a:lnTo>
                  <a:lnTo>
                    <a:pt x="2248" y="4516"/>
                  </a:lnTo>
                  <a:lnTo>
                    <a:pt x="2254" y="4526"/>
                  </a:lnTo>
                  <a:lnTo>
                    <a:pt x="2258" y="4536"/>
                  </a:lnTo>
                  <a:lnTo>
                    <a:pt x="2262" y="4544"/>
                  </a:lnTo>
                  <a:lnTo>
                    <a:pt x="2266" y="4562"/>
                  </a:lnTo>
                  <a:lnTo>
                    <a:pt x="2266" y="4578"/>
                  </a:lnTo>
                  <a:lnTo>
                    <a:pt x="2266" y="4588"/>
                  </a:lnTo>
                  <a:lnTo>
                    <a:pt x="2264" y="4592"/>
                  </a:lnTo>
                  <a:lnTo>
                    <a:pt x="2264" y="4596"/>
                  </a:lnTo>
                  <a:lnTo>
                    <a:pt x="2268" y="4600"/>
                  </a:lnTo>
                  <a:lnTo>
                    <a:pt x="2270" y="4602"/>
                  </a:lnTo>
                  <a:lnTo>
                    <a:pt x="2272" y="4606"/>
                  </a:lnTo>
                  <a:lnTo>
                    <a:pt x="2274" y="4612"/>
                  </a:lnTo>
                  <a:lnTo>
                    <a:pt x="2272" y="4622"/>
                  </a:lnTo>
                  <a:lnTo>
                    <a:pt x="2272" y="4634"/>
                  </a:lnTo>
                  <a:lnTo>
                    <a:pt x="2276" y="4638"/>
                  </a:lnTo>
                  <a:lnTo>
                    <a:pt x="2278" y="4640"/>
                  </a:lnTo>
                  <a:lnTo>
                    <a:pt x="2278" y="4644"/>
                  </a:lnTo>
                  <a:lnTo>
                    <a:pt x="2278" y="4648"/>
                  </a:lnTo>
                  <a:lnTo>
                    <a:pt x="2282" y="4654"/>
                  </a:lnTo>
                  <a:lnTo>
                    <a:pt x="2292" y="4666"/>
                  </a:lnTo>
                  <a:lnTo>
                    <a:pt x="2296" y="4672"/>
                  </a:lnTo>
                  <a:lnTo>
                    <a:pt x="2300" y="4680"/>
                  </a:lnTo>
                  <a:lnTo>
                    <a:pt x="2302" y="4688"/>
                  </a:lnTo>
                  <a:lnTo>
                    <a:pt x="2302" y="4696"/>
                  </a:lnTo>
                  <a:lnTo>
                    <a:pt x="2302" y="4700"/>
                  </a:lnTo>
                  <a:lnTo>
                    <a:pt x="2302" y="4702"/>
                  </a:lnTo>
                  <a:lnTo>
                    <a:pt x="2308" y="4708"/>
                  </a:lnTo>
                  <a:lnTo>
                    <a:pt x="2320" y="4716"/>
                  </a:lnTo>
                  <a:lnTo>
                    <a:pt x="2330" y="4724"/>
                  </a:lnTo>
                  <a:lnTo>
                    <a:pt x="2344" y="4736"/>
                  </a:lnTo>
                  <a:lnTo>
                    <a:pt x="2354" y="4746"/>
                  </a:lnTo>
                  <a:lnTo>
                    <a:pt x="2364" y="4754"/>
                  </a:lnTo>
                  <a:lnTo>
                    <a:pt x="2376" y="4760"/>
                  </a:lnTo>
                  <a:lnTo>
                    <a:pt x="2382" y="4764"/>
                  </a:lnTo>
                  <a:lnTo>
                    <a:pt x="2384" y="4766"/>
                  </a:lnTo>
                  <a:lnTo>
                    <a:pt x="2386" y="4770"/>
                  </a:lnTo>
                  <a:lnTo>
                    <a:pt x="2390" y="4776"/>
                  </a:lnTo>
                  <a:lnTo>
                    <a:pt x="2392" y="4774"/>
                  </a:lnTo>
                  <a:lnTo>
                    <a:pt x="2396" y="4770"/>
                  </a:lnTo>
                  <a:lnTo>
                    <a:pt x="2400" y="4770"/>
                  </a:lnTo>
                  <a:lnTo>
                    <a:pt x="2404" y="4770"/>
                  </a:lnTo>
                  <a:lnTo>
                    <a:pt x="2408" y="4770"/>
                  </a:lnTo>
                  <a:lnTo>
                    <a:pt x="2410" y="4768"/>
                  </a:lnTo>
                  <a:lnTo>
                    <a:pt x="2410" y="4764"/>
                  </a:lnTo>
                  <a:lnTo>
                    <a:pt x="2414" y="4764"/>
                  </a:lnTo>
                  <a:lnTo>
                    <a:pt x="2416" y="4766"/>
                  </a:lnTo>
                  <a:lnTo>
                    <a:pt x="2414" y="4770"/>
                  </a:lnTo>
                  <a:lnTo>
                    <a:pt x="2414" y="4772"/>
                  </a:lnTo>
                  <a:lnTo>
                    <a:pt x="2418" y="4774"/>
                  </a:lnTo>
                  <a:lnTo>
                    <a:pt x="2420" y="4774"/>
                  </a:lnTo>
                  <a:lnTo>
                    <a:pt x="2422" y="4772"/>
                  </a:lnTo>
                  <a:lnTo>
                    <a:pt x="2422" y="4766"/>
                  </a:lnTo>
                  <a:lnTo>
                    <a:pt x="2420" y="4756"/>
                  </a:lnTo>
                  <a:lnTo>
                    <a:pt x="2416" y="4750"/>
                  </a:lnTo>
                  <a:lnTo>
                    <a:pt x="2414" y="4744"/>
                  </a:lnTo>
                  <a:lnTo>
                    <a:pt x="2412" y="4740"/>
                  </a:lnTo>
                  <a:lnTo>
                    <a:pt x="2410" y="4730"/>
                  </a:lnTo>
                  <a:lnTo>
                    <a:pt x="2406" y="4718"/>
                  </a:lnTo>
                  <a:lnTo>
                    <a:pt x="2402" y="4714"/>
                  </a:lnTo>
                  <a:lnTo>
                    <a:pt x="2398" y="4708"/>
                  </a:lnTo>
                  <a:lnTo>
                    <a:pt x="2392" y="4704"/>
                  </a:lnTo>
                  <a:lnTo>
                    <a:pt x="2388" y="4698"/>
                  </a:lnTo>
                  <a:lnTo>
                    <a:pt x="2388" y="4690"/>
                  </a:lnTo>
                  <a:lnTo>
                    <a:pt x="2388" y="4684"/>
                  </a:lnTo>
                  <a:lnTo>
                    <a:pt x="2390" y="4672"/>
                  </a:lnTo>
                  <a:lnTo>
                    <a:pt x="2390" y="4668"/>
                  </a:lnTo>
                  <a:lnTo>
                    <a:pt x="2386" y="4664"/>
                  </a:lnTo>
                  <a:lnTo>
                    <a:pt x="2384" y="4658"/>
                  </a:lnTo>
                  <a:lnTo>
                    <a:pt x="2386" y="4654"/>
                  </a:lnTo>
                  <a:lnTo>
                    <a:pt x="2386" y="4648"/>
                  </a:lnTo>
                  <a:lnTo>
                    <a:pt x="2388" y="4642"/>
                  </a:lnTo>
                  <a:lnTo>
                    <a:pt x="2388" y="4636"/>
                  </a:lnTo>
                  <a:lnTo>
                    <a:pt x="2388" y="4628"/>
                  </a:lnTo>
                  <a:lnTo>
                    <a:pt x="2390" y="4616"/>
                  </a:lnTo>
                  <a:lnTo>
                    <a:pt x="2386" y="4600"/>
                  </a:lnTo>
                  <a:lnTo>
                    <a:pt x="2384" y="4592"/>
                  </a:lnTo>
                  <a:lnTo>
                    <a:pt x="2378" y="4584"/>
                  </a:lnTo>
                  <a:lnTo>
                    <a:pt x="2366" y="4570"/>
                  </a:lnTo>
                  <a:lnTo>
                    <a:pt x="2354" y="4558"/>
                  </a:lnTo>
                  <a:lnTo>
                    <a:pt x="2350" y="4552"/>
                  </a:lnTo>
                  <a:lnTo>
                    <a:pt x="2348" y="4546"/>
                  </a:lnTo>
                  <a:lnTo>
                    <a:pt x="2344" y="4540"/>
                  </a:lnTo>
                  <a:lnTo>
                    <a:pt x="2342" y="4538"/>
                  </a:lnTo>
                  <a:lnTo>
                    <a:pt x="2334" y="4536"/>
                  </a:lnTo>
                  <a:lnTo>
                    <a:pt x="2324" y="4526"/>
                  </a:lnTo>
                  <a:lnTo>
                    <a:pt x="2310" y="4508"/>
                  </a:lnTo>
                  <a:lnTo>
                    <a:pt x="2306" y="4502"/>
                  </a:lnTo>
                  <a:lnTo>
                    <a:pt x="2304" y="4502"/>
                  </a:lnTo>
                  <a:lnTo>
                    <a:pt x="2300" y="4504"/>
                  </a:lnTo>
                  <a:lnTo>
                    <a:pt x="2296" y="4504"/>
                  </a:lnTo>
                  <a:lnTo>
                    <a:pt x="2292" y="4504"/>
                  </a:lnTo>
                  <a:lnTo>
                    <a:pt x="2286" y="4500"/>
                  </a:lnTo>
                  <a:lnTo>
                    <a:pt x="2276" y="4494"/>
                  </a:lnTo>
                  <a:lnTo>
                    <a:pt x="2272" y="4486"/>
                  </a:lnTo>
                  <a:lnTo>
                    <a:pt x="2270" y="4476"/>
                  </a:lnTo>
                  <a:lnTo>
                    <a:pt x="2264" y="4454"/>
                  </a:lnTo>
                  <a:lnTo>
                    <a:pt x="2262" y="4434"/>
                  </a:lnTo>
                  <a:lnTo>
                    <a:pt x="2260" y="4428"/>
                  </a:lnTo>
                  <a:lnTo>
                    <a:pt x="2258" y="4426"/>
                  </a:lnTo>
                  <a:lnTo>
                    <a:pt x="2254" y="4426"/>
                  </a:lnTo>
                  <a:lnTo>
                    <a:pt x="2252" y="4424"/>
                  </a:lnTo>
                  <a:lnTo>
                    <a:pt x="2248" y="4416"/>
                  </a:lnTo>
                  <a:lnTo>
                    <a:pt x="2244" y="4402"/>
                  </a:lnTo>
                  <a:lnTo>
                    <a:pt x="2244" y="4388"/>
                  </a:lnTo>
                  <a:lnTo>
                    <a:pt x="2242" y="4386"/>
                  </a:lnTo>
                  <a:lnTo>
                    <a:pt x="2240" y="4384"/>
                  </a:lnTo>
                  <a:lnTo>
                    <a:pt x="2230" y="4388"/>
                  </a:lnTo>
                  <a:lnTo>
                    <a:pt x="2226" y="4390"/>
                  </a:lnTo>
                  <a:lnTo>
                    <a:pt x="2222" y="4390"/>
                  </a:lnTo>
                  <a:lnTo>
                    <a:pt x="2220" y="4388"/>
                  </a:lnTo>
                  <a:lnTo>
                    <a:pt x="2220" y="4382"/>
                  </a:lnTo>
                  <a:lnTo>
                    <a:pt x="2218" y="4352"/>
                  </a:lnTo>
                  <a:lnTo>
                    <a:pt x="2218" y="4330"/>
                  </a:lnTo>
                  <a:lnTo>
                    <a:pt x="2220" y="4320"/>
                  </a:lnTo>
                  <a:lnTo>
                    <a:pt x="2224" y="4316"/>
                  </a:lnTo>
                  <a:lnTo>
                    <a:pt x="2226" y="4310"/>
                  </a:lnTo>
                  <a:lnTo>
                    <a:pt x="2228" y="4306"/>
                  </a:lnTo>
                  <a:lnTo>
                    <a:pt x="2232" y="4296"/>
                  </a:lnTo>
                  <a:lnTo>
                    <a:pt x="2234" y="4284"/>
                  </a:lnTo>
                  <a:lnTo>
                    <a:pt x="2236" y="4274"/>
                  </a:lnTo>
                  <a:lnTo>
                    <a:pt x="2242" y="4258"/>
                  </a:lnTo>
                  <a:lnTo>
                    <a:pt x="2248" y="4232"/>
                  </a:lnTo>
                  <a:lnTo>
                    <a:pt x="2252" y="4208"/>
                  </a:lnTo>
                  <a:lnTo>
                    <a:pt x="2252" y="4200"/>
                  </a:lnTo>
                  <a:lnTo>
                    <a:pt x="2252" y="4196"/>
                  </a:lnTo>
                  <a:lnTo>
                    <a:pt x="2248" y="4192"/>
                  </a:lnTo>
                  <a:lnTo>
                    <a:pt x="2248" y="4190"/>
                  </a:lnTo>
                  <a:lnTo>
                    <a:pt x="2248" y="4186"/>
                  </a:lnTo>
                  <a:lnTo>
                    <a:pt x="2250" y="4184"/>
                  </a:lnTo>
                  <a:lnTo>
                    <a:pt x="2252" y="4180"/>
                  </a:lnTo>
                  <a:lnTo>
                    <a:pt x="2256" y="4178"/>
                  </a:lnTo>
                  <a:lnTo>
                    <a:pt x="2272" y="4176"/>
                  </a:lnTo>
                  <a:lnTo>
                    <a:pt x="2278" y="4178"/>
                  </a:lnTo>
                  <a:lnTo>
                    <a:pt x="2282" y="4180"/>
                  </a:lnTo>
                  <a:lnTo>
                    <a:pt x="2286" y="4182"/>
                  </a:lnTo>
                  <a:lnTo>
                    <a:pt x="2286" y="4184"/>
                  </a:lnTo>
                  <a:lnTo>
                    <a:pt x="2284" y="4194"/>
                  </a:lnTo>
                  <a:lnTo>
                    <a:pt x="2282" y="4210"/>
                  </a:lnTo>
                  <a:lnTo>
                    <a:pt x="2282" y="4220"/>
                  </a:lnTo>
                  <a:lnTo>
                    <a:pt x="2284" y="4222"/>
                  </a:lnTo>
                  <a:lnTo>
                    <a:pt x="2286" y="4222"/>
                  </a:lnTo>
                  <a:lnTo>
                    <a:pt x="2292" y="4222"/>
                  </a:lnTo>
                  <a:lnTo>
                    <a:pt x="2296" y="4222"/>
                  </a:lnTo>
                  <a:lnTo>
                    <a:pt x="2300" y="4222"/>
                  </a:lnTo>
                  <a:lnTo>
                    <a:pt x="2304" y="4224"/>
                  </a:lnTo>
                  <a:lnTo>
                    <a:pt x="2306" y="4224"/>
                  </a:lnTo>
                  <a:lnTo>
                    <a:pt x="2310" y="4220"/>
                  </a:lnTo>
                  <a:lnTo>
                    <a:pt x="2316" y="4218"/>
                  </a:lnTo>
                  <a:lnTo>
                    <a:pt x="2318" y="4218"/>
                  </a:lnTo>
                  <a:lnTo>
                    <a:pt x="2322" y="4220"/>
                  </a:lnTo>
                  <a:lnTo>
                    <a:pt x="2330" y="4228"/>
                  </a:lnTo>
                  <a:lnTo>
                    <a:pt x="2336" y="4236"/>
                  </a:lnTo>
                  <a:lnTo>
                    <a:pt x="2342" y="4244"/>
                  </a:lnTo>
                  <a:lnTo>
                    <a:pt x="2346" y="4246"/>
                  </a:lnTo>
                  <a:lnTo>
                    <a:pt x="2350" y="4248"/>
                  </a:lnTo>
                  <a:lnTo>
                    <a:pt x="2354" y="4250"/>
                  </a:lnTo>
                  <a:lnTo>
                    <a:pt x="2356" y="4252"/>
                  </a:lnTo>
                  <a:lnTo>
                    <a:pt x="2360" y="4258"/>
                  </a:lnTo>
                  <a:lnTo>
                    <a:pt x="2362" y="4266"/>
                  </a:lnTo>
                  <a:lnTo>
                    <a:pt x="2364" y="4268"/>
                  </a:lnTo>
                  <a:lnTo>
                    <a:pt x="2368" y="4268"/>
                  </a:lnTo>
                  <a:lnTo>
                    <a:pt x="2362" y="4256"/>
                  </a:lnTo>
                  <a:lnTo>
                    <a:pt x="2362" y="4246"/>
                  </a:lnTo>
                  <a:lnTo>
                    <a:pt x="2362" y="4256"/>
                  </a:lnTo>
                  <a:lnTo>
                    <a:pt x="2368" y="4268"/>
                  </a:lnTo>
                  <a:lnTo>
                    <a:pt x="2374" y="4280"/>
                  </a:lnTo>
                  <a:lnTo>
                    <a:pt x="2376" y="4286"/>
                  </a:lnTo>
                  <a:lnTo>
                    <a:pt x="2374" y="4292"/>
                  </a:lnTo>
                  <a:lnTo>
                    <a:pt x="2374" y="4300"/>
                  </a:lnTo>
                  <a:lnTo>
                    <a:pt x="2376" y="4310"/>
                  </a:lnTo>
                  <a:lnTo>
                    <a:pt x="2378" y="4310"/>
                  </a:lnTo>
                  <a:lnTo>
                    <a:pt x="2380" y="4308"/>
                  </a:lnTo>
                  <a:lnTo>
                    <a:pt x="2386" y="4308"/>
                  </a:lnTo>
                  <a:lnTo>
                    <a:pt x="2388" y="4308"/>
                  </a:lnTo>
                  <a:lnTo>
                    <a:pt x="2388" y="4304"/>
                  </a:lnTo>
                  <a:lnTo>
                    <a:pt x="2388" y="4298"/>
                  </a:lnTo>
                  <a:lnTo>
                    <a:pt x="2388" y="4296"/>
                  </a:lnTo>
                  <a:lnTo>
                    <a:pt x="2390" y="4294"/>
                  </a:lnTo>
                  <a:lnTo>
                    <a:pt x="2392" y="4296"/>
                  </a:lnTo>
                  <a:lnTo>
                    <a:pt x="2396" y="4300"/>
                  </a:lnTo>
                  <a:lnTo>
                    <a:pt x="2398" y="4304"/>
                  </a:lnTo>
                  <a:lnTo>
                    <a:pt x="2398" y="4308"/>
                  </a:lnTo>
                  <a:lnTo>
                    <a:pt x="2394" y="4314"/>
                  </a:lnTo>
                  <a:lnTo>
                    <a:pt x="2390" y="4320"/>
                  </a:lnTo>
                  <a:lnTo>
                    <a:pt x="2390" y="4322"/>
                  </a:lnTo>
                  <a:lnTo>
                    <a:pt x="2392" y="4324"/>
                  </a:lnTo>
                  <a:lnTo>
                    <a:pt x="2396" y="4326"/>
                  </a:lnTo>
                  <a:lnTo>
                    <a:pt x="2398" y="4326"/>
                  </a:lnTo>
                  <a:lnTo>
                    <a:pt x="2402" y="4324"/>
                  </a:lnTo>
                  <a:lnTo>
                    <a:pt x="2404" y="4322"/>
                  </a:lnTo>
                  <a:lnTo>
                    <a:pt x="2406" y="4320"/>
                  </a:lnTo>
                  <a:lnTo>
                    <a:pt x="2406" y="4322"/>
                  </a:lnTo>
                  <a:lnTo>
                    <a:pt x="2412" y="4324"/>
                  </a:lnTo>
                  <a:lnTo>
                    <a:pt x="2416" y="4324"/>
                  </a:lnTo>
                  <a:lnTo>
                    <a:pt x="2422" y="4326"/>
                  </a:lnTo>
                  <a:lnTo>
                    <a:pt x="2424" y="4328"/>
                  </a:lnTo>
                  <a:lnTo>
                    <a:pt x="2428" y="4334"/>
                  </a:lnTo>
                  <a:lnTo>
                    <a:pt x="2430" y="4340"/>
                  </a:lnTo>
                  <a:lnTo>
                    <a:pt x="2434" y="4344"/>
                  </a:lnTo>
                  <a:lnTo>
                    <a:pt x="2436" y="4344"/>
                  </a:lnTo>
                  <a:lnTo>
                    <a:pt x="2438" y="4344"/>
                  </a:lnTo>
                  <a:lnTo>
                    <a:pt x="2444" y="4342"/>
                  </a:lnTo>
                  <a:lnTo>
                    <a:pt x="2446" y="4342"/>
                  </a:lnTo>
                  <a:lnTo>
                    <a:pt x="2450" y="4346"/>
                  </a:lnTo>
                  <a:lnTo>
                    <a:pt x="2452" y="4350"/>
                  </a:lnTo>
                  <a:lnTo>
                    <a:pt x="2452" y="4352"/>
                  </a:lnTo>
                  <a:lnTo>
                    <a:pt x="2448" y="4360"/>
                  </a:lnTo>
                  <a:lnTo>
                    <a:pt x="2444" y="4370"/>
                  </a:lnTo>
                  <a:lnTo>
                    <a:pt x="2442" y="4378"/>
                  </a:lnTo>
                  <a:lnTo>
                    <a:pt x="2440" y="4388"/>
                  </a:lnTo>
                  <a:lnTo>
                    <a:pt x="2440" y="4410"/>
                  </a:lnTo>
                  <a:lnTo>
                    <a:pt x="2442" y="4422"/>
                  </a:lnTo>
                  <a:lnTo>
                    <a:pt x="2444" y="4424"/>
                  </a:lnTo>
                  <a:lnTo>
                    <a:pt x="2446" y="4424"/>
                  </a:lnTo>
                  <a:lnTo>
                    <a:pt x="2450" y="4422"/>
                  </a:lnTo>
                  <a:lnTo>
                    <a:pt x="2456" y="4416"/>
                  </a:lnTo>
                  <a:lnTo>
                    <a:pt x="2478" y="4396"/>
                  </a:lnTo>
                  <a:lnTo>
                    <a:pt x="2488" y="4388"/>
                  </a:lnTo>
                  <a:lnTo>
                    <a:pt x="2496" y="4384"/>
                  </a:lnTo>
                  <a:lnTo>
                    <a:pt x="2500" y="4382"/>
                  </a:lnTo>
                  <a:lnTo>
                    <a:pt x="2502" y="4380"/>
                  </a:lnTo>
                  <a:lnTo>
                    <a:pt x="2502" y="4376"/>
                  </a:lnTo>
                  <a:lnTo>
                    <a:pt x="2502" y="4374"/>
                  </a:lnTo>
                  <a:lnTo>
                    <a:pt x="2508" y="4372"/>
                  </a:lnTo>
                  <a:lnTo>
                    <a:pt x="2512" y="4370"/>
                  </a:lnTo>
                  <a:lnTo>
                    <a:pt x="2516" y="4364"/>
                  </a:lnTo>
                  <a:lnTo>
                    <a:pt x="2520" y="4346"/>
                  </a:lnTo>
                  <a:lnTo>
                    <a:pt x="2524" y="4328"/>
                  </a:lnTo>
                  <a:lnTo>
                    <a:pt x="2526" y="4324"/>
                  </a:lnTo>
                  <a:lnTo>
                    <a:pt x="2526" y="4322"/>
                  </a:lnTo>
                  <a:lnTo>
                    <a:pt x="2528" y="4324"/>
                  </a:lnTo>
                  <a:lnTo>
                    <a:pt x="2534" y="4328"/>
                  </a:lnTo>
                  <a:lnTo>
                    <a:pt x="2536" y="4330"/>
                  </a:lnTo>
                  <a:lnTo>
                    <a:pt x="2538" y="4332"/>
                  </a:lnTo>
                  <a:lnTo>
                    <a:pt x="2544" y="4332"/>
                  </a:lnTo>
                  <a:lnTo>
                    <a:pt x="2548" y="4330"/>
                  </a:lnTo>
                  <a:lnTo>
                    <a:pt x="2556" y="4326"/>
                  </a:lnTo>
                  <a:lnTo>
                    <a:pt x="2566" y="4318"/>
                  </a:lnTo>
                  <a:lnTo>
                    <a:pt x="2576" y="4310"/>
                  </a:lnTo>
                  <a:lnTo>
                    <a:pt x="2584" y="4304"/>
                  </a:lnTo>
                  <a:lnTo>
                    <a:pt x="2598" y="4296"/>
                  </a:lnTo>
                  <a:lnTo>
                    <a:pt x="2604" y="4292"/>
                  </a:lnTo>
                  <a:lnTo>
                    <a:pt x="2610" y="4286"/>
                  </a:lnTo>
                  <a:lnTo>
                    <a:pt x="2614" y="4280"/>
                  </a:lnTo>
                  <a:lnTo>
                    <a:pt x="2618" y="4272"/>
                  </a:lnTo>
                  <a:lnTo>
                    <a:pt x="2622" y="4252"/>
                  </a:lnTo>
                  <a:lnTo>
                    <a:pt x="2622" y="4238"/>
                  </a:lnTo>
                  <a:lnTo>
                    <a:pt x="2624" y="4228"/>
                  </a:lnTo>
                  <a:lnTo>
                    <a:pt x="2624" y="4224"/>
                  </a:lnTo>
                  <a:lnTo>
                    <a:pt x="2626" y="4222"/>
                  </a:lnTo>
                  <a:lnTo>
                    <a:pt x="2628" y="4222"/>
                  </a:lnTo>
                  <a:lnTo>
                    <a:pt x="2630" y="4220"/>
                  </a:lnTo>
                  <a:lnTo>
                    <a:pt x="2630" y="4214"/>
                  </a:lnTo>
                  <a:lnTo>
                    <a:pt x="2628" y="4206"/>
                  </a:lnTo>
                  <a:lnTo>
                    <a:pt x="2624" y="4198"/>
                  </a:lnTo>
                  <a:lnTo>
                    <a:pt x="2622" y="4194"/>
                  </a:lnTo>
                  <a:lnTo>
                    <a:pt x="2622" y="4190"/>
                  </a:lnTo>
                  <a:lnTo>
                    <a:pt x="2624" y="4174"/>
                  </a:lnTo>
                  <a:lnTo>
                    <a:pt x="2624" y="4152"/>
                  </a:lnTo>
                  <a:lnTo>
                    <a:pt x="2622" y="4138"/>
                  </a:lnTo>
                  <a:lnTo>
                    <a:pt x="2616" y="4122"/>
                  </a:lnTo>
                  <a:lnTo>
                    <a:pt x="2606" y="4096"/>
                  </a:lnTo>
                  <a:lnTo>
                    <a:pt x="2598" y="4080"/>
                  </a:lnTo>
                  <a:lnTo>
                    <a:pt x="2590" y="4068"/>
                  </a:lnTo>
                  <a:lnTo>
                    <a:pt x="2584" y="4056"/>
                  </a:lnTo>
                  <a:lnTo>
                    <a:pt x="2580" y="4046"/>
                  </a:lnTo>
                  <a:lnTo>
                    <a:pt x="2572" y="4042"/>
                  </a:lnTo>
                  <a:lnTo>
                    <a:pt x="2562" y="4034"/>
                  </a:lnTo>
                  <a:lnTo>
                    <a:pt x="2548" y="4020"/>
                  </a:lnTo>
                  <a:lnTo>
                    <a:pt x="2534" y="4002"/>
                  </a:lnTo>
                  <a:lnTo>
                    <a:pt x="2522" y="3986"/>
                  </a:lnTo>
                  <a:lnTo>
                    <a:pt x="2514" y="3972"/>
                  </a:lnTo>
                  <a:lnTo>
                    <a:pt x="2510" y="3966"/>
                  </a:lnTo>
                  <a:lnTo>
                    <a:pt x="2510" y="3960"/>
                  </a:lnTo>
                  <a:lnTo>
                    <a:pt x="2508" y="3954"/>
                  </a:lnTo>
                  <a:lnTo>
                    <a:pt x="2506" y="3950"/>
                  </a:lnTo>
                  <a:lnTo>
                    <a:pt x="2500" y="3946"/>
                  </a:lnTo>
                  <a:lnTo>
                    <a:pt x="2492" y="3940"/>
                  </a:lnTo>
                  <a:lnTo>
                    <a:pt x="2486" y="3934"/>
                  </a:lnTo>
                  <a:lnTo>
                    <a:pt x="2482" y="3926"/>
                  </a:lnTo>
                  <a:lnTo>
                    <a:pt x="2478" y="3916"/>
                  </a:lnTo>
                  <a:lnTo>
                    <a:pt x="2478" y="3904"/>
                  </a:lnTo>
                  <a:lnTo>
                    <a:pt x="2480" y="3894"/>
                  </a:lnTo>
                  <a:lnTo>
                    <a:pt x="2482" y="3884"/>
                  </a:lnTo>
                  <a:lnTo>
                    <a:pt x="2486" y="3874"/>
                  </a:lnTo>
                  <a:lnTo>
                    <a:pt x="2492" y="3864"/>
                  </a:lnTo>
                  <a:lnTo>
                    <a:pt x="2498" y="3856"/>
                  </a:lnTo>
                  <a:lnTo>
                    <a:pt x="2506" y="3848"/>
                  </a:lnTo>
                  <a:lnTo>
                    <a:pt x="2512" y="3842"/>
                  </a:lnTo>
                  <a:lnTo>
                    <a:pt x="2516" y="3836"/>
                  </a:lnTo>
                  <a:lnTo>
                    <a:pt x="2518" y="3826"/>
                  </a:lnTo>
                  <a:lnTo>
                    <a:pt x="2520" y="3816"/>
                  </a:lnTo>
                  <a:lnTo>
                    <a:pt x="2522" y="3812"/>
                  </a:lnTo>
                  <a:lnTo>
                    <a:pt x="2526" y="3808"/>
                  </a:lnTo>
                  <a:lnTo>
                    <a:pt x="2532" y="3806"/>
                  </a:lnTo>
                  <a:lnTo>
                    <a:pt x="2534" y="3806"/>
                  </a:lnTo>
                  <a:lnTo>
                    <a:pt x="2536" y="3808"/>
                  </a:lnTo>
                  <a:lnTo>
                    <a:pt x="2540" y="3808"/>
                  </a:lnTo>
                  <a:lnTo>
                    <a:pt x="2544" y="3804"/>
                  </a:lnTo>
                  <a:lnTo>
                    <a:pt x="2546" y="3800"/>
                  </a:lnTo>
                  <a:lnTo>
                    <a:pt x="2548" y="3794"/>
                  </a:lnTo>
                  <a:lnTo>
                    <a:pt x="2554" y="3790"/>
                  </a:lnTo>
                  <a:lnTo>
                    <a:pt x="2562" y="3784"/>
                  </a:lnTo>
                  <a:lnTo>
                    <a:pt x="2568" y="3782"/>
                  </a:lnTo>
                  <a:lnTo>
                    <a:pt x="2572" y="3782"/>
                  </a:lnTo>
                  <a:lnTo>
                    <a:pt x="2574" y="3778"/>
                  </a:lnTo>
                  <a:lnTo>
                    <a:pt x="2576" y="3780"/>
                  </a:lnTo>
                  <a:lnTo>
                    <a:pt x="2578" y="3780"/>
                  </a:lnTo>
                  <a:lnTo>
                    <a:pt x="2582" y="3780"/>
                  </a:lnTo>
                  <a:lnTo>
                    <a:pt x="2584" y="3776"/>
                  </a:lnTo>
                  <a:lnTo>
                    <a:pt x="2584" y="3774"/>
                  </a:lnTo>
                  <a:lnTo>
                    <a:pt x="2586" y="3776"/>
                  </a:lnTo>
                  <a:lnTo>
                    <a:pt x="2590" y="3778"/>
                  </a:lnTo>
                  <a:lnTo>
                    <a:pt x="2592" y="3778"/>
                  </a:lnTo>
                  <a:lnTo>
                    <a:pt x="2594" y="3774"/>
                  </a:lnTo>
                  <a:lnTo>
                    <a:pt x="2592" y="3772"/>
                  </a:lnTo>
                  <a:lnTo>
                    <a:pt x="2592" y="3768"/>
                  </a:lnTo>
                  <a:lnTo>
                    <a:pt x="2592" y="3762"/>
                  </a:lnTo>
                  <a:lnTo>
                    <a:pt x="2592" y="3760"/>
                  </a:lnTo>
                  <a:lnTo>
                    <a:pt x="2594" y="3762"/>
                  </a:lnTo>
                  <a:lnTo>
                    <a:pt x="2596" y="3766"/>
                  </a:lnTo>
                  <a:lnTo>
                    <a:pt x="2602" y="3772"/>
                  </a:lnTo>
                  <a:lnTo>
                    <a:pt x="2604" y="3774"/>
                  </a:lnTo>
                  <a:lnTo>
                    <a:pt x="2610" y="3776"/>
                  </a:lnTo>
                  <a:lnTo>
                    <a:pt x="2614" y="3776"/>
                  </a:lnTo>
                  <a:lnTo>
                    <a:pt x="2616" y="3778"/>
                  </a:lnTo>
                  <a:lnTo>
                    <a:pt x="2614" y="3782"/>
                  </a:lnTo>
                  <a:lnTo>
                    <a:pt x="2614" y="3784"/>
                  </a:lnTo>
                  <a:lnTo>
                    <a:pt x="2616" y="3786"/>
                  </a:lnTo>
                  <a:lnTo>
                    <a:pt x="2620" y="3786"/>
                  </a:lnTo>
                  <a:lnTo>
                    <a:pt x="2630" y="3784"/>
                  </a:lnTo>
                  <a:lnTo>
                    <a:pt x="2632" y="3782"/>
                  </a:lnTo>
                  <a:lnTo>
                    <a:pt x="2634" y="3778"/>
                  </a:lnTo>
                  <a:lnTo>
                    <a:pt x="2632" y="3772"/>
                  </a:lnTo>
                  <a:lnTo>
                    <a:pt x="2634" y="3772"/>
                  </a:lnTo>
                  <a:lnTo>
                    <a:pt x="2636" y="3778"/>
                  </a:lnTo>
                  <a:lnTo>
                    <a:pt x="2640" y="3782"/>
                  </a:lnTo>
                  <a:lnTo>
                    <a:pt x="2642" y="3782"/>
                  </a:lnTo>
                  <a:lnTo>
                    <a:pt x="2644" y="3782"/>
                  </a:lnTo>
                  <a:lnTo>
                    <a:pt x="2648" y="3784"/>
                  </a:lnTo>
                  <a:lnTo>
                    <a:pt x="2648" y="3786"/>
                  </a:lnTo>
                  <a:lnTo>
                    <a:pt x="2646" y="3788"/>
                  </a:lnTo>
                  <a:lnTo>
                    <a:pt x="2642" y="3794"/>
                  </a:lnTo>
                  <a:lnTo>
                    <a:pt x="2640" y="3802"/>
                  </a:lnTo>
                  <a:lnTo>
                    <a:pt x="2638" y="3810"/>
                  </a:lnTo>
                  <a:lnTo>
                    <a:pt x="2640" y="3816"/>
                  </a:lnTo>
                  <a:lnTo>
                    <a:pt x="2642" y="3818"/>
                  </a:lnTo>
                  <a:lnTo>
                    <a:pt x="2642" y="3820"/>
                  </a:lnTo>
                  <a:lnTo>
                    <a:pt x="2642" y="3824"/>
                  </a:lnTo>
                  <a:lnTo>
                    <a:pt x="2644" y="3828"/>
                  </a:lnTo>
                  <a:lnTo>
                    <a:pt x="2646" y="3832"/>
                  </a:lnTo>
                  <a:lnTo>
                    <a:pt x="2648" y="3836"/>
                  </a:lnTo>
                  <a:lnTo>
                    <a:pt x="2648" y="3840"/>
                  </a:lnTo>
                  <a:lnTo>
                    <a:pt x="2648" y="3842"/>
                  </a:lnTo>
                  <a:lnTo>
                    <a:pt x="2652" y="3844"/>
                  </a:lnTo>
                  <a:lnTo>
                    <a:pt x="2664" y="3842"/>
                  </a:lnTo>
                  <a:lnTo>
                    <a:pt x="2672" y="3838"/>
                  </a:lnTo>
                  <a:lnTo>
                    <a:pt x="2674" y="3836"/>
                  </a:lnTo>
                  <a:lnTo>
                    <a:pt x="2674" y="3834"/>
                  </a:lnTo>
                  <a:lnTo>
                    <a:pt x="2670" y="3828"/>
                  </a:lnTo>
                  <a:lnTo>
                    <a:pt x="2668" y="3820"/>
                  </a:lnTo>
                  <a:lnTo>
                    <a:pt x="2666" y="3814"/>
                  </a:lnTo>
                  <a:lnTo>
                    <a:pt x="2662" y="3812"/>
                  </a:lnTo>
                  <a:lnTo>
                    <a:pt x="2660" y="3812"/>
                  </a:lnTo>
                  <a:lnTo>
                    <a:pt x="2658" y="3810"/>
                  </a:lnTo>
                  <a:lnTo>
                    <a:pt x="2660" y="3804"/>
                  </a:lnTo>
                  <a:lnTo>
                    <a:pt x="2666" y="3800"/>
                  </a:lnTo>
                  <a:lnTo>
                    <a:pt x="2684" y="3788"/>
                  </a:lnTo>
                  <a:lnTo>
                    <a:pt x="2692" y="3784"/>
                  </a:lnTo>
                  <a:lnTo>
                    <a:pt x="2698" y="3782"/>
                  </a:lnTo>
                  <a:lnTo>
                    <a:pt x="2704" y="3784"/>
                  </a:lnTo>
                  <a:lnTo>
                    <a:pt x="2716" y="3780"/>
                  </a:lnTo>
                  <a:lnTo>
                    <a:pt x="2722" y="3778"/>
                  </a:lnTo>
                  <a:lnTo>
                    <a:pt x="2726" y="3774"/>
                  </a:lnTo>
                  <a:lnTo>
                    <a:pt x="2730" y="3768"/>
                  </a:lnTo>
                  <a:lnTo>
                    <a:pt x="2730" y="3764"/>
                  </a:lnTo>
                  <a:lnTo>
                    <a:pt x="2736" y="3766"/>
                  </a:lnTo>
                  <a:lnTo>
                    <a:pt x="2740" y="3768"/>
                  </a:lnTo>
                  <a:lnTo>
                    <a:pt x="2742" y="3772"/>
                  </a:lnTo>
                  <a:lnTo>
                    <a:pt x="2746" y="3768"/>
                  </a:lnTo>
                  <a:lnTo>
                    <a:pt x="2750" y="3764"/>
                  </a:lnTo>
                  <a:lnTo>
                    <a:pt x="2752" y="3766"/>
                  </a:lnTo>
                  <a:lnTo>
                    <a:pt x="2754" y="3768"/>
                  </a:lnTo>
                  <a:lnTo>
                    <a:pt x="2758" y="3764"/>
                  </a:lnTo>
                  <a:lnTo>
                    <a:pt x="2762" y="3760"/>
                  </a:lnTo>
                  <a:lnTo>
                    <a:pt x="2764" y="3760"/>
                  </a:lnTo>
                  <a:lnTo>
                    <a:pt x="2768" y="3760"/>
                  </a:lnTo>
                  <a:lnTo>
                    <a:pt x="2772" y="3762"/>
                  </a:lnTo>
                  <a:lnTo>
                    <a:pt x="2774" y="3760"/>
                  </a:lnTo>
                  <a:lnTo>
                    <a:pt x="2774" y="3756"/>
                  </a:lnTo>
                  <a:lnTo>
                    <a:pt x="2776" y="3750"/>
                  </a:lnTo>
                  <a:lnTo>
                    <a:pt x="2778" y="3752"/>
                  </a:lnTo>
                  <a:lnTo>
                    <a:pt x="2780" y="3754"/>
                  </a:lnTo>
                  <a:lnTo>
                    <a:pt x="2782" y="3754"/>
                  </a:lnTo>
                  <a:lnTo>
                    <a:pt x="2784" y="3752"/>
                  </a:lnTo>
                  <a:lnTo>
                    <a:pt x="2788" y="3748"/>
                  </a:lnTo>
                  <a:lnTo>
                    <a:pt x="2790" y="3748"/>
                  </a:lnTo>
                  <a:lnTo>
                    <a:pt x="2792" y="3748"/>
                  </a:lnTo>
                  <a:lnTo>
                    <a:pt x="2796" y="3744"/>
                  </a:lnTo>
                  <a:lnTo>
                    <a:pt x="2798" y="3740"/>
                  </a:lnTo>
                  <a:lnTo>
                    <a:pt x="2798" y="3736"/>
                  </a:lnTo>
                  <a:lnTo>
                    <a:pt x="2794" y="3724"/>
                  </a:lnTo>
                  <a:lnTo>
                    <a:pt x="2792" y="3714"/>
                  </a:lnTo>
                  <a:lnTo>
                    <a:pt x="2790" y="3712"/>
                  </a:lnTo>
                  <a:lnTo>
                    <a:pt x="2792" y="3708"/>
                  </a:lnTo>
                  <a:lnTo>
                    <a:pt x="2794" y="3708"/>
                  </a:lnTo>
                  <a:lnTo>
                    <a:pt x="2796" y="3710"/>
                  </a:lnTo>
                  <a:lnTo>
                    <a:pt x="2804" y="3720"/>
                  </a:lnTo>
                  <a:lnTo>
                    <a:pt x="2808" y="3726"/>
                  </a:lnTo>
                  <a:lnTo>
                    <a:pt x="2812" y="3730"/>
                  </a:lnTo>
                  <a:lnTo>
                    <a:pt x="2810" y="3734"/>
                  </a:lnTo>
                  <a:lnTo>
                    <a:pt x="2810" y="3738"/>
                  </a:lnTo>
                  <a:lnTo>
                    <a:pt x="2812" y="3738"/>
                  </a:lnTo>
                  <a:lnTo>
                    <a:pt x="2818" y="3740"/>
                  </a:lnTo>
                  <a:lnTo>
                    <a:pt x="2820" y="3742"/>
                  </a:lnTo>
                  <a:lnTo>
                    <a:pt x="2824" y="3742"/>
                  </a:lnTo>
                  <a:lnTo>
                    <a:pt x="2826" y="3740"/>
                  </a:lnTo>
                  <a:lnTo>
                    <a:pt x="2828" y="3736"/>
                  </a:lnTo>
                  <a:lnTo>
                    <a:pt x="2828" y="3734"/>
                  </a:lnTo>
                  <a:lnTo>
                    <a:pt x="2826" y="3730"/>
                  </a:lnTo>
                  <a:lnTo>
                    <a:pt x="2826" y="3726"/>
                  </a:lnTo>
                  <a:lnTo>
                    <a:pt x="2826" y="3724"/>
                  </a:lnTo>
                  <a:lnTo>
                    <a:pt x="2828" y="3724"/>
                  </a:lnTo>
                  <a:lnTo>
                    <a:pt x="2830" y="3728"/>
                  </a:lnTo>
                  <a:lnTo>
                    <a:pt x="2834" y="3730"/>
                  </a:lnTo>
                  <a:lnTo>
                    <a:pt x="2836" y="3732"/>
                  </a:lnTo>
                  <a:lnTo>
                    <a:pt x="2838" y="3730"/>
                  </a:lnTo>
                  <a:lnTo>
                    <a:pt x="2840" y="3728"/>
                  </a:lnTo>
                  <a:lnTo>
                    <a:pt x="2838" y="3724"/>
                  </a:lnTo>
                  <a:lnTo>
                    <a:pt x="2836" y="3720"/>
                  </a:lnTo>
                  <a:lnTo>
                    <a:pt x="2838" y="3718"/>
                  </a:lnTo>
                  <a:lnTo>
                    <a:pt x="2840" y="3716"/>
                  </a:lnTo>
                  <a:lnTo>
                    <a:pt x="2842" y="3716"/>
                  </a:lnTo>
                  <a:lnTo>
                    <a:pt x="2844" y="3718"/>
                  </a:lnTo>
                  <a:lnTo>
                    <a:pt x="2846" y="3724"/>
                  </a:lnTo>
                  <a:lnTo>
                    <a:pt x="2846" y="3726"/>
                  </a:lnTo>
                  <a:lnTo>
                    <a:pt x="2848" y="3728"/>
                  </a:lnTo>
                  <a:lnTo>
                    <a:pt x="2850" y="3728"/>
                  </a:lnTo>
                  <a:lnTo>
                    <a:pt x="2854" y="3724"/>
                  </a:lnTo>
                  <a:lnTo>
                    <a:pt x="2860" y="3718"/>
                  </a:lnTo>
                  <a:lnTo>
                    <a:pt x="2864" y="3716"/>
                  </a:lnTo>
                  <a:lnTo>
                    <a:pt x="2874" y="3722"/>
                  </a:lnTo>
                  <a:lnTo>
                    <a:pt x="2876" y="3722"/>
                  </a:lnTo>
                  <a:lnTo>
                    <a:pt x="2878" y="3722"/>
                  </a:lnTo>
                  <a:lnTo>
                    <a:pt x="2878" y="3718"/>
                  </a:lnTo>
                  <a:lnTo>
                    <a:pt x="2878" y="3714"/>
                  </a:lnTo>
                  <a:lnTo>
                    <a:pt x="2878" y="3712"/>
                  </a:lnTo>
                  <a:lnTo>
                    <a:pt x="2880" y="3712"/>
                  </a:lnTo>
                  <a:lnTo>
                    <a:pt x="2882" y="3712"/>
                  </a:lnTo>
                  <a:lnTo>
                    <a:pt x="2884" y="3716"/>
                  </a:lnTo>
                  <a:lnTo>
                    <a:pt x="2886" y="3718"/>
                  </a:lnTo>
                  <a:lnTo>
                    <a:pt x="2894" y="3716"/>
                  </a:lnTo>
                  <a:lnTo>
                    <a:pt x="2902" y="3712"/>
                  </a:lnTo>
                  <a:lnTo>
                    <a:pt x="2910" y="3710"/>
                  </a:lnTo>
                  <a:lnTo>
                    <a:pt x="2914" y="3706"/>
                  </a:lnTo>
                  <a:lnTo>
                    <a:pt x="2916" y="3702"/>
                  </a:lnTo>
                  <a:lnTo>
                    <a:pt x="2918" y="3698"/>
                  </a:lnTo>
                  <a:lnTo>
                    <a:pt x="2918" y="3696"/>
                  </a:lnTo>
                  <a:lnTo>
                    <a:pt x="2922" y="3694"/>
                  </a:lnTo>
                  <a:lnTo>
                    <a:pt x="2926" y="3692"/>
                  </a:lnTo>
                  <a:lnTo>
                    <a:pt x="2924" y="3690"/>
                  </a:lnTo>
                  <a:lnTo>
                    <a:pt x="2922" y="3688"/>
                  </a:lnTo>
                  <a:lnTo>
                    <a:pt x="2924" y="3686"/>
                  </a:lnTo>
                  <a:lnTo>
                    <a:pt x="2926" y="3684"/>
                  </a:lnTo>
                  <a:lnTo>
                    <a:pt x="2930" y="3678"/>
                  </a:lnTo>
                  <a:lnTo>
                    <a:pt x="2932" y="3674"/>
                  </a:lnTo>
                  <a:lnTo>
                    <a:pt x="2936" y="3674"/>
                  </a:lnTo>
                  <a:lnTo>
                    <a:pt x="2940" y="3674"/>
                  </a:lnTo>
                  <a:lnTo>
                    <a:pt x="2944" y="3672"/>
                  </a:lnTo>
                  <a:lnTo>
                    <a:pt x="2948" y="3668"/>
                  </a:lnTo>
                  <a:lnTo>
                    <a:pt x="2954" y="3662"/>
                  </a:lnTo>
                  <a:lnTo>
                    <a:pt x="2956" y="3662"/>
                  </a:lnTo>
                  <a:lnTo>
                    <a:pt x="2956" y="3664"/>
                  </a:lnTo>
                  <a:lnTo>
                    <a:pt x="2958" y="3666"/>
                  </a:lnTo>
                  <a:lnTo>
                    <a:pt x="2960" y="3662"/>
                  </a:lnTo>
                  <a:lnTo>
                    <a:pt x="2974" y="3648"/>
                  </a:lnTo>
                  <a:lnTo>
                    <a:pt x="2980" y="3642"/>
                  </a:lnTo>
                  <a:lnTo>
                    <a:pt x="2980" y="3638"/>
                  </a:lnTo>
                  <a:lnTo>
                    <a:pt x="2978" y="3636"/>
                  </a:lnTo>
                  <a:lnTo>
                    <a:pt x="2976" y="3632"/>
                  </a:lnTo>
                  <a:lnTo>
                    <a:pt x="2978" y="3626"/>
                  </a:lnTo>
                  <a:lnTo>
                    <a:pt x="2980" y="3624"/>
                  </a:lnTo>
                  <a:lnTo>
                    <a:pt x="2982" y="3624"/>
                  </a:lnTo>
                  <a:lnTo>
                    <a:pt x="2984" y="3626"/>
                  </a:lnTo>
                  <a:lnTo>
                    <a:pt x="2986" y="3628"/>
                  </a:lnTo>
                  <a:lnTo>
                    <a:pt x="2988" y="3626"/>
                  </a:lnTo>
                  <a:lnTo>
                    <a:pt x="2990" y="3626"/>
                  </a:lnTo>
                  <a:lnTo>
                    <a:pt x="2994" y="3628"/>
                  </a:lnTo>
                  <a:lnTo>
                    <a:pt x="2998" y="3630"/>
                  </a:lnTo>
                  <a:lnTo>
                    <a:pt x="3000" y="3624"/>
                  </a:lnTo>
                  <a:lnTo>
                    <a:pt x="3004" y="3616"/>
                  </a:lnTo>
                  <a:lnTo>
                    <a:pt x="3008" y="3614"/>
                  </a:lnTo>
                  <a:lnTo>
                    <a:pt x="3012" y="3610"/>
                  </a:lnTo>
                  <a:lnTo>
                    <a:pt x="3016" y="3608"/>
                  </a:lnTo>
                  <a:lnTo>
                    <a:pt x="3016" y="3606"/>
                  </a:lnTo>
                  <a:lnTo>
                    <a:pt x="3012" y="3602"/>
                  </a:lnTo>
                  <a:lnTo>
                    <a:pt x="3010" y="3598"/>
                  </a:lnTo>
                  <a:lnTo>
                    <a:pt x="3010" y="3594"/>
                  </a:lnTo>
                  <a:lnTo>
                    <a:pt x="3012" y="3590"/>
                  </a:lnTo>
                  <a:lnTo>
                    <a:pt x="3014" y="3594"/>
                  </a:lnTo>
                  <a:lnTo>
                    <a:pt x="3018" y="3596"/>
                  </a:lnTo>
                  <a:lnTo>
                    <a:pt x="3022" y="3596"/>
                  </a:lnTo>
                  <a:lnTo>
                    <a:pt x="3026" y="3594"/>
                  </a:lnTo>
                  <a:lnTo>
                    <a:pt x="3030" y="3590"/>
                  </a:lnTo>
                  <a:lnTo>
                    <a:pt x="3030" y="3588"/>
                  </a:lnTo>
                  <a:lnTo>
                    <a:pt x="3028" y="3588"/>
                  </a:lnTo>
                  <a:lnTo>
                    <a:pt x="3024" y="3588"/>
                  </a:lnTo>
                  <a:lnTo>
                    <a:pt x="3020" y="3586"/>
                  </a:lnTo>
                  <a:lnTo>
                    <a:pt x="3020" y="3582"/>
                  </a:lnTo>
                  <a:lnTo>
                    <a:pt x="3022" y="3578"/>
                  </a:lnTo>
                  <a:lnTo>
                    <a:pt x="3024" y="3576"/>
                  </a:lnTo>
                  <a:lnTo>
                    <a:pt x="3026" y="3576"/>
                  </a:lnTo>
                  <a:lnTo>
                    <a:pt x="3030" y="3578"/>
                  </a:lnTo>
                  <a:lnTo>
                    <a:pt x="3032" y="3580"/>
                  </a:lnTo>
                  <a:lnTo>
                    <a:pt x="3038" y="3586"/>
                  </a:lnTo>
                  <a:lnTo>
                    <a:pt x="3040" y="3586"/>
                  </a:lnTo>
                  <a:lnTo>
                    <a:pt x="3042" y="3582"/>
                  </a:lnTo>
                  <a:lnTo>
                    <a:pt x="3038" y="3576"/>
                  </a:lnTo>
                  <a:lnTo>
                    <a:pt x="3036" y="3572"/>
                  </a:lnTo>
                  <a:lnTo>
                    <a:pt x="3038" y="3568"/>
                  </a:lnTo>
                  <a:lnTo>
                    <a:pt x="3042" y="3558"/>
                  </a:lnTo>
                  <a:lnTo>
                    <a:pt x="3044" y="3552"/>
                  </a:lnTo>
                  <a:lnTo>
                    <a:pt x="3040" y="3552"/>
                  </a:lnTo>
                  <a:lnTo>
                    <a:pt x="3038" y="3552"/>
                  </a:lnTo>
                  <a:lnTo>
                    <a:pt x="3036" y="3550"/>
                  </a:lnTo>
                  <a:lnTo>
                    <a:pt x="3038" y="3546"/>
                  </a:lnTo>
                  <a:lnTo>
                    <a:pt x="3042" y="3540"/>
                  </a:lnTo>
                  <a:lnTo>
                    <a:pt x="3048" y="3536"/>
                  </a:lnTo>
                  <a:lnTo>
                    <a:pt x="3052" y="3534"/>
                  </a:lnTo>
                  <a:lnTo>
                    <a:pt x="3052" y="3532"/>
                  </a:lnTo>
                  <a:lnTo>
                    <a:pt x="3050" y="3532"/>
                  </a:lnTo>
                  <a:lnTo>
                    <a:pt x="3046" y="3526"/>
                  </a:lnTo>
                  <a:lnTo>
                    <a:pt x="3042" y="3522"/>
                  </a:lnTo>
                  <a:lnTo>
                    <a:pt x="3040" y="3518"/>
                  </a:lnTo>
                  <a:lnTo>
                    <a:pt x="3038" y="3518"/>
                  </a:lnTo>
                  <a:lnTo>
                    <a:pt x="3042" y="3516"/>
                  </a:lnTo>
                  <a:lnTo>
                    <a:pt x="3046" y="3514"/>
                  </a:lnTo>
                  <a:lnTo>
                    <a:pt x="3046" y="3516"/>
                  </a:lnTo>
                  <a:lnTo>
                    <a:pt x="3048" y="3520"/>
                  </a:lnTo>
                  <a:lnTo>
                    <a:pt x="3050" y="3524"/>
                  </a:lnTo>
                  <a:lnTo>
                    <a:pt x="3054" y="3524"/>
                  </a:lnTo>
                  <a:lnTo>
                    <a:pt x="3058" y="3522"/>
                  </a:lnTo>
                  <a:lnTo>
                    <a:pt x="3060" y="3520"/>
                  </a:lnTo>
                  <a:lnTo>
                    <a:pt x="3062" y="3518"/>
                  </a:lnTo>
                  <a:lnTo>
                    <a:pt x="3062" y="3512"/>
                  </a:lnTo>
                  <a:lnTo>
                    <a:pt x="3060" y="3510"/>
                  </a:lnTo>
                  <a:lnTo>
                    <a:pt x="3060" y="3508"/>
                  </a:lnTo>
                  <a:lnTo>
                    <a:pt x="3062" y="3506"/>
                  </a:lnTo>
                  <a:lnTo>
                    <a:pt x="3068" y="3502"/>
                  </a:lnTo>
                  <a:lnTo>
                    <a:pt x="3074" y="3492"/>
                  </a:lnTo>
                  <a:lnTo>
                    <a:pt x="3080" y="3482"/>
                  </a:lnTo>
                  <a:lnTo>
                    <a:pt x="3080" y="3478"/>
                  </a:lnTo>
                  <a:lnTo>
                    <a:pt x="3080" y="3474"/>
                  </a:lnTo>
                  <a:lnTo>
                    <a:pt x="3080" y="3470"/>
                  </a:lnTo>
                  <a:lnTo>
                    <a:pt x="3080" y="3468"/>
                  </a:lnTo>
                  <a:lnTo>
                    <a:pt x="3084" y="3462"/>
                  </a:lnTo>
                  <a:lnTo>
                    <a:pt x="3090" y="3454"/>
                  </a:lnTo>
                  <a:lnTo>
                    <a:pt x="3098" y="3440"/>
                  </a:lnTo>
                  <a:lnTo>
                    <a:pt x="3100" y="3436"/>
                  </a:lnTo>
                  <a:lnTo>
                    <a:pt x="3102" y="3432"/>
                  </a:lnTo>
                  <a:lnTo>
                    <a:pt x="3104" y="3434"/>
                  </a:lnTo>
                  <a:lnTo>
                    <a:pt x="3106" y="3436"/>
                  </a:lnTo>
                  <a:lnTo>
                    <a:pt x="3108" y="3440"/>
                  </a:lnTo>
                  <a:lnTo>
                    <a:pt x="3110" y="3440"/>
                  </a:lnTo>
                  <a:lnTo>
                    <a:pt x="3112" y="3440"/>
                  </a:lnTo>
                  <a:lnTo>
                    <a:pt x="3116" y="3436"/>
                  </a:lnTo>
                  <a:lnTo>
                    <a:pt x="3120" y="3434"/>
                  </a:lnTo>
                  <a:lnTo>
                    <a:pt x="3122" y="3432"/>
                  </a:lnTo>
                  <a:lnTo>
                    <a:pt x="3118" y="3424"/>
                  </a:lnTo>
                  <a:lnTo>
                    <a:pt x="3116" y="3420"/>
                  </a:lnTo>
                  <a:lnTo>
                    <a:pt x="3116" y="3416"/>
                  </a:lnTo>
                  <a:lnTo>
                    <a:pt x="3118" y="3414"/>
                  </a:lnTo>
                  <a:lnTo>
                    <a:pt x="3122" y="3412"/>
                  </a:lnTo>
                  <a:lnTo>
                    <a:pt x="3122" y="3410"/>
                  </a:lnTo>
                  <a:lnTo>
                    <a:pt x="3122" y="3408"/>
                  </a:lnTo>
                  <a:lnTo>
                    <a:pt x="3122" y="3402"/>
                  </a:lnTo>
                  <a:lnTo>
                    <a:pt x="3122" y="3400"/>
                  </a:lnTo>
                  <a:lnTo>
                    <a:pt x="3124" y="3398"/>
                  </a:lnTo>
                  <a:lnTo>
                    <a:pt x="3120" y="3392"/>
                  </a:lnTo>
                  <a:lnTo>
                    <a:pt x="3118" y="3390"/>
                  </a:lnTo>
                  <a:lnTo>
                    <a:pt x="3124" y="3390"/>
                  </a:lnTo>
                  <a:lnTo>
                    <a:pt x="3128" y="3390"/>
                  </a:lnTo>
                  <a:lnTo>
                    <a:pt x="3132" y="3388"/>
                  </a:lnTo>
                  <a:lnTo>
                    <a:pt x="3134" y="3384"/>
                  </a:lnTo>
                  <a:lnTo>
                    <a:pt x="3134" y="3376"/>
                  </a:lnTo>
                  <a:lnTo>
                    <a:pt x="3134" y="3370"/>
                  </a:lnTo>
                  <a:lnTo>
                    <a:pt x="3132" y="3366"/>
                  </a:lnTo>
                  <a:lnTo>
                    <a:pt x="3128" y="3362"/>
                  </a:lnTo>
                  <a:lnTo>
                    <a:pt x="3136" y="3356"/>
                  </a:lnTo>
                  <a:lnTo>
                    <a:pt x="3140" y="3352"/>
                  </a:lnTo>
                  <a:lnTo>
                    <a:pt x="3136" y="3350"/>
                  </a:lnTo>
                  <a:lnTo>
                    <a:pt x="3128" y="3348"/>
                  </a:lnTo>
                  <a:lnTo>
                    <a:pt x="3122" y="3344"/>
                  </a:lnTo>
                  <a:lnTo>
                    <a:pt x="3118" y="3338"/>
                  </a:lnTo>
                  <a:lnTo>
                    <a:pt x="3112" y="3332"/>
                  </a:lnTo>
                  <a:lnTo>
                    <a:pt x="3108" y="3330"/>
                  </a:lnTo>
                  <a:lnTo>
                    <a:pt x="3102" y="3330"/>
                  </a:lnTo>
                  <a:lnTo>
                    <a:pt x="3096" y="3334"/>
                  </a:lnTo>
                  <a:lnTo>
                    <a:pt x="3086" y="3338"/>
                  </a:lnTo>
                  <a:lnTo>
                    <a:pt x="3082" y="3338"/>
                  </a:lnTo>
                  <a:lnTo>
                    <a:pt x="3078" y="3334"/>
                  </a:lnTo>
                  <a:lnTo>
                    <a:pt x="3076" y="3332"/>
                  </a:lnTo>
                  <a:lnTo>
                    <a:pt x="3074" y="3330"/>
                  </a:lnTo>
                  <a:lnTo>
                    <a:pt x="3070" y="3332"/>
                  </a:lnTo>
                  <a:lnTo>
                    <a:pt x="3070" y="3328"/>
                  </a:lnTo>
                  <a:lnTo>
                    <a:pt x="3072" y="3326"/>
                  </a:lnTo>
                  <a:lnTo>
                    <a:pt x="3074" y="3324"/>
                  </a:lnTo>
                  <a:lnTo>
                    <a:pt x="3082" y="3326"/>
                  </a:lnTo>
                  <a:lnTo>
                    <a:pt x="3088" y="3326"/>
                  </a:lnTo>
                  <a:lnTo>
                    <a:pt x="3090" y="3326"/>
                  </a:lnTo>
                  <a:lnTo>
                    <a:pt x="3092" y="3324"/>
                  </a:lnTo>
                  <a:lnTo>
                    <a:pt x="3098" y="3316"/>
                  </a:lnTo>
                  <a:lnTo>
                    <a:pt x="3106" y="3310"/>
                  </a:lnTo>
                  <a:lnTo>
                    <a:pt x="3116" y="3304"/>
                  </a:lnTo>
                  <a:lnTo>
                    <a:pt x="3124" y="3302"/>
                  </a:lnTo>
                  <a:lnTo>
                    <a:pt x="3128" y="3300"/>
                  </a:lnTo>
                  <a:lnTo>
                    <a:pt x="3132" y="3298"/>
                  </a:lnTo>
                  <a:lnTo>
                    <a:pt x="3132" y="3294"/>
                  </a:lnTo>
                  <a:lnTo>
                    <a:pt x="3130" y="3290"/>
                  </a:lnTo>
                  <a:lnTo>
                    <a:pt x="3122" y="3278"/>
                  </a:lnTo>
                  <a:lnTo>
                    <a:pt x="3110" y="3268"/>
                  </a:lnTo>
                  <a:lnTo>
                    <a:pt x="3100" y="3258"/>
                  </a:lnTo>
                  <a:lnTo>
                    <a:pt x="3090" y="3254"/>
                  </a:lnTo>
                  <a:lnTo>
                    <a:pt x="3086" y="3252"/>
                  </a:lnTo>
                  <a:lnTo>
                    <a:pt x="3086" y="3250"/>
                  </a:lnTo>
                  <a:lnTo>
                    <a:pt x="3086" y="3248"/>
                  </a:lnTo>
                  <a:lnTo>
                    <a:pt x="3086" y="3246"/>
                  </a:lnTo>
                  <a:lnTo>
                    <a:pt x="3086" y="3244"/>
                  </a:lnTo>
                  <a:lnTo>
                    <a:pt x="3082" y="3242"/>
                  </a:lnTo>
                  <a:lnTo>
                    <a:pt x="3078" y="3240"/>
                  </a:lnTo>
                  <a:lnTo>
                    <a:pt x="3074" y="3242"/>
                  </a:lnTo>
                  <a:lnTo>
                    <a:pt x="3068" y="3246"/>
                  </a:lnTo>
                  <a:lnTo>
                    <a:pt x="3062" y="3246"/>
                  </a:lnTo>
                  <a:lnTo>
                    <a:pt x="3056" y="3244"/>
                  </a:lnTo>
                  <a:lnTo>
                    <a:pt x="3050" y="3242"/>
                  </a:lnTo>
                  <a:lnTo>
                    <a:pt x="3046" y="3236"/>
                  </a:lnTo>
                  <a:lnTo>
                    <a:pt x="3044" y="3232"/>
                  </a:lnTo>
                  <a:lnTo>
                    <a:pt x="3042" y="3228"/>
                  </a:lnTo>
                  <a:lnTo>
                    <a:pt x="3044" y="3224"/>
                  </a:lnTo>
                  <a:lnTo>
                    <a:pt x="3046" y="3224"/>
                  </a:lnTo>
                  <a:lnTo>
                    <a:pt x="3048" y="3224"/>
                  </a:lnTo>
                  <a:lnTo>
                    <a:pt x="3052" y="3230"/>
                  </a:lnTo>
                  <a:lnTo>
                    <a:pt x="3056" y="3238"/>
                  </a:lnTo>
                  <a:lnTo>
                    <a:pt x="3060" y="3242"/>
                  </a:lnTo>
                  <a:lnTo>
                    <a:pt x="3062" y="3244"/>
                  </a:lnTo>
                  <a:lnTo>
                    <a:pt x="3066" y="3242"/>
                  </a:lnTo>
                  <a:lnTo>
                    <a:pt x="3072" y="3240"/>
                  </a:lnTo>
                  <a:lnTo>
                    <a:pt x="3078" y="3236"/>
                  </a:lnTo>
                  <a:lnTo>
                    <a:pt x="3080" y="3236"/>
                  </a:lnTo>
                  <a:lnTo>
                    <a:pt x="3084" y="3236"/>
                  </a:lnTo>
                  <a:lnTo>
                    <a:pt x="3088" y="3240"/>
                  </a:lnTo>
                  <a:lnTo>
                    <a:pt x="3090" y="3242"/>
                  </a:lnTo>
                  <a:lnTo>
                    <a:pt x="3092" y="3246"/>
                  </a:lnTo>
                  <a:lnTo>
                    <a:pt x="3094" y="3248"/>
                  </a:lnTo>
                  <a:lnTo>
                    <a:pt x="3098" y="3248"/>
                  </a:lnTo>
                  <a:lnTo>
                    <a:pt x="3104" y="3248"/>
                  </a:lnTo>
                  <a:lnTo>
                    <a:pt x="3110" y="3250"/>
                  </a:lnTo>
                  <a:lnTo>
                    <a:pt x="3122" y="3256"/>
                  </a:lnTo>
                  <a:lnTo>
                    <a:pt x="3128" y="3258"/>
                  </a:lnTo>
                  <a:lnTo>
                    <a:pt x="3130" y="3258"/>
                  </a:lnTo>
                  <a:lnTo>
                    <a:pt x="3132" y="3256"/>
                  </a:lnTo>
                  <a:lnTo>
                    <a:pt x="3132" y="3254"/>
                  </a:lnTo>
                  <a:lnTo>
                    <a:pt x="3128" y="3244"/>
                  </a:lnTo>
                  <a:lnTo>
                    <a:pt x="3120" y="3236"/>
                  </a:lnTo>
                  <a:lnTo>
                    <a:pt x="3114" y="3230"/>
                  </a:lnTo>
                  <a:lnTo>
                    <a:pt x="3112" y="3226"/>
                  </a:lnTo>
                  <a:lnTo>
                    <a:pt x="3108" y="3220"/>
                  </a:lnTo>
                  <a:lnTo>
                    <a:pt x="3100" y="3212"/>
                  </a:lnTo>
                  <a:lnTo>
                    <a:pt x="3092" y="3206"/>
                  </a:lnTo>
                  <a:lnTo>
                    <a:pt x="3090" y="3200"/>
                  </a:lnTo>
                  <a:lnTo>
                    <a:pt x="3090" y="3192"/>
                  </a:lnTo>
                  <a:lnTo>
                    <a:pt x="3088" y="3186"/>
                  </a:lnTo>
                  <a:lnTo>
                    <a:pt x="3086" y="3178"/>
                  </a:lnTo>
                  <a:lnTo>
                    <a:pt x="3082" y="3168"/>
                  </a:lnTo>
                  <a:lnTo>
                    <a:pt x="3078" y="3158"/>
                  </a:lnTo>
                  <a:lnTo>
                    <a:pt x="3072" y="3138"/>
                  </a:lnTo>
                  <a:lnTo>
                    <a:pt x="3070" y="3130"/>
                  </a:lnTo>
                  <a:lnTo>
                    <a:pt x="3066" y="3122"/>
                  </a:lnTo>
                  <a:lnTo>
                    <a:pt x="3060" y="3116"/>
                  </a:lnTo>
                  <a:lnTo>
                    <a:pt x="3052" y="3112"/>
                  </a:lnTo>
                  <a:lnTo>
                    <a:pt x="3044" y="3108"/>
                  </a:lnTo>
                  <a:lnTo>
                    <a:pt x="3040" y="3104"/>
                  </a:lnTo>
                  <a:lnTo>
                    <a:pt x="3036" y="3098"/>
                  </a:lnTo>
                  <a:lnTo>
                    <a:pt x="3034" y="3094"/>
                  </a:lnTo>
                  <a:lnTo>
                    <a:pt x="3032" y="3094"/>
                  </a:lnTo>
                  <a:lnTo>
                    <a:pt x="3026" y="3096"/>
                  </a:lnTo>
                  <a:lnTo>
                    <a:pt x="3022" y="3096"/>
                  </a:lnTo>
                  <a:lnTo>
                    <a:pt x="3022" y="3092"/>
                  </a:lnTo>
                  <a:lnTo>
                    <a:pt x="3024" y="3084"/>
                  </a:lnTo>
                  <a:lnTo>
                    <a:pt x="3026" y="3076"/>
                  </a:lnTo>
                  <a:lnTo>
                    <a:pt x="3038" y="3058"/>
                  </a:lnTo>
                  <a:lnTo>
                    <a:pt x="3044" y="3052"/>
                  </a:lnTo>
                  <a:lnTo>
                    <a:pt x="3048" y="3048"/>
                  </a:lnTo>
                  <a:lnTo>
                    <a:pt x="3054" y="3044"/>
                  </a:lnTo>
                  <a:lnTo>
                    <a:pt x="3056" y="3042"/>
                  </a:lnTo>
                  <a:lnTo>
                    <a:pt x="3058" y="3038"/>
                  </a:lnTo>
                  <a:lnTo>
                    <a:pt x="3062" y="3034"/>
                  </a:lnTo>
                  <a:lnTo>
                    <a:pt x="3064" y="3032"/>
                  </a:lnTo>
                  <a:lnTo>
                    <a:pt x="3064" y="3028"/>
                  </a:lnTo>
                  <a:lnTo>
                    <a:pt x="3062" y="3024"/>
                  </a:lnTo>
                  <a:lnTo>
                    <a:pt x="3060" y="3020"/>
                  </a:lnTo>
                  <a:lnTo>
                    <a:pt x="3060" y="3018"/>
                  </a:lnTo>
                  <a:lnTo>
                    <a:pt x="3062" y="3018"/>
                  </a:lnTo>
                  <a:lnTo>
                    <a:pt x="3064" y="3016"/>
                  </a:lnTo>
                  <a:lnTo>
                    <a:pt x="3066" y="3016"/>
                  </a:lnTo>
                  <a:lnTo>
                    <a:pt x="3066" y="3020"/>
                  </a:lnTo>
                  <a:lnTo>
                    <a:pt x="3068" y="3022"/>
                  </a:lnTo>
                  <a:lnTo>
                    <a:pt x="3070" y="3024"/>
                  </a:lnTo>
                  <a:lnTo>
                    <a:pt x="3072" y="3024"/>
                  </a:lnTo>
                  <a:lnTo>
                    <a:pt x="3076" y="3022"/>
                  </a:lnTo>
                  <a:lnTo>
                    <a:pt x="3080" y="3020"/>
                  </a:lnTo>
                  <a:lnTo>
                    <a:pt x="3082" y="3018"/>
                  </a:lnTo>
                  <a:lnTo>
                    <a:pt x="3084" y="3012"/>
                  </a:lnTo>
                  <a:lnTo>
                    <a:pt x="3086" y="3008"/>
                  </a:lnTo>
                  <a:lnTo>
                    <a:pt x="3088" y="3006"/>
                  </a:lnTo>
                  <a:lnTo>
                    <a:pt x="3090" y="3008"/>
                  </a:lnTo>
                  <a:lnTo>
                    <a:pt x="3092" y="3008"/>
                  </a:lnTo>
                  <a:lnTo>
                    <a:pt x="3094" y="3006"/>
                  </a:lnTo>
                  <a:lnTo>
                    <a:pt x="3096" y="3002"/>
                  </a:lnTo>
                  <a:lnTo>
                    <a:pt x="3100" y="2996"/>
                  </a:lnTo>
                  <a:lnTo>
                    <a:pt x="3106" y="2990"/>
                  </a:lnTo>
                  <a:lnTo>
                    <a:pt x="3114" y="2988"/>
                  </a:lnTo>
                  <a:lnTo>
                    <a:pt x="3118" y="2988"/>
                  </a:lnTo>
                  <a:lnTo>
                    <a:pt x="3122" y="2986"/>
                  </a:lnTo>
                  <a:lnTo>
                    <a:pt x="3128" y="2982"/>
                  </a:lnTo>
                  <a:lnTo>
                    <a:pt x="3134" y="2976"/>
                  </a:lnTo>
                  <a:lnTo>
                    <a:pt x="3136" y="2976"/>
                  </a:lnTo>
                  <a:lnTo>
                    <a:pt x="3138" y="2978"/>
                  </a:lnTo>
                  <a:lnTo>
                    <a:pt x="3140" y="2978"/>
                  </a:lnTo>
                  <a:lnTo>
                    <a:pt x="3142" y="2976"/>
                  </a:lnTo>
                  <a:lnTo>
                    <a:pt x="3142" y="2978"/>
                  </a:lnTo>
                  <a:lnTo>
                    <a:pt x="3144" y="2980"/>
                  </a:lnTo>
                  <a:lnTo>
                    <a:pt x="3144" y="2982"/>
                  </a:lnTo>
                  <a:lnTo>
                    <a:pt x="3148" y="2984"/>
                  </a:lnTo>
                  <a:lnTo>
                    <a:pt x="3152" y="2982"/>
                  </a:lnTo>
                  <a:lnTo>
                    <a:pt x="3156" y="2980"/>
                  </a:lnTo>
                  <a:lnTo>
                    <a:pt x="3158" y="2978"/>
                  </a:lnTo>
                  <a:lnTo>
                    <a:pt x="3156" y="2974"/>
                  </a:lnTo>
                  <a:lnTo>
                    <a:pt x="3156" y="2972"/>
                  </a:lnTo>
                  <a:lnTo>
                    <a:pt x="3156" y="2970"/>
                  </a:lnTo>
                  <a:lnTo>
                    <a:pt x="3158" y="2966"/>
                  </a:lnTo>
                  <a:lnTo>
                    <a:pt x="3162" y="2960"/>
                  </a:lnTo>
                  <a:lnTo>
                    <a:pt x="3164" y="2958"/>
                  </a:lnTo>
                  <a:lnTo>
                    <a:pt x="3164" y="2956"/>
                  </a:lnTo>
                  <a:lnTo>
                    <a:pt x="3158" y="2952"/>
                  </a:lnTo>
                  <a:lnTo>
                    <a:pt x="3150" y="2950"/>
                  </a:lnTo>
                  <a:lnTo>
                    <a:pt x="3144" y="2946"/>
                  </a:lnTo>
                  <a:lnTo>
                    <a:pt x="3140" y="2942"/>
                  </a:lnTo>
                  <a:lnTo>
                    <a:pt x="3138" y="2944"/>
                  </a:lnTo>
                  <a:lnTo>
                    <a:pt x="3134" y="2948"/>
                  </a:lnTo>
                  <a:lnTo>
                    <a:pt x="3132" y="2948"/>
                  </a:lnTo>
                  <a:lnTo>
                    <a:pt x="3126" y="2950"/>
                  </a:lnTo>
                  <a:lnTo>
                    <a:pt x="3116" y="2948"/>
                  </a:lnTo>
                  <a:lnTo>
                    <a:pt x="3114" y="2944"/>
                  </a:lnTo>
                  <a:lnTo>
                    <a:pt x="3112" y="2942"/>
                  </a:lnTo>
                  <a:lnTo>
                    <a:pt x="3108" y="2942"/>
                  </a:lnTo>
                  <a:lnTo>
                    <a:pt x="3102" y="2942"/>
                  </a:lnTo>
                  <a:lnTo>
                    <a:pt x="3100" y="2938"/>
                  </a:lnTo>
                  <a:lnTo>
                    <a:pt x="3096" y="2934"/>
                  </a:lnTo>
                  <a:lnTo>
                    <a:pt x="3094" y="2930"/>
                  </a:lnTo>
                  <a:lnTo>
                    <a:pt x="3090" y="2930"/>
                  </a:lnTo>
                  <a:lnTo>
                    <a:pt x="3080" y="2930"/>
                  </a:lnTo>
                  <a:lnTo>
                    <a:pt x="3072" y="2934"/>
                  </a:lnTo>
                  <a:lnTo>
                    <a:pt x="3066" y="2940"/>
                  </a:lnTo>
                  <a:lnTo>
                    <a:pt x="3062" y="2946"/>
                  </a:lnTo>
                  <a:lnTo>
                    <a:pt x="3056" y="2950"/>
                  </a:lnTo>
                  <a:lnTo>
                    <a:pt x="3052" y="2952"/>
                  </a:lnTo>
                  <a:lnTo>
                    <a:pt x="3050" y="2954"/>
                  </a:lnTo>
                  <a:lnTo>
                    <a:pt x="3050" y="2958"/>
                  </a:lnTo>
                  <a:lnTo>
                    <a:pt x="3052" y="2962"/>
                  </a:lnTo>
                  <a:lnTo>
                    <a:pt x="3050" y="2964"/>
                  </a:lnTo>
                  <a:lnTo>
                    <a:pt x="3044" y="2966"/>
                  </a:lnTo>
                  <a:lnTo>
                    <a:pt x="3032" y="2968"/>
                  </a:lnTo>
                  <a:lnTo>
                    <a:pt x="3026" y="2968"/>
                  </a:lnTo>
                  <a:lnTo>
                    <a:pt x="3020" y="2964"/>
                  </a:lnTo>
                  <a:lnTo>
                    <a:pt x="3018" y="2960"/>
                  </a:lnTo>
                  <a:lnTo>
                    <a:pt x="3014" y="2956"/>
                  </a:lnTo>
                  <a:lnTo>
                    <a:pt x="3014" y="2946"/>
                  </a:lnTo>
                  <a:lnTo>
                    <a:pt x="3014" y="2940"/>
                  </a:lnTo>
                  <a:lnTo>
                    <a:pt x="3016" y="2938"/>
                  </a:lnTo>
                  <a:lnTo>
                    <a:pt x="3018" y="2934"/>
                  </a:lnTo>
                  <a:lnTo>
                    <a:pt x="3018" y="2930"/>
                  </a:lnTo>
                  <a:lnTo>
                    <a:pt x="3014" y="2922"/>
                  </a:lnTo>
                  <a:lnTo>
                    <a:pt x="3008" y="2914"/>
                  </a:lnTo>
                  <a:lnTo>
                    <a:pt x="3004" y="2912"/>
                  </a:lnTo>
                  <a:lnTo>
                    <a:pt x="3002" y="2912"/>
                  </a:lnTo>
                  <a:lnTo>
                    <a:pt x="2996" y="2914"/>
                  </a:lnTo>
                  <a:lnTo>
                    <a:pt x="2988" y="2914"/>
                  </a:lnTo>
                  <a:lnTo>
                    <a:pt x="2980" y="2914"/>
                  </a:lnTo>
                  <a:lnTo>
                    <a:pt x="2976" y="2912"/>
                  </a:lnTo>
                  <a:lnTo>
                    <a:pt x="2974" y="2910"/>
                  </a:lnTo>
                  <a:lnTo>
                    <a:pt x="2970" y="2906"/>
                  </a:lnTo>
                  <a:lnTo>
                    <a:pt x="2966" y="2904"/>
                  </a:lnTo>
                  <a:lnTo>
                    <a:pt x="2962" y="2900"/>
                  </a:lnTo>
                  <a:lnTo>
                    <a:pt x="2958" y="2890"/>
                  </a:lnTo>
                  <a:lnTo>
                    <a:pt x="2958" y="2880"/>
                  </a:lnTo>
                  <a:lnTo>
                    <a:pt x="2960" y="2872"/>
                  </a:lnTo>
                  <a:lnTo>
                    <a:pt x="2962" y="2868"/>
                  </a:lnTo>
                  <a:lnTo>
                    <a:pt x="2964" y="2862"/>
                  </a:lnTo>
                  <a:lnTo>
                    <a:pt x="2966" y="2856"/>
                  </a:lnTo>
                  <a:lnTo>
                    <a:pt x="2970" y="2854"/>
                  </a:lnTo>
                  <a:lnTo>
                    <a:pt x="2976" y="2854"/>
                  </a:lnTo>
                  <a:lnTo>
                    <a:pt x="2982" y="2860"/>
                  </a:lnTo>
                  <a:lnTo>
                    <a:pt x="2986" y="2864"/>
                  </a:lnTo>
                  <a:lnTo>
                    <a:pt x="2988" y="2864"/>
                  </a:lnTo>
                  <a:lnTo>
                    <a:pt x="2992" y="2862"/>
                  </a:lnTo>
                  <a:lnTo>
                    <a:pt x="2996" y="2856"/>
                  </a:lnTo>
                  <a:lnTo>
                    <a:pt x="3000" y="2856"/>
                  </a:lnTo>
                  <a:lnTo>
                    <a:pt x="3002" y="2856"/>
                  </a:lnTo>
                  <a:lnTo>
                    <a:pt x="3010" y="2856"/>
                  </a:lnTo>
                  <a:lnTo>
                    <a:pt x="3018" y="2854"/>
                  </a:lnTo>
                  <a:lnTo>
                    <a:pt x="3024" y="2846"/>
                  </a:lnTo>
                  <a:lnTo>
                    <a:pt x="3026" y="2836"/>
                  </a:lnTo>
                  <a:lnTo>
                    <a:pt x="3026" y="2830"/>
                  </a:lnTo>
                  <a:lnTo>
                    <a:pt x="3032" y="2824"/>
                  </a:lnTo>
                  <a:lnTo>
                    <a:pt x="3044" y="2814"/>
                  </a:lnTo>
                  <a:lnTo>
                    <a:pt x="3058" y="2806"/>
                  </a:lnTo>
                  <a:lnTo>
                    <a:pt x="3070" y="2802"/>
                  </a:lnTo>
                  <a:lnTo>
                    <a:pt x="3076" y="2798"/>
                  </a:lnTo>
                  <a:lnTo>
                    <a:pt x="3078" y="2794"/>
                  </a:lnTo>
                  <a:lnTo>
                    <a:pt x="3080" y="2786"/>
                  </a:lnTo>
                  <a:lnTo>
                    <a:pt x="3088" y="2778"/>
                  </a:lnTo>
                  <a:lnTo>
                    <a:pt x="3094" y="2770"/>
                  </a:lnTo>
                  <a:lnTo>
                    <a:pt x="3094" y="2768"/>
                  </a:lnTo>
                  <a:lnTo>
                    <a:pt x="3096" y="2766"/>
                  </a:lnTo>
                  <a:lnTo>
                    <a:pt x="3100" y="2762"/>
                  </a:lnTo>
                  <a:lnTo>
                    <a:pt x="3104" y="2760"/>
                  </a:lnTo>
                  <a:lnTo>
                    <a:pt x="3108" y="2760"/>
                  </a:lnTo>
                  <a:lnTo>
                    <a:pt x="3114" y="2760"/>
                  </a:lnTo>
                  <a:lnTo>
                    <a:pt x="3120" y="2762"/>
                  </a:lnTo>
                  <a:lnTo>
                    <a:pt x="3122" y="2762"/>
                  </a:lnTo>
                  <a:lnTo>
                    <a:pt x="3124" y="2762"/>
                  </a:lnTo>
                  <a:lnTo>
                    <a:pt x="3128" y="2760"/>
                  </a:lnTo>
                  <a:lnTo>
                    <a:pt x="3130" y="2760"/>
                  </a:lnTo>
                  <a:lnTo>
                    <a:pt x="3132" y="2764"/>
                  </a:lnTo>
                  <a:lnTo>
                    <a:pt x="3138" y="2770"/>
                  </a:lnTo>
                  <a:lnTo>
                    <a:pt x="3144" y="2778"/>
                  </a:lnTo>
                  <a:lnTo>
                    <a:pt x="3146" y="2782"/>
                  </a:lnTo>
                  <a:lnTo>
                    <a:pt x="3144" y="2790"/>
                  </a:lnTo>
                  <a:lnTo>
                    <a:pt x="3138" y="2800"/>
                  </a:lnTo>
                  <a:lnTo>
                    <a:pt x="3132" y="2806"/>
                  </a:lnTo>
                  <a:lnTo>
                    <a:pt x="3128" y="2810"/>
                  </a:lnTo>
                  <a:lnTo>
                    <a:pt x="3120" y="2816"/>
                  </a:lnTo>
                  <a:lnTo>
                    <a:pt x="3114" y="2820"/>
                  </a:lnTo>
                  <a:lnTo>
                    <a:pt x="3114" y="2822"/>
                  </a:lnTo>
                  <a:lnTo>
                    <a:pt x="3114" y="2824"/>
                  </a:lnTo>
                  <a:lnTo>
                    <a:pt x="3116" y="2826"/>
                  </a:lnTo>
                  <a:lnTo>
                    <a:pt x="3114" y="2828"/>
                  </a:lnTo>
                  <a:lnTo>
                    <a:pt x="3110" y="2832"/>
                  </a:lnTo>
                  <a:lnTo>
                    <a:pt x="3104" y="2834"/>
                  </a:lnTo>
                  <a:lnTo>
                    <a:pt x="3104" y="2836"/>
                  </a:lnTo>
                  <a:lnTo>
                    <a:pt x="3106" y="2836"/>
                  </a:lnTo>
                  <a:lnTo>
                    <a:pt x="3110" y="2840"/>
                  </a:lnTo>
                  <a:lnTo>
                    <a:pt x="3116" y="2844"/>
                  </a:lnTo>
                  <a:lnTo>
                    <a:pt x="3120" y="2850"/>
                  </a:lnTo>
                  <a:lnTo>
                    <a:pt x="3122" y="2854"/>
                  </a:lnTo>
                  <a:lnTo>
                    <a:pt x="3122" y="2858"/>
                  </a:lnTo>
                  <a:lnTo>
                    <a:pt x="3120" y="2862"/>
                  </a:lnTo>
                  <a:lnTo>
                    <a:pt x="3118" y="2864"/>
                  </a:lnTo>
                  <a:lnTo>
                    <a:pt x="3116" y="2862"/>
                  </a:lnTo>
                  <a:lnTo>
                    <a:pt x="3112" y="2860"/>
                  </a:lnTo>
                  <a:lnTo>
                    <a:pt x="3110" y="2862"/>
                  </a:lnTo>
                  <a:lnTo>
                    <a:pt x="3108" y="2864"/>
                  </a:lnTo>
                  <a:lnTo>
                    <a:pt x="3106" y="2868"/>
                  </a:lnTo>
                  <a:lnTo>
                    <a:pt x="3102" y="2868"/>
                  </a:lnTo>
                  <a:lnTo>
                    <a:pt x="3100" y="2876"/>
                  </a:lnTo>
                  <a:lnTo>
                    <a:pt x="3100" y="2880"/>
                  </a:lnTo>
                  <a:lnTo>
                    <a:pt x="3102" y="2882"/>
                  </a:lnTo>
                  <a:lnTo>
                    <a:pt x="3104" y="2882"/>
                  </a:lnTo>
                  <a:lnTo>
                    <a:pt x="3106" y="2880"/>
                  </a:lnTo>
                  <a:lnTo>
                    <a:pt x="3112" y="2878"/>
                  </a:lnTo>
                  <a:lnTo>
                    <a:pt x="3120" y="2874"/>
                  </a:lnTo>
                  <a:lnTo>
                    <a:pt x="3124" y="2874"/>
                  </a:lnTo>
                  <a:lnTo>
                    <a:pt x="3124" y="2872"/>
                  </a:lnTo>
                  <a:lnTo>
                    <a:pt x="3124" y="2868"/>
                  </a:lnTo>
                  <a:lnTo>
                    <a:pt x="3124" y="2866"/>
                  </a:lnTo>
                  <a:lnTo>
                    <a:pt x="3128" y="2866"/>
                  </a:lnTo>
                  <a:lnTo>
                    <a:pt x="3132" y="2866"/>
                  </a:lnTo>
                  <a:lnTo>
                    <a:pt x="3136" y="2864"/>
                  </a:lnTo>
                  <a:lnTo>
                    <a:pt x="3142" y="2856"/>
                  </a:lnTo>
                  <a:lnTo>
                    <a:pt x="3148" y="2848"/>
                  </a:lnTo>
                  <a:lnTo>
                    <a:pt x="3152" y="2844"/>
                  </a:lnTo>
                  <a:lnTo>
                    <a:pt x="3156" y="2840"/>
                  </a:lnTo>
                  <a:lnTo>
                    <a:pt x="3162" y="2836"/>
                  </a:lnTo>
                  <a:lnTo>
                    <a:pt x="3164" y="2834"/>
                  </a:lnTo>
                  <a:lnTo>
                    <a:pt x="3168" y="2832"/>
                  </a:lnTo>
                  <a:lnTo>
                    <a:pt x="3176" y="2830"/>
                  </a:lnTo>
                  <a:lnTo>
                    <a:pt x="3182" y="2830"/>
                  </a:lnTo>
                  <a:lnTo>
                    <a:pt x="3186" y="2828"/>
                  </a:lnTo>
                  <a:lnTo>
                    <a:pt x="3188" y="2826"/>
                  </a:lnTo>
                  <a:lnTo>
                    <a:pt x="3190" y="2822"/>
                  </a:lnTo>
                  <a:lnTo>
                    <a:pt x="3194" y="2822"/>
                  </a:lnTo>
                  <a:lnTo>
                    <a:pt x="3196" y="2824"/>
                  </a:lnTo>
                  <a:lnTo>
                    <a:pt x="3200" y="2822"/>
                  </a:lnTo>
                  <a:lnTo>
                    <a:pt x="3202" y="2820"/>
                  </a:lnTo>
                  <a:lnTo>
                    <a:pt x="3206" y="2820"/>
                  </a:lnTo>
                  <a:lnTo>
                    <a:pt x="3212" y="2820"/>
                  </a:lnTo>
                  <a:lnTo>
                    <a:pt x="3220" y="2818"/>
                  </a:lnTo>
                  <a:lnTo>
                    <a:pt x="3226" y="2816"/>
                  </a:lnTo>
                  <a:lnTo>
                    <a:pt x="3230" y="2812"/>
                  </a:lnTo>
                  <a:lnTo>
                    <a:pt x="3232" y="2808"/>
                  </a:lnTo>
                  <a:lnTo>
                    <a:pt x="3230" y="2812"/>
                  </a:lnTo>
                  <a:lnTo>
                    <a:pt x="3232" y="2818"/>
                  </a:lnTo>
                  <a:lnTo>
                    <a:pt x="3236" y="2824"/>
                  </a:lnTo>
                  <a:lnTo>
                    <a:pt x="3242" y="2828"/>
                  </a:lnTo>
                  <a:lnTo>
                    <a:pt x="3244" y="2830"/>
                  </a:lnTo>
                  <a:lnTo>
                    <a:pt x="3246" y="2828"/>
                  </a:lnTo>
                  <a:lnTo>
                    <a:pt x="3250" y="2828"/>
                  </a:lnTo>
                  <a:lnTo>
                    <a:pt x="3254" y="2828"/>
                  </a:lnTo>
                  <a:lnTo>
                    <a:pt x="3264" y="2832"/>
                  </a:lnTo>
                  <a:lnTo>
                    <a:pt x="3268" y="2836"/>
                  </a:lnTo>
                  <a:lnTo>
                    <a:pt x="3272" y="2840"/>
                  </a:lnTo>
                  <a:lnTo>
                    <a:pt x="3274" y="2846"/>
                  </a:lnTo>
                  <a:lnTo>
                    <a:pt x="3272" y="2850"/>
                  </a:lnTo>
                  <a:lnTo>
                    <a:pt x="3264" y="2868"/>
                  </a:lnTo>
                  <a:lnTo>
                    <a:pt x="3262" y="2876"/>
                  </a:lnTo>
                  <a:lnTo>
                    <a:pt x="3262" y="2878"/>
                  </a:lnTo>
                  <a:lnTo>
                    <a:pt x="3264" y="2880"/>
                  </a:lnTo>
                  <a:lnTo>
                    <a:pt x="3266" y="2884"/>
                  </a:lnTo>
                  <a:lnTo>
                    <a:pt x="3262" y="2886"/>
                  </a:lnTo>
                  <a:lnTo>
                    <a:pt x="3258" y="2892"/>
                  </a:lnTo>
                  <a:lnTo>
                    <a:pt x="3254" y="2900"/>
                  </a:lnTo>
                  <a:lnTo>
                    <a:pt x="3250" y="2906"/>
                  </a:lnTo>
                  <a:lnTo>
                    <a:pt x="3248" y="2910"/>
                  </a:lnTo>
                  <a:lnTo>
                    <a:pt x="3244" y="2914"/>
                  </a:lnTo>
                  <a:lnTo>
                    <a:pt x="3242" y="2914"/>
                  </a:lnTo>
                  <a:lnTo>
                    <a:pt x="3252" y="2916"/>
                  </a:lnTo>
                  <a:lnTo>
                    <a:pt x="3258" y="2918"/>
                  </a:lnTo>
                  <a:lnTo>
                    <a:pt x="3260" y="2918"/>
                  </a:lnTo>
                  <a:lnTo>
                    <a:pt x="3258" y="2920"/>
                  </a:lnTo>
                  <a:lnTo>
                    <a:pt x="3258" y="2922"/>
                  </a:lnTo>
                  <a:lnTo>
                    <a:pt x="3254" y="2924"/>
                  </a:lnTo>
                  <a:lnTo>
                    <a:pt x="3256" y="2926"/>
                  </a:lnTo>
                  <a:lnTo>
                    <a:pt x="3262" y="2928"/>
                  </a:lnTo>
                  <a:lnTo>
                    <a:pt x="3268" y="2928"/>
                  </a:lnTo>
                  <a:lnTo>
                    <a:pt x="3270" y="2930"/>
                  </a:lnTo>
                  <a:lnTo>
                    <a:pt x="3270" y="2932"/>
                  </a:lnTo>
                  <a:lnTo>
                    <a:pt x="3270" y="2934"/>
                  </a:lnTo>
                  <a:lnTo>
                    <a:pt x="3270" y="2938"/>
                  </a:lnTo>
                  <a:lnTo>
                    <a:pt x="3274" y="2936"/>
                  </a:lnTo>
                  <a:lnTo>
                    <a:pt x="3278" y="2934"/>
                  </a:lnTo>
                  <a:lnTo>
                    <a:pt x="3280" y="2930"/>
                  </a:lnTo>
                  <a:lnTo>
                    <a:pt x="3282" y="2924"/>
                  </a:lnTo>
                  <a:lnTo>
                    <a:pt x="3284" y="2922"/>
                  </a:lnTo>
                  <a:lnTo>
                    <a:pt x="3292" y="2926"/>
                  </a:lnTo>
                  <a:lnTo>
                    <a:pt x="3300" y="2934"/>
                  </a:lnTo>
                  <a:lnTo>
                    <a:pt x="3302" y="2934"/>
                  </a:lnTo>
                  <a:lnTo>
                    <a:pt x="3304" y="2930"/>
                  </a:lnTo>
                  <a:lnTo>
                    <a:pt x="3304" y="2928"/>
                  </a:lnTo>
                  <a:lnTo>
                    <a:pt x="3306" y="2926"/>
                  </a:lnTo>
                  <a:lnTo>
                    <a:pt x="3312" y="2928"/>
                  </a:lnTo>
                  <a:lnTo>
                    <a:pt x="3318" y="2930"/>
                  </a:lnTo>
                  <a:lnTo>
                    <a:pt x="3324" y="2930"/>
                  </a:lnTo>
                  <a:lnTo>
                    <a:pt x="3324" y="2934"/>
                  </a:lnTo>
                  <a:lnTo>
                    <a:pt x="3322" y="2934"/>
                  </a:lnTo>
                  <a:lnTo>
                    <a:pt x="3320" y="2938"/>
                  </a:lnTo>
                  <a:lnTo>
                    <a:pt x="3320" y="2942"/>
                  </a:lnTo>
                  <a:lnTo>
                    <a:pt x="3324" y="2948"/>
                  </a:lnTo>
                  <a:lnTo>
                    <a:pt x="3326" y="2954"/>
                  </a:lnTo>
                  <a:lnTo>
                    <a:pt x="3326" y="2958"/>
                  </a:lnTo>
                  <a:lnTo>
                    <a:pt x="3324" y="2960"/>
                  </a:lnTo>
                  <a:lnTo>
                    <a:pt x="3324" y="2962"/>
                  </a:lnTo>
                  <a:lnTo>
                    <a:pt x="3324" y="2966"/>
                  </a:lnTo>
                  <a:lnTo>
                    <a:pt x="3328" y="2970"/>
                  </a:lnTo>
                  <a:lnTo>
                    <a:pt x="3332" y="2974"/>
                  </a:lnTo>
                  <a:lnTo>
                    <a:pt x="3334" y="2976"/>
                  </a:lnTo>
                  <a:lnTo>
                    <a:pt x="3334" y="2980"/>
                  </a:lnTo>
                  <a:lnTo>
                    <a:pt x="3332" y="2982"/>
                  </a:lnTo>
                  <a:lnTo>
                    <a:pt x="3330" y="2980"/>
                  </a:lnTo>
                  <a:lnTo>
                    <a:pt x="3328" y="2976"/>
                  </a:lnTo>
                  <a:lnTo>
                    <a:pt x="3326" y="2974"/>
                  </a:lnTo>
                  <a:lnTo>
                    <a:pt x="3322" y="2974"/>
                  </a:lnTo>
                  <a:lnTo>
                    <a:pt x="3312" y="2974"/>
                  </a:lnTo>
                  <a:lnTo>
                    <a:pt x="3310" y="2974"/>
                  </a:lnTo>
                  <a:lnTo>
                    <a:pt x="3312" y="2978"/>
                  </a:lnTo>
                  <a:lnTo>
                    <a:pt x="3312" y="2980"/>
                  </a:lnTo>
                  <a:lnTo>
                    <a:pt x="3312" y="2982"/>
                  </a:lnTo>
                  <a:lnTo>
                    <a:pt x="3310" y="2982"/>
                  </a:lnTo>
                  <a:lnTo>
                    <a:pt x="3308" y="2980"/>
                  </a:lnTo>
                  <a:lnTo>
                    <a:pt x="3306" y="2980"/>
                  </a:lnTo>
                  <a:lnTo>
                    <a:pt x="3302" y="2984"/>
                  </a:lnTo>
                  <a:lnTo>
                    <a:pt x="3302" y="2988"/>
                  </a:lnTo>
                  <a:lnTo>
                    <a:pt x="3304" y="2992"/>
                  </a:lnTo>
                  <a:lnTo>
                    <a:pt x="3308" y="2994"/>
                  </a:lnTo>
                  <a:lnTo>
                    <a:pt x="3312" y="2992"/>
                  </a:lnTo>
                  <a:lnTo>
                    <a:pt x="3314" y="2992"/>
                  </a:lnTo>
                  <a:lnTo>
                    <a:pt x="3316" y="2998"/>
                  </a:lnTo>
                  <a:lnTo>
                    <a:pt x="3318" y="3014"/>
                  </a:lnTo>
                  <a:lnTo>
                    <a:pt x="3318" y="3020"/>
                  </a:lnTo>
                  <a:lnTo>
                    <a:pt x="3320" y="3022"/>
                  </a:lnTo>
                  <a:lnTo>
                    <a:pt x="3324" y="3026"/>
                  </a:lnTo>
                  <a:lnTo>
                    <a:pt x="3324" y="3028"/>
                  </a:lnTo>
                  <a:lnTo>
                    <a:pt x="3322" y="3030"/>
                  </a:lnTo>
                  <a:lnTo>
                    <a:pt x="3324" y="3034"/>
                  </a:lnTo>
                  <a:lnTo>
                    <a:pt x="3326" y="3038"/>
                  </a:lnTo>
                  <a:lnTo>
                    <a:pt x="3324" y="3042"/>
                  </a:lnTo>
                  <a:lnTo>
                    <a:pt x="3320" y="3046"/>
                  </a:lnTo>
                  <a:lnTo>
                    <a:pt x="3316" y="3054"/>
                  </a:lnTo>
                  <a:lnTo>
                    <a:pt x="3308" y="3070"/>
                  </a:lnTo>
                  <a:lnTo>
                    <a:pt x="3308" y="3076"/>
                  </a:lnTo>
                  <a:lnTo>
                    <a:pt x="3308" y="3078"/>
                  </a:lnTo>
                  <a:lnTo>
                    <a:pt x="3310" y="3082"/>
                  </a:lnTo>
                  <a:lnTo>
                    <a:pt x="3310" y="3084"/>
                  </a:lnTo>
                  <a:lnTo>
                    <a:pt x="3312" y="3088"/>
                  </a:lnTo>
                  <a:lnTo>
                    <a:pt x="3312" y="3092"/>
                  </a:lnTo>
                  <a:lnTo>
                    <a:pt x="3314" y="3096"/>
                  </a:lnTo>
                  <a:lnTo>
                    <a:pt x="3312" y="3096"/>
                  </a:lnTo>
                  <a:lnTo>
                    <a:pt x="3308" y="3096"/>
                  </a:lnTo>
                  <a:lnTo>
                    <a:pt x="3308" y="3100"/>
                  </a:lnTo>
                  <a:lnTo>
                    <a:pt x="3310" y="3104"/>
                  </a:lnTo>
                  <a:lnTo>
                    <a:pt x="3312" y="3104"/>
                  </a:lnTo>
                  <a:lnTo>
                    <a:pt x="3316" y="3104"/>
                  </a:lnTo>
                  <a:lnTo>
                    <a:pt x="3316" y="3110"/>
                  </a:lnTo>
                  <a:lnTo>
                    <a:pt x="3316" y="3116"/>
                  </a:lnTo>
                  <a:lnTo>
                    <a:pt x="3318" y="3118"/>
                  </a:lnTo>
                  <a:lnTo>
                    <a:pt x="3322" y="3116"/>
                  </a:lnTo>
                  <a:lnTo>
                    <a:pt x="3326" y="3110"/>
                  </a:lnTo>
                  <a:lnTo>
                    <a:pt x="3330" y="3104"/>
                  </a:lnTo>
                  <a:lnTo>
                    <a:pt x="3330" y="3106"/>
                  </a:lnTo>
                  <a:lnTo>
                    <a:pt x="3330" y="3110"/>
                  </a:lnTo>
                  <a:lnTo>
                    <a:pt x="3330" y="3112"/>
                  </a:lnTo>
                  <a:lnTo>
                    <a:pt x="3334" y="3110"/>
                  </a:lnTo>
                  <a:lnTo>
                    <a:pt x="3334" y="3108"/>
                  </a:lnTo>
                  <a:lnTo>
                    <a:pt x="3338" y="3102"/>
                  </a:lnTo>
                  <a:lnTo>
                    <a:pt x="3342" y="3098"/>
                  </a:lnTo>
                  <a:lnTo>
                    <a:pt x="3346" y="3094"/>
                  </a:lnTo>
                  <a:lnTo>
                    <a:pt x="3348" y="3094"/>
                  </a:lnTo>
                  <a:lnTo>
                    <a:pt x="3348" y="3096"/>
                  </a:lnTo>
                  <a:lnTo>
                    <a:pt x="3346" y="3100"/>
                  </a:lnTo>
                  <a:lnTo>
                    <a:pt x="3344" y="3106"/>
                  </a:lnTo>
                  <a:lnTo>
                    <a:pt x="3346" y="3108"/>
                  </a:lnTo>
                  <a:lnTo>
                    <a:pt x="3350" y="3110"/>
                  </a:lnTo>
                  <a:lnTo>
                    <a:pt x="3354" y="3108"/>
                  </a:lnTo>
                  <a:lnTo>
                    <a:pt x="3356" y="3106"/>
                  </a:lnTo>
                  <a:lnTo>
                    <a:pt x="3356" y="3104"/>
                  </a:lnTo>
                  <a:lnTo>
                    <a:pt x="3354" y="3096"/>
                  </a:lnTo>
                  <a:lnTo>
                    <a:pt x="3354" y="3094"/>
                  </a:lnTo>
                  <a:lnTo>
                    <a:pt x="3356" y="3092"/>
                  </a:lnTo>
                  <a:lnTo>
                    <a:pt x="3358" y="3092"/>
                  </a:lnTo>
                  <a:lnTo>
                    <a:pt x="3358" y="3094"/>
                  </a:lnTo>
                  <a:lnTo>
                    <a:pt x="3360" y="3102"/>
                  </a:lnTo>
                  <a:lnTo>
                    <a:pt x="3362" y="3100"/>
                  </a:lnTo>
                  <a:lnTo>
                    <a:pt x="3366" y="3096"/>
                  </a:lnTo>
                  <a:lnTo>
                    <a:pt x="3368" y="3094"/>
                  </a:lnTo>
                  <a:lnTo>
                    <a:pt x="3368" y="3092"/>
                  </a:lnTo>
                  <a:lnTo>
                    <a:pt x="3364" y="3088"/>
                  </a:lnTo>
                  <a:lnTo>
                    <a:pt x="3362" y="3086"/>
                  </a:lnTo>
                  <a:lnTo>
                    <a:pt x="3366" y="3084"/>
                  </a:lnTo>
                  <a:lnTo>
                    <a:pt x="3376" y="3084"/>
                  </a:lnTo>
                  <a:lnTo>
                    <a:pt x="3384" y="3086"/>
                  </a:lnTo>
                  <a:lnTo>
                    <a:pt x="3390" y="3090"/>
                  </a:lnTo>
                  <a:lnTo>
                    <a:pt x="3394" y="3090"/>
                  </a:lnTo>
                  <a:lnTo>
                    <a:pt x="3396" y="3088"/>
                  </a:lnTo>
                  <a:lnTo>
                    <a:pt x="3396" y="3084"/>
                  </a:lnTo>
                  <a:lnTo>
                    <a:pt x="3396" y="3082"/>
                  </a:lnTo>
                  <a:lnTo>
                    <a:pt x="3400" y="3078"/>
                  </a:lnTo>
                  <a:lnTo>
                    <a:pt x="3406" y="3076"/>
                  </a:lnTo>
                  <a:lnTo>
                    <a:pt x="3412" y="3078"/>
                  </a:lnTo>
                  <a:lnTo>
                    <a:pt x="3418" y="3078"/>
                  </a:lnTo>
                  <a:lnTo>
                    <a:pt x="3422" y="3076"/>
                  </a:lnTo>
                  <a:lnTo>
                    <a:pt x="3428" y="3070"/>
                  </a:lnTo>
                  <a:lnTo>
                    <a:pt x="3434" y="3058"/>
                  </a:lnTo>
                  <a:lnTo>
                    <a:pt x="3438" y="3044"/>
                  </a:lnTo>
                  <a:lnTo>
                    <a:pt x="3440" y="3032"/>
                  </a:lnTo>
                  <a:lnTo>
                    <a:pt x="3440" y="3026"/>
                  </a:lnTo>
                  <a:lnTo>
                    <a:pt x="3436" y="3026"/>
                  </a:lnTo>
                  <a:lnTo>
                    <a:pt x="3434" y="3026"/>
                  </a:lnTo>
                  <a:lnTo>
                    <a:pt x="3432" y="3018"/>
                  </a:lnTo>
                  <a:lnTo>
                    <a:pt x="3434" y="3008"/>
                  </a:lnTo>
                  <a:lnTo>
                    <a:pt x="3436" y="3002"/>
                  </a:lnTo>
                  <a:lnTo>
                    <a:pt x="3436" y="2994"/>
                  </a:lnTo>
                  <a:lnTo>
                    <a:pt x="3436" y="2980"/>
                  </a:lnTo>
                  <a:lnTo>
                    <a:pt x="3432" y="2964"/>
                  </a:lnTo>
                  <a:lnTo>
                    <a:pt x="3426" y="2948"/>
                  </a:lnTo>
                  <a:lnTo>
                    <a:pt x="3418" y="2934"/>
                  </a:lnTo>
                  <a:lnTo>
                    <a:pt x="3410" y="2922"/>
                  </a:lnTo>
                  <a:lnTo>
                    <a:pt x="3402" y="2910"/>
                  </a:lnTo>
                  <a:lnTo>
                    <a:pt x="3398" y="2902"/>
                  </a:lnTo>
                  <a:lnTo>
                    <a:pt x="3392" y="2886"/>
                  </a:lnTo>
                  <a:lnTo>
                    <a:pt x="3388" y="2882"/>
                  </a:lnTo>
                  <a:lnTo>
                    <a:pt x="3386" y="2880"/>
                  </a:lnTo>
                  <a:lnTo>
                    <a:pt x="3380" y="2876"/>
                  </a:lnTo>
                  <a:lnTo>
                    <a:pt x="3374" y="2866"/>
                  </a:lnTo>
                  <a:lnTo>
                    <a:pt x="3370" y="2862"/>
                  </a:lnTo>
                  <a:lnTo>
                    <a:pt x="3366" y="2858"/>
                  </a:lnTo>
                  <a:lnTo>
                    <a:pt x="3360" y="2856"/>
                  </a:lnTo>
                  <a:lnTo>
                    <a:pt x="3354" y="2856"/>
                  </a:lnTo>
                  <a:lnTo>
                    <a:pt x="3352" y="2852"/>
                  </a:lnTo>
                  <a:lnTo>
                    <a:pt x="3352" y="2850"/>
                  </a:lnTo>
                  <a:lnTo>
                    <a:pt x="3354" y="2848"/>
                  </a:lnTo>
                  <a:lnTo>
                    <a:pt x="3356" y="2848"/>
                  </a:lnTo>
                  <a:lnTo>
                    <a:pt x="3358" y="2848"/>
                  </a:lnTo>
                  <a:lnTo>
                    <a:pt x="3360" y="2848"/>
                  </a:lnTo>
                  <a:lnTo>
                    <a:pt x="3360" y="2838"/>
                  </a:lnTo>
                  <a:lnTo>
                    <a:pt x="3358" y="2830"/>
                  </a:lnTo>
                  <a:lnTo>
                    <a:pt x="3358" y="2826"/>
                  </a:lnTo>
                  <a:lnTo>
                    <a:pt x="3360" y="2822"/>
                  </a:lnTo>
                  <a:lnTo>
                    <a:pt x="3362" y="2822"/>
                  </a:lnTo>
                  <a:lnTo>
                    <a:pt x="3368" y="2820"/>
                  </a:lnTo>
                  <a:lnTo>
                    <a:pt x="3372" y="2818"/>
                  </a:lnTo>
                  <a:lnTo>
                    <a:pt x="3374" y="2814"/>
                  </a:lnTo>
                  <a:lnTo>
                    <a:pt x="3376" y="2810"/>
                  </a:lnTo>
                  <a:lnTo>
                    <a:pt x="3378" y="2808"/>
                  </a:lnTo>
                  <a:lnTo>
                    <a:pt x="3384" y="2810"/>
                  </a:lnTo>
                  <a:lnTo>
                    <a:pt x="3386" y="2810"/>
                  </a:lnTo>
                  <a:lnTo>
                    <a:pt x="3390" y="2810"/>
                  </a:lnTo>
                  <a:lnTo>
                    <a:pt x="3396" y="2806"/>
                  </a:lnTo>
                  <a:lnTo>
                    <a:pt x="3402" y="2800"/>
                  </a:lnTo>
                  <a:lnTo>
                    <a:pt x="3426" y="2776"/>
                  </a:lnTo>
                  <a:lnTo>
                    <a:pt x="3434" y="2768"/>
                  </a:lnTo>
                  <a:lnTo>
                    <a:pt x="3442" y="2766"/>
                  </a:lnTo>
                  <a:lnTo>
                    <a:pt x="3444" y="2764"/>
                  </a:lnTo>
                  <a:lnTo>
                    <a:pt x="3446" y="2762"/>
                  </a:lnTo>
                  <a:lnTo>
                    <a:pt x="3448" y="2754"/>
                  </a:lnTo>
                  <a:lnTo>
                    <a:pt x="3448" y="2746"/>
                  </a:lnTo>
                  <a:lnTo>
                    <a:pt x="3448" y="2738"/>
                  </a:lnTo>
                  <a:lnTo>
                    <a:pt x="3448" y="2734"/>
                  </a:lnTo>
                  <a:lnTo>
                    <a:pt x="3448" y="2732"/>
                  </a:lnTo>
                  <a:lnTo>
                    <a:pt x="3446" y="2730"/>
                  </a:lnTo>
                  <a:lnTo>
                    <a:pt x="3444" y="2728"/>
                  </a:lnTo>
                  <a:lnTo>
                    <a:pt x="3444" y="2724"/>
                  </a:lnTo>
                  <a:lnTo>
                    <a:pt x="3450" y="2714"/>
                  </a:lnTo>
                  <a:lnTo>
                    <a:pt x="3464" y="2694"/>
                  </a:lnTo>
                  <a:lnTo>
                    <a:pt x="3474" y="2684"/>
                  </a:lnTo>
                  <a:lnTo>
                    <a:pt x="3478" y="2682"/>
                  </a:lnTo>
                  <a:lnTo>
                    <a:pt x="3480" y="2684"/>
                  </a:lnTo>
                  <a:lnTo>
                    <a:pt x="3482" y="2684"/>
                  </a:lnTo>
                  <a:lnTo>
                    <a:pt x="3488" y="2682"/>
                  </a:lnTo>
                  <a:lnTo>
                    <a:pt x="3492" y="2678"/>
                  </a:lnTo>
                  <a:lnTo>
                    <a:pt x="3492" y="2674"/>
                  </a:lnTo>
                  <a:lnTo>
                    <a:pt x="3492" y="2666"/>
                  </a:lnTo>
                  <a:lnTo>
                    <a:pt x="3492" y="2664"/>
                  </a:lnTo>
                  <a:lnTo>
                    <a:pt x="3498" y="2664"/>
                  </a:lnTo>
                  <a:lnTo>
                    <a:pt x="3506" y="2666"/>
                  </a:lnTo>
                  <a:lnTo>
                    <a:pt x="3510" y="2664"/>
                  </a:lnTo>
                  <a:lnTo>
                    <a:pt x="3514" y="2658"/>
                  </a:lnTo>
                  <a:lnTo>
                    <a:pt x="3518" y="2650"/>
                  </a:lnTo>
                  <a:lnTo>
                    <a:pt x="3524" y="2640"/>
                  </a:lnTo>
                  <a:lnTo>
                    <a:pt x="3524" y="2632"/>
                  </a:lnTo>
                  <a:lnTo>
                    <a:pt x="3526" y="2628"/>
                  </a:lnTo>
                  <a:lnTo>
                    <a:pt x="3528" y="2626"/>
                  </a:lnTo>
                  <a:lnTo>
                    <a:pt x="3532" y="2626"/>
                  </a:lnTo>
                  <a:lnTo>
                    <a:pt x="3536" y="2626"/>
                  </a:lnTo>
                  <a:lnTo>
                    <a:pt x="3536" y="2628"/>
                  </a:lnTo>
                  <a:lnTo>
                    <a:pt x="3536" y="2634"/>
                  </a:lnTo>
                  <a:lnTo>
                    <a:pt x="3534" y="2638"/>
                  </a:lnTo>
                  <a:lnTo>
                    <a:pt x="3536" y="2638"/>
                  </a:lnTo>
                  <a:lnTo>
                    <a:pt x="3538" y="2638"/>
                  </a:lnTo>
                  <a:lnTo>
                    <a:pt x="3542" y="2636"/>
                  </a:lnTo>
                  <a:lnTo>
                    <a:pt x="3548" y="2632"/>
                  </a:lnTo>
                  <a:lnTo>
                    <a:pt x="3550" y="2632"/>
                  </a:lnTo>
                  <a:lnTo>
                    <a:pt x="3552" y="2634"/>
                  </a:lnTo>
                  <a:lnTo>
                    <a:pt x="3552" y="2638"/>
                  </a:lnTo>
                  <a:lnTo>
                    <a:pt x="3552" y="2646"/>
                  </a:lnTo>
                  <a:lnTo>
                    <a:pt x="3554" y="2648"/>
                  </a:lnTo>
                  <a:lnTo>
                    <a:pt x="3556" y="2650"/>
                  </a:lnTo>
                  <a:lnTo>
                    <a:pt x="3570" y="2654"/>
                  </a:lnTo>
                  <a:lnTo>
                    <a:pt x="3580" y="2660"/>
                  </a:lnTo>
                  <a:lnTo>
                    <a:pt x="3584" y="2660"/>
                  </a:lnTo>
                  <a:lnTo>
                    <a:pt x="3590" y="2658"/>
                  </a:lnTo>
                  <a:lnTo>
                    <a:pt x="3598" y="2656"/>
                  </a:lnTo>
                  <a:lnTo>
                    <a:pt x="3608" y="2652"/>
                  </a:lnTo>
                  <a:lnTo>
                    <a:pt x="3616" y="2650"/>
                  </a:lnTo>
                  <a:lnTo>
                    <a:pt x="3622" y="2644"/>
                  </a:lnTo>
                  <a:lnTo>
                    <a:pt x="3632" y="2638"/>
                  </a:lnTo>
                  <a:lnTo>
                    <a:pt x="3648" y="2628"/>
                  </a:lnTo>
                  <a:lnTo>
                    <a:pt x="3658" y="2620"/>
                  </a:lnTo>
                  <a:lnTo>
                    <a:pt x="3666" y="2610"/>
                  </a:lnTo>
                  <a:lnTo>
                    <a:pt x="3686" y="2584"/>
                  </a:lnTo>
                  <a:lnTo>
                    <a:pt x="3712" y="2550"/>
                  </a:lnTo>
                  <a:lnTo>
                    <a:pt x="3728" y="2530"/>
                  </a:lnTo>
                  <a:lnTo>
                    <a:pt x="3748" y="2508"/>
                  </a:lnTo>
                  <a:lnTo>
                    <a:pt x="3768" y="2488"/>
                  </a:lnTo>
                  <a:lnTo>
                    <a:pt x="3780" y="2468"/>
                  </a:lnTo>
                  <a:lnTo>
                    <a:pt x="3790" y="2454"/>
                  </a:lnTo>
                  <a:lnTo>
                    <a:pt x="3796" y="2440"/>
                  </a:lnTo>
                  <a:lnTo>
                    <a:pt x="3804" y="2418"/>
                  </a:lnTo>
                  <a:lnTo>
                    <a:pt x="3808" y="2408"/>
                  </a:lnTo>
                  <a:lnTo>
                    <a:pt x="3816" y="2400"/>
                  </a:lnTo>
                  <a:lnTo>
                    <a:pt x="3824" y="2394"/>
                  </a:lnTo>
                  <a:lnTo>
                    <a:pt x="3828" y="2388"/>
                  </a:lnTo>
                  <a:lnTo>
                    <a:pt x="3832" y="2378"/>
                  </a:lnTo>
                  <a:lnTo>
                    <a:pt x="3834" y="2372"/>
                  </a:lnTo>
                  <a:lnTo>
                    <a:pt x="3838" y="2366"/>
                  </a:lnTo>
                  <a:lnTo>
                    <a:pt x="3844" y="2358"/>
                  </a:lnTo>
                  <a:lnTo>
                    <a:pt x="3854" y="2346"/>
                  </a:lnTo>
                  <a:lnTo>
                    <a:pt x="3860" y="2340"/>
                  </a:lnTo>
                  <a:lnTo>
                    <a:pt x="3866" y="2334"/>
                  </a:lnTo>
                  <a:lnTo>
                    <a:pt x="3874" y="2316"/>
                  </a:lnTo>
                  <a:lnTo>
                    <a:pt x="3880" y="2296"/>
                  </a:lnTo>
                  <a:lnTo>
                    <a:pt x="3882" y="2276"/>
                  </a:lnTo>
                  <a:lnTo>
                    <a:pt x="3884" y="2256"/>
                  </a:lnTo>
                  <a:lnTo>
                    <a:pt x="3884" y="2238"/>
                  </a:lnTo>
                  <a:lnTo>
                    <a:pt x="3882" y="2224"/>
                  </a:lnTo>
                  <a:lnTo>
                    <a:pt x="3880" y="2212"/>
                  </a:lnTo>
                  <a:lnTo>
                    <a:pt x="3878" y="2204"/>
                  </a:lnTo>
                  <a:lnTo>
                    <a:pt x="3878" y="2198"/>
                  </a:lnTo>
                  <a:lnTo>
                    <a:pt x="3880" y="2192"/>
                  </a:lnTo>
                  <a:lnTo>
                    <a:pt x="3882" y="2188"/>
                  </a:lnTo>
                  <a:lnTo>
                    <a:pt x="3888" y="2178"/>
                  </a:lnTo>
                  <a:lnTo>
                    <a:pt x="3892" y="2170"/>
                  </a:lnTo>
                  <a:lnTo>
                    <a:pt x="3896" y="2160"/>
                  </a:lnTo>
                  <a:lnTo>
                    <a:pt x="3898" y="2150"/>
                  </a:lnTo>
                  <a:lnTo>
                    <a:pt x="3904" y="2142"/>
                  </a:lnTo>
                  <a:lnTo>
                    <a:pt x="3914" y="2128"/>
                  </a:lnTo>
                  <a:lnTo>
                    <a:pt x="3920" y="2122"/>
                  </a:lnTo>
                  <a:lnTo>
                    <a:pt x="3922" y="2116"/>
                  </a:lnTo>
                  <a:lnTo>
                    <a:pt x="3920" y="2110"/>
                  </a:lnTo>
                  <a:lnTo>
                    <a:pt x="3916" y="2104"/>
                  </a:lnTo>
                  <a:lnTo>
                    <a:pt x="3910" y="2098"/>
                  </a:lnTo>
                  <a:lnTo>
                    <a:pt x="3908" y="2094"/>
                  </a:lnTo>
                  <a:lnTo>
                    <a:pt x="3908" y="2090"/>
                  </a:lnTo>
                  <a:lnTo>
                    <a:pt x="3910" y="2086"/>
                  </a:lnTo>
                  <a:lnTo>
                    <a:pt x="3910" y="2078"/>
                  </a:lnTo>
                  <a:lnTo>
                    <a:pt x="3910" y="2072"/>
                  </a:lnTo>
                  <a:lnTo>
                    <a:pt x="3906" y="2066"/>
                  </a:lnTo>
                  <a:lnTo>
                    <a:pt x="3904" y="2062"/>
                  </a:lnTo>
                  <a:lnTo>
                    <a:pt x="3906" y="2058"/>
                  </a:lnTo>
                  <a:lnTo>
                    <a:pt x="3914" y="2052"/>
                  </a:lnTo>
                  <a:lnTo>
                    <a:pt x="3918" y="2050"/>
                  </a:lnTo>
                  <a:lnTo>
                    <a:pt x="3920" y="2046"/>
                  </a:lnTo>
                  <a:lnTo>
                    <a:pt x="3918" y="2042"/>
                  </a:lnTo>
                  <a:lnTo>
                    <a:pt x="3910" y="2034"/>
                  </a:lnTo>
                  <a:lnTo>
                    <a:pt x="3892" y="2020"/>
                  </a:lnTo>
                  <a:lnTo>
                    <a:pt x="3880" y="2010"/>
                  </a:lnTo>
                  <a:lnTo>
                    <a:pt x="3864" y="1990"/>
                  </a:lnTo>
                  <a:lnTo>
                    <a:pt x="3858" y="1986"/>
                  </a:lnTo>
                  <a:lnTo>
                    <a:pt x="3854" y="1984"/>
                  </a:lnTo>
                  <a:lnTo>
                    <a:pt x="3842" y="1984"/>
                  </a:lnTo>
                  <a:lnTo>
                    <a:pt x="3832" y="1986"/>
                  </a:lnTo>
                  <a:lnTo>
                    <a:pt x="3826" y="1986"/>
                  </a:lnTo>
                  <a:lnTo>
                    <a:pt x="3820" y="1984"/>
                  </a:lnTo>
                  <a:lnTo>
                    <a:pt x="3814" y="1982"/>
                  </a:lnTo>
                  <a:lnTo>
                    <a:pt x="3812" y="1984"/>
                  </a:lnTo>
                  <a:lnTo>
                    <a:pt x="3808" y="1996"/>
                  </a:lnTo>
                  <a:lnTo>
                    <a:pt x="3804" y="2004"/>
                  </a:lnTo>
                  <a:lnTo>
                    <a:pt x="3800" y="2012"/>
                  </a:lnTo>
                  <a:lnTo>
                    <a:pt x="3792" y="2018"/>
                  </a:lnTo>
                  <a:lnTo>
                    <a:pt x="3780" y="2024"/>
                  </a:lnTo>
                  <a:lnTo>
                    <a:pt x="3772" y="2026"/>
                  </a:lnTo>
                  <a:lnTo>
                    <a:pt x="3766" y="2026"/>
                  </a:lnTo>
                  <a:lnTo>
                    <a:pt x="3764" y="2024"/>
                  </a:lnTo>
                  <a:lnTo>
                    <a:pt x="3762" y="2022"/>
                  </a:lnTo>
                  <a:lnTo>
                    <a:pt x="3760" y="2018"/>
                  </a:lnTo>
                  <a:lnTo>
                    <a:pt x="3762" y="2014"/>
                  </a:lnTo>
                  <a:lnTo>
                    <a:pt x="3764" y="2002"/>
                  </a:lnTo>
                  <a:lnTo>
                    <a:pt x="3768" y="1992"/>
                  </a:lnTo>
                  <a:lnTo>
                    <a:pt x="3772" y="1984"/>
                  </a:lnTo>
                  <a:lnTo>
                    <a:pt x="3770" y="1982"/>
                  </a:lnTo>
                  <a:lnTo>
                    <a:pt x="3768" y="1980"/>
                  </a:lnTo>
                  <a:lnTo>
                    <a:pt x="3766" y="1980"/>
                  </a:lnTo>
                  <a:lnTo>
                    <a:pt x="3760" y="1982"/>
                  </a:lnTo>
                  <a:lnTo>
                    <a:pt x="3750" y="1986"/>
                  </a:lnTo>
                  <a:lnTo>
                    <a:pt x="3746" y="1992"/>
                  </a:lnTo>
                  <a:lnTo>
                    <a:pt x="3746" y="1996"/>
                  </a:lnTo>
                  <a:lnTo>
                    <a:pt x="3748" y="2000"/>
                  </a:lnTo>
                  <a:lnTo>
                    <a:pt x="3750" y="2002"/>
                  </a:lnTo>
                  <a:lnTo>
                    <a:pt x="3750" y="2004"/>
                  </a:lnTo>
                  <a:lnTo>
                    <a:pt x="3746" y="2008"/>
                  </a:lnTo>
                  <a:lnTo>
                    <a:pt x="3738" y="2008"/>
                  </a:lnTo>
                  <a:lnTo>
                    <a:pt x="3732" y="2008"/>
                  </a:lnTo>
                  <a:lnTo>
                    <a:pt x="3730" y="2008"/>
                  </a:lnTo>
                  <a:lnTo>
                    <a:pt x="3728" y="2006"/>
                  </a:lnTo>
                  <a:lnTo>
                    <a:pt x="3728" y="2002"/>
                  </a:lnTo>
                  <a:lnTo>
                    <a:pt x="3730" y="1994"/>
                  </a:lnTo>
                  <a:lnTo>
                    <a:pt x="3734" y="1986"/>
                  </a:lnTo>
                  <a:lnTo>
                    <a:pt x="3736" y="1976"/>
                  </a:lnTo>
                  <a:lnTo>
                    <a:pt x="3736" y="1972"/>
                  </a:lnTo>
                  <a:lnTo>
                    <a:pt x="3734" y="1968"/>
                  </a:lnTo>
                  <a:lnTo>
                    <a:pt x="3732" y="1966"/>
                  </a:lnTo>
                  <a:lnTo>
                    <a:pt x="3728" y="1962"/>
                  </a:lnTo>
                  <a:lnTo>
                    <a:pt x="3722" y="1962"/>
                  </a:lnTo>
                  <a:lnTo>
                    <a:pt x="3714" y="1960"/>
                  </a:lnTo>
                  <a:lnTo>
                    <a:pt x="3696" y="1962"/>
                  </a:lnTo>
                  <a:lnTo>
                    <a:pt x="3682" y="1960"/>
                  </a:lnTo>
                  <a:lnTo>
                    <a:pt x="3672" y="1958"/>
                  </a:lnTo>
                  <a:lnTo>
                    <a:pt x="3666" y="1954"/>
                  </a:lnTo>
                  <a:lnTo>
                    <a:pt x="3666" y="1950"/>
                  </a:lnTo>
                  <a:lnTo>
                    <a:pt x="3666" y="1948"/>
                  </a:lnTo>
                  <a:lnTo>
                    <a:pt x="3674" y="1938"/>
                  </a:lnTo>
                  <a:lnTo>
                    <a:pt x="3686" y="1928"/>
                  </a:lnTo>
                  <a:lnTo>
                    <a:pt x="3706" y="1912"/>
                  </a:lnTo>
                  <a:lnTo>
                    <a:pt x="3746" y="1886"/>
                  </a:lnTo>
                  <a:lnTo>
                    <a:pt x="3768" y="1868"/>
                  </a:lnTo>
                  <a:lnTo>
                    <a:pt x="3776" y="1862"/>
                  </a:lnTo>
                  <a:lnTo>
                    <a:pt x="3782" y="1852"/>
                  </a:lnTo>
                  <a:lnTo>
                    <a:pt x="3788" y="1844"/>
                  </a:lnTo>
                  <a:lnTo>
                    <a:pt x="3794" y="1832"/>
                  </a:lnTo>
                  <a:lnTo>
                    <a:pt x="3802" y="1818"/>
                  </a:lnTo>
                  <a:lnTo>
                    <a:pt x="3812" y="1808"/>
                  </a:lnTo>
                  <a:lnTo>
                    <a:pt x="3824" y="1800"/>
                  </a:lnTo>
                  <a:lnTo>
                    <a:pt x="3838" y="1790"/>
                  </a:lnTo>
                  <a:lnTo>
                    <a:pt x="3852" y="1782"/>
                  </a:lnTo>
                  <a:lnTo>
                    <a:pt x="3866" y="1772"/>
                  </a:lnTo>
                  <a:lnTo>
                    <a:pt x="3878" y="1760"/>
                  </a:lnTo>
                  <a:lnTo>
                    <a:pt x="3882" y="1752"/>
                  </a:lnTo>
                  <a:lnTo>
                    <a:pt x="3886" y="1746"/>
                  </a:lnTo>
                  <a:lnTo>
                    <a:pt x="3894" y="1728"/>
                  </a:lnTo>
                  <a:lnTo>
                    <a:pt x="3908" y="1712"/>
                  </a:lnTo>
                  <a:lnTo>
                    <a:pt x="3926" y="1696"/>
                  </a:lnTo>
                  <a:lnTo>
                    <a:pt x="3944" y="1682"/>
                  </a:lnTo>
                  <a:lnTo>
                    <a:pt x="3966" y="1672"/>
                  </a:lnTo>
                  <a:lnTo>
                    <a:pt x="3986" y="1664"/>
                  </a:lnTo>
                  <a:lnTo>
                    <a:pt x="4006" y="1660"/>
                  </a:lnTo>
                  <a:lnTo>
                    <a:pt x="4014" y="1660"/>
                  </a:lnTo>
                  <a:lnTo>
                    <a:pt x="4022" y="1662"/>
                  </a:lnTo>
                  <a:lnTo>
                    <a:pt x="4036" y="1664"/>
                  </a:lnTo>
                  <a:lnTo>
                    <a:pt x="4048" y="1666"/>
                  </a:lnTo>
                  <a:lnTo>
                    <a:pt x="4068" y="1664"/>
                  </a:lnTo>
                  <a:lnTo>
                    <a:pt x="4082" y="1664"/>
                  </a:lnTo>
                  <a:lnTo>
                    <a:pt x="4090" y="1666"/>
                  </a:lnTo>
                  <a:lnTo>
                    <a:pt x="4098" y="1670"/>
                  </a:lnTo>
                  <a:lnTo>
                    <a:pt x="4104" y="1672"/>
                  </a:lnTo>
                  <a:lnTo>
                    <a:pt x="4108" y="1672"/>
                  </a:lnTo>
                  <a:lnTo>
                    <a:pt x="4110" y="1670"/>
                  </a:lnTo>
                  <a:lnTo>
                    <a:pt x="4112" y="1666"/>
                  </a:lnTo>
                  <a:lnTo>
                    <a:pt x="4116" y="1662"/>
                  </a:lnTo>
                  <a:lnTo>
                    <a:pt x="4124" y="1660"/>
                  </a:lnTo>
                  <a:lnTo>
                    <a:pt x="4136" y="1658"/>
                  </a:lnTo>
                  <a:lnTo>
                    <a:pt x="4154" y="1660"/>
                  </a:lnTo>
                  <a:lnTo>
                    <a:pt x="4188" y="1668"/>
                  </a:lnTo>
                  <a:lnTo>
                    <a:pt x="4200" y="1670"/>
                  </a:lnTo>
                  <a:lnTo>
                    <a:pt x="4208" y="1670"/>
                  </a:lnTo>
                  <a:lnTo>
                    <a:pt x="4214" y="1670"/>
                  </a:lnTo>
                  <a:lnTo>
                    <a:pt x="4220" y="1666"/>
                  </a:lnTo>
                  <a:lnTo>
                    <a:pt x="4224" y="1658"/>
                  </a:lnTo>
                  <a:lnTo>
                    <a:pt x="4228" y="1648"/>
                  </a:lnTo>
                  <a:lnTo>
                    <a:pt x="4230" y="1646"/>
                  </a:lnTo>
                  <a:lnTo>
                    <a:pt x="4236" y="1644"/>
                  </a:lnTo>
                  <a:lnTo>
                    <a:pt x="4250" y="1642"/>
                  </a:lnTo>
                  <a:lnTo>
                    <a:pt x="4272" y="1642"/>
                  </a:lnTo>
                  <a:lnTo>
                    <a:pt x="4294" y="1644"/>
                  </a:lnTo>
                  <a:lnTo>
                    <a:pt x="4314" y="1648"/>
                  </a:lnTo>
                  <a:lnTo>
                    <a:pt x="4322" y="1652"/>
                  </a:lnTo>
                  <a:lnTo>
                    <a:pt x="4328" y="1656"/>
                  </a:lnTo>
                  <a:lnTo>
                    <a:pt x="4330" y="1660"/>
                  </a:lnTo>
                  <a:lnTo>
                    <a:pt x="4330" y="1664"/>
                  </a:lnTo>
                  <a:lnTo>
                    <a:pt x="4328" y="1670"/>
                  </a:lnTo>
                  <a:lnTo>
                    <a:pt x="4320" y="1676"/>
                  </a:lnTo>
                  <a:lnTo>
                    <a:pt x="4314" y="1682"/>
                  </a:lnTo>
                  <a:lnTo>
                    <a:pt x="4312" y="1686"/>
                  </a:lnTo>
                  <a:lnTo>
                    <a:pt x="4312" y="1688"/>
                  </a:lnTo>
                  <a:lnTo>
                    <a:pt x="4314" y="1690"/>
                  </a:lnTo>
                  <a:lnTo>
                    <a:pt x="4324" y="1692"/>
                  </a:lnTo>
                  <a:lnTo>
                    <a:pt x="4340" y="1690"/>
                  </a:lnTo>
                  <a:lnTo>
                    <a:pt x="4358" y="1688"/>
                  </a:lnTo>
                  <a:lnTo>
                    <a:pt x="4374" y="1684"/>
                  </a:lnTo>
                  <a:lnTo>
                    <a:pt x="4386" y="1680"/>
                  </a:lnTo>
                  <a:lnTo>
                    <a:pt x="4394" y="1676"/>
                  </a:lnTo>
                  <a:lnTo>
                    <a:pt x="4398" y="1670"/>
                  </a:lnTo>
                  <a:lnTo>
                    <a:pt x="4404" y="1670"/>
                  </a:lnTo>
                  <a:lnTo>
                    <a:pt x="4410" y="1674"/>
                  </a:lnTo>
                  <a:lnTo>
                    <a:pt x="4418" y="1678"/>
                  </a:lnTo>
                  <a:lnTo>
                    <a:pt x="4426" y="1682"/>
                  </a:lnTo>
                  <a:lnTo>
                    <a:pt x="4436" y="1684"/>
                  </a:lnTo>
                  <a:lnTo>
                    <a:pt x="4448" y="1682"/>
                  </a:lnTo>
                  <a:lnTo>
                    <a:pt x="4454" y="1680"/>
                  </a:lnTo>
                  <a:lnTo>
                    <a:pt x="4462" y="1676"/>
                  </a:lnTo>
                  <a:lnTo>
                    <a:pt x="4466" y="1672"/>
                  </a:lnTo>
                  <a:lnTo>
                    <a:pt x="4468" y="1668"/>
                  </a:lnTo>
                  <a:lnTo>
                    <a:pt x="4468" y="1664"/>
                  </a:lnTo>
                  <a:lnTo>
                    <a:pt x="4466" y="1660"/>
                  </a:lnTo>
                  <a:lnTo>
                    <a:pt x="4458" y="1652"/>
                  </a:lnTo>
                  <a:lnTo>
                    <a:pt x="4448" y="1646"/>
                  </a:lnTo>
                  <a:lnTo>
                    <a:pt x="4442" y="1642"/>
                  </a:lnTo>
                  <a:lnTo>
                    <a:pt x="4440" y="1636"/>
                  </a:lnTo>
                  <a:lnTo>
                    <a:pt x="4438" y="1632"/>
                  </a:lnTo>
                  <a:lnTo>
                    <a:pt x="4438" y="1626"/>
                  </a:lnTo>
                  <a:lnTo>
                    <a:pt x="4440" y="1618"/>
                  </a:lnTo>
                  <a:lnTo>
                    <a:pt x="4446" y="1612"/>
                  </a:lnTo>
                  <a:lnTo>
                    <a:pt x="4456" y="1602"/>
                  </a:lnTo>
                  <a:lnTo>
                    <a:pt x="4468" y="1592"/>
                  </a:lnTo>
                  <a:lnTo>
                    <a:pt x="4496" y="1572"/>
                  </a:lnTo>
                  <a:lnTo>
                    <a:pt x="4514" y="1556"/>
                  </a:lnTo>
                  <a:lnTo>
                    <a:pt x="4536" y="1530"/>
                  </a:lnTo>
                  <a:lnTo>
                    <a:pt x="4546" y="1522"/>
                  </a:lnTo>
                  <a:lnTo>
                    <a:pt x="4562" y="1514"/>
                  </a:lnTo>
                  <a:lnTo>
                    <a:pt x="4584" y="1508"/>
                  </a:lnTo>
                  <a:lnTo>
                    <a:pt x="4616" y="1502"/>
                  </a:lnTo>
                  <a:lnTo>
                    <a:pt x="4630" y="1502"/>
                  </a:lnTo>
                  <a:lnTo>
                    <a:pt x="4642" y="1504"/>
                  </a:lnTo>
                  <a:lnTo>
                    <a:pt x="4650" y="1508"/>
                  </a:lnTo>
                  <a:lnTo>
                    <a:pt x="4656" y="1514"/>
                  </a:lnTo>
                  <a:lnTo>
                    <a:pt x="4660" y="1520"/>
                  </a:lnTo>
                  <a:lnTo>
                    <a:pt x="4664" y="1528"/>
                  </a:lnTo>
                  <a:lnTo>
                    <a:pt x="4664" y="1546"/>
                  </a:lnTo>
                  <a:lnTo>
                    <a:pt x="4666" y="1562"/>
                  </a:lnTo>
                  <a:lnTo>
                    <a:pt x="4666" y="1568"/>
                  </a:lnTo>
                  <a:lnTo>
                    <a:pt x="4668" y="1574"/>
                  </a:lnTo>
                  <a:lnTo>
                    <a:pt x="4672" y="1578"/>
                  </a:lnTo>
                  <a:lnTo>
                    <a:pt x="4676" y="1580"/>
                  </a:lnTo>
                  <a:lnTo>
                    <a:pt x="4684" y="1578"/>
                  </a:lnTo>
                  <a:lnTo>
                    <a:pt x="4694" y="1574"/>
                  </a:lnTo>
                  <a:lnTo>
                    <a:pt x="4714" y="1562"/>
                  </a:lnTo>
                  <a:lnTo>
                    <a:pt x="4728" y="1550"/>
                  </a:lnTo>
                  <a:lnTo>
                    <a:pt x="4738" y="1540"/>
                  </a:lnTo>
                  <a:lnTo>
                    <a:pt x="4746" y="1530"/>
                  </a:lnTo>
                  <a:lnTo>
                    <a:pt x="4752" y="1524"/>
                  </a:lnTo>
                  <a:lnTo>
                    <a:pt x="4758" y="1520"/>
                  </a:lnTo>
                  <a:lnTo>
                    <a:pt x="4766" y="1518"/>
                  </a:lnTo>
                  <a:lnTo>
                    <a:pt x="4778" y="1520"/>
                  </a:lnTo>
                  <a:lnTo>
                    <a:pt x="4784" y="1522"/>
                  </a:lnTo>
                  <a:lnTo>
                    <a:pt x="4788" y="1520"/>
                  </a:lnTo>
                  <a:lnTo>
                    <a:pt x="4790" y="1518"/>
                  </a:lnTo>
                  <a:lnTo>
                    <a:pt x="4792" y="1514"/>
                  </a:lnTo>
                  <a:lnTo>
                    <a:pt x="4790" y="1502"/>
                  </a:lnTo>
                  <a:lnTo>
                    <a:pt x="4788" y="1486"/>
                  </a:lnTo>
                  <a:lnTo>
                    <a:pt x="4788" y="1472"/>
                  </a:lnTo>
                  <a:lnTo>
                    <a:pt x="4790" y="1464"/>
                  </a:lnTo>
                  <a:lnTo>
                    <a:pt x="4792" y="1458"/>
                  </a:lnTo>
                  <a:lnTo>
                    <a:pt x="4796" y="1452"/>
                  </a:lnTo>
                  <a:lnTo>
                    <a:pt x="4802" y="1448"/>
                  </a:lnTo>
                  <a:lnTo>
                    <a:pt x="4812" y="1446"/>
                  </a:lnTo>
                  <a:lnTo>
                    <a:pt x="4824" y="1446"/>
                  </a:lnTo>
                  <a:lnTo>
                    <a:pt x="4854" y="1446"/>
                  </a:lnTo>
                  <a:lnTo>
                    <a:pt x="4856" y="1448"/>
                  </a:lnTo>
                  <a:lnTo>
                    <a:pt x="4858" y="1448"/>
                  </a:lnTo>
                  <a:lnTo>
                    <a:pt x="4854" y="1452"/>
                  </a:lnTo>
                  <a:lnTo>
                    <a:pt x="4848" y="1460"/>
                  </a:lnTo>
                  <a:lnTo>
                    <a:pt x="4838" y="1472"/>
                  </a:lnTo>
                  <a:lnTo>
                    <a:pt x="4830" y="1490"/>
                  </a:lnTo>
                  <a:lnTo>
                    <a:pt x="4828" y="1500"/>
                  </a:lnTo>
                  <a:lnTo>
                    <a:pt x="4824" y="1512"/>
                  </a:lnTo>
                  <a:lnTo>
                    <a:pt x="4822" y="1526"/>
                  </a:lnTo>
                  <a:lnTo>
                    <a:pt x="4818" y="1536"/>
                  </a:lnTo>
                  <a:lnTo>
                    <a:pt x="4814" y="1544"/>
                  </a:lnTo>
                  <a:lnTo>
                    <a:pt x="4810" y="1552"/>
                  </a:lnTo>
                  <a:lnTo>
                    <a:pt x="4798" y="1564"/>
                  </a:lnTo>
                  <a:lnTo>
                    <a:pt x="4784" y="1572"/>
                  </a:lnTo>
                  <a:lnTo>
                    <a:pt x="4766" y="1582"/>
                  </a:lnTo>
                  <a:lnTo>
                    <a:pt x="4748" y="1594"/>
                  </a:lnTo>
                  <a:lnTo>
                    <a:pt x="4726" y="1612"/>
                  </a:lnTo>
                  <a:lnTo>
                    <a:pt x="4716" y="1622"/>
                  </a:lnTo>
                  <a:lnTo>
                    <a:pt x="4704" y="1636"/>
                  </a:lnTo>
                  <a:lnTo>
                    <a:pt x="4664" y="1686"/>
                  </a:lnTo>
                  <a:lnTo>
                    <a:pt x="4646" y="1706"/>
                  </a:lnTo>
                  <a:lnTo>
                    <a:pt x="4630" y="1722"/>
                  </a:lnTo>
                  <a:lnTo>
                    <a:pt x="4614" y="1734"/>
                  </a:lnTo>
                  <a:lnTo>
                    <a:pt x="4600" y="1744"/>
                  </a:lnTo>
                  <a:lnTo>
                    <a:pt x="4584" y="1752"/>
                  </a:lnTo>
                  <a:lnTo>
                    <a:pt x="4568" y="1756"/>
                  </a:lnTo>
                  <a:lnTo>
                    <a:pt x="4554" y="1760"/>
                  </a:lnTo>
                  <a:lnTo>
                    <a:pt x="4546" y="1764"/>
                  </a:lnTo>
                  <a:lnTo>
                    <a:pt x="4544" y="1770"/>
                  </a:lnTo>
                  <a:lnTo>
                    <a:pt x="4542" y="1776"/>
                  </a:lnTo>
                  <a:lnTo>
                    <a:pt x="4542" y="1784"/>
                  </a:lnTo>
                  <a:lnTo>
                    <a:pt x="4540" y="1792"/>
                  </a:lnTo>
                  <a:lnTo>
                    <a:pt x="4532" y="1802"/>
                  </a:lnTo>
                  <a:lnTo>
                    <a:pt x="4520" y="1812"/>
                  </a:lnTo>
                  <a:lnTo>
                    <a:pt x="4514" y="1820"/>
                  </a:lnTo>
                  <a:lnTo>
                    <a:pt x="4508" y="1828"/>
                  </a:lnTo>
                  <a:lnTo>
                    <a:pt x="4502" y="1840"/>
                  </a:lnTo>
                  <a:lnTo>
                    <a:pt x="4498" y="1854"/>
                  </a:lnTo>
                  <a:lnTo>
                    <a:pt x="4496" y="1868"/>
                  </a:lnTo>
                  <a:lnTo>
                    <a:pt x="4494" y="1886"/>
                  </a:lnTo>
                  <a:lnTo>
                    <a:pt x="4494" y="1922"/>
                  </a:lnTo>
                  <a:lnTo>
                    <a:pt x="4496" y="1962"/>
                  </a:lnTo>
                  <a:lnTo>
                    <a:pt x="4502" y="2006"/>
                  </a:lnTo>
                  <a:lnTo>
                    <a:pt x="4508" y="2050"/>
                  </a:lnTo>
                  <a:lnTo>
                    <a:pt x="4518" y="2092"/>
                  </a:lnTo>
                  <a:lnTo>
                    <a:pt x="4520" y="2110"/>
                  </a:lnTo>
                  <a:lnTo>
                    <a:pt x="4522" y="2132"/>
                  </a:lnTo>
                  <a:lnTo>
                    <a:pt x="4526" y="2152"/>
                  </a:lnTo>
                  <a:lnTo>
                    <a:pt x="4530" y="2168"/>
                  </a:lnTo>
                  <a:lnTo>
                    <a:pt x="4532" y="2172"/>
                  </a:lnTo>
                  <a:lnTo>
                    <a:pt x="4536" y="2176"/>
                  </a:lnTo>
                  <a:lnTo>
                    <a:pt x="4542" y="2178"/>
                  </a:lnTo>
                  <a:lnTo>
                    <a:pt x="4548" y="2176"/>
                  </a:lnTo>
                  <a:lnTo>
                    <a:pt x="4556" y="2172"/>
                  </a:lnTo>
                  <a:lnTo>
                    <a:pt x="4564" y="2164"/>
                  </a:lnTo>
                  <a:lnTo>
                    <a:pt x="4574" y="2152"/>
                  </a:lnTo>
                  <a:lnTo>
                    <a:pt x="4588" y="2136"/>
                  </a:lnTo>
                  <a:lnTo>
                    <a:pt x="4594" y="2124"/>
                  </a:lnTo>
                  <a:lnTo>
                    <a:pt x="4600" y="2114"/>
                  </a:lnTo>
                  <a:lnTo>
                    <a:pt x="4608" y="2094"/>
                  </a:lnTo>
                  <a:lnTo>
                    <a:pt x="4610" y="2080"/>
                  </a:lnTo>
                  <a:lnTo>
                    <a:pt x="4612" y="2068"/>
                  </a:lnTo>
                  <a:lnTo>
                    <a:pt x="4612" y="2060"/>
                  </a:lnTo>
                  <a:lnTo>
                    <a:pt x="4614" y="2056"/>
                  </a:lnTo>
                  <a:lnTo>
                    <a:pt x="4618" y="2054"/>
                  </a:lnTo>
                  <a:lnTo>
                    <a:pt x="4626" y="2050"/>
                  </a:lnTo>
                  <a:lnTo>
                    <a:pt x="4644" y="2050"/>
                  </a:lnTo>
                  <a:lnTo>
                    <a:pt x="4654" y="2048"/>
                  </a:lnTo>
                  <a:lnTo>
                    <a:pt x="4660" y="2046"/>
                  </a:lnTo>
                  <a:lnTo>
                    <a:pt x="4664" y="2042"/>
                  </a:lnTo>
                  <a:lnTo>
                    <a:pt x="4668" y="2038"/>
                  </a:lnTo>
                  <a:lnTo>
                    <a:pt x="4670" y="2024"/>
                  </a:lnTo>
                  <a:lnTo>
                    <a:pt x="4670" y="2010"/>
                  </a:lnTo>
                  <a:lnTo>
                    <a:pt x="4670" y="1996"/>
                  </a:lnTo>
                  <a:lnTo>
                    <a:pt x="4672" y="1988"/>
                  </a:lnTo>
                  <a:lnTo>
                    <a:pt x="4676" y="1982"/>
                  </a:lnTo>
                  <a:lnTo>
                    <a:pt x="4680" y="1976"/>
                  </a:lnTo>
                  <a:lnTo>
                    <a:pt x="4686" y="1972"/>
                  </a:lnTo>
                  <a:lnTo>
                    <a:pt x="4694" y="1968"/>
                  </a:lnTo>
                  <a:lnTo>
                    <a:pt x="4704" y="1968"/>
                  </a:lnTo>
                  <a:lnTo>
                    <a:pt x="4730" y="1964"/>
                  </a:lnTo>
                  <a:lnTo>
                    <a:pt x="4740" y="1960"/>
                  </a:lnTo>
                  <a:lnTo>
                    <a:pt x="4744" y="1956"/>
                  </a:lnTo>
                  <a:lnTo>
                    <a:pt x="4748" y="1952"/>
                  </a:lnTo>
                  <a:lnTo>
                    <a:pt x="4750" y="1948"/>
                  </a:lnTo>
                  <a:lnTo>
                    <a:pt x="4750" y="1944"/>
                  </a:lnTo>
                  <a:lnTo>
                    <a:pt x="4748" y="1938"/>
                  </a:lnTo>
                  <a:lnTo>
                    <a:pt x="4744" y="1926"/>
                  </a:lnTo>
                  <a:lnTo>
                    <a:pt x="4740" y="1912"/>
                  </a:lnTo>
                  <a:lnTo>
                    <a:pt x="4738" y="1904"/>
                  </a:lnTo>
                  <a:lnTo>
                    <a:pt x="4738" y="1896"/>
                  </a:lnTo>
                  <a:lnTo>
                    <a:pt x="4740" y="1888"/>
                  </a:lnTo>
                  <a:lnTo>
                    <a:pt x="4744" y="1880"/>
                  </a:lnTo>
                  <a:lnTo>
                    <a:pt x="4748" y="1874"/>
                  </a:lnTo>
                  <a:lnTo>
                    <a:pt x="4752" y="1870"/>
                  </a:lnTo>
                  <a:lnTo>
                    <a:pt x="4756" y="1866"/>
                  </a:lnTo>
                  <a:lnTo>
                    <a:pt x="4760" y="1866"/>
                  </a:lnTo>
                  <a:lnTo>
                    <a:pt x="4770" y="1866"/>
                  </a:lnTo>
                  <a:lnTo>
                    <a:pt x="4778" y="1870"/>
                  </a:lnTo>
                  <a:lnTo>
                    <a:pt x="4784" y="1874"/>
                  </a:lnTo>
                  <a:lnTo>
                    <a:pt x="4792" y="1874"/>
                  </a:lnTo>
                  <a:lnTo>
                    <a:pt x="4794" y="1874"/>
                  </a:lnTo>
                  <a:lnTo>
                    <a:pt x="4796" y="1872"/>
                  </a:lnTo>
                  <a:lnTo>
                    <a:pt x="4800" y="1862"/>
                  </a:lnTo>
                  <a:lnTo>
                    <a:pt x="4800" y="1854"/>
                  </a:lnTo>
                  <a:lnTo>
                    <a:pt x="4800" y="1846"/>
                  </a:lnTo>
                  <a:lnTo>
                    <a:pt x="4798" y="1840"/>
                  </a:lnTo>
                  <a:lnTo>
                    <a:pt x="4796" y="1836"/>
                  </a:lnTo>
                  <a:lnTo>
                    <a:pt x="4788" y="1828"/>
                  </a:lnTo>
                  <a:lnTo>
                    <a:pt x="4782" y="1822"/>
                  </a:lnTo>
                  <a:lnTo>
                    <a:pt x="4774" y="1816"/>
                  </a:lnTo>
                  <a:lnTo>
                    <a:pt x="4772" y="1814"/>
                  </a:lnTo>
                  <a:lnTo>
                    <a:pt x="4772" y="1810"/>
                  </a:lnTo>
                  <a:lnTo>
                    <a:pt x="4772" y="1806"/>
                  </a:lnTo>
                  <a:lnTo>
                    <a:pt x="4774" y="1802"/>
                  </a:lnTo>
                  <a:lnTo>
                    <a:pt x="4782" y="1790"/>
                  </a:lnTo>
                  <a:lnTo>
                    <a:pt x="4790" y="1780"/>
                  </a:lnTo>
                  <a:lnTo>
                    <a:pt x="4794" y="1772"/>
                  </a:lnTo>
                  <a:lnTo>
                    <a:pt x="4794" y="1766"/>
                  </a:lnTo>
                  <a:lnTo>
                    <a:pt x="4792" y="1760"/>
                  </a:lnTo>
                  <a:lnTo>
                    <a:pt x="4788" y="1756"/>
                  </a:lnTo>
                  <a:lnTo>
                    <a:pt x="4782" y="1752"/>
                  </a:lnTo>
                  <a:lnTo>
                    <a:pt x="4768" y="1748"/>
                  </a:lnTo>
                  <a:lnTo>
                    <a:pt x="4756" y="1744"/>
                  </a:lnTo>
                  <a:lnTo>
                    <a:pt x="4750" y="1740"/>
                  </a:lnTo>
                  <a:lnTo>
                    <a:pt x="4746" y="1738"/>
                  </a:lnTo>
                  <a:lnTo>
                    <a:pt x="4746" y="1732"/>
                  </a:lnTo>
                  <a:lnTo>
                    <a:pt x="4748" y="1728"/>
                  </a:lnTo>
                  <a:lnTo>
                    <a:pt x="4752" y="1720"/>
                  </a:lnTo>
                  <a:lnTo>
                    <a:pt x="4762" y="1712"/>
                  </a:lnTo>
                  <a:lnTo>
                    <a:pt x="4782" y="1694"/>
                  </a:lnTo>
                  <a:lnTo>
                    <a:pt x="4794" y="1678"/>
                  </a:lnTo>
                  <a:lnTo>
                    <a:pt x="4800" y="1664"/>
                  </a:lnTo>
                  <a:lnTo>
                    <a:pt x="4804" y="1652"/>
                  </a:lnTo>
                  <a:lnTo>
                    <a:pt x="4806" y="1642"/>
                  </a:lnTo>
                  <a:lnTo>
                    <a:pt x="4810" y="1634"/>
                  </a:lnTo>
                  <a:lnTo>
                    <a:pt x="4816" y="1628"/>
                  </a:lnTo>
                  <a:lnTo>
                    <a:pt x="4828" y="1622"/>
                  </a:lnTo>
                  <a:lnTo>
                    <a:pt x="4840" y="1618"/>
                  </a:lnTo>
                  <a:lnTo>
                    <a:pt x="4848" y="1618"/>
                  </a:lnTo>
                  <a:lnTo>
                    <a:pt x="4852" y="1620"/>
                  </a:lnTo>
                  <a:lnTo>
                    <a:pt x="4854" y="1622"/>
                  </a:lnTo>
                  <a:lnTo>
                    <a:pt x="4856" y="1624"/>
                  </a:lnTo>
                  <a:lnTo>
                    <a:pt x="4862" y="1622"/>
                  </a:lnTo>
                  <a:lnTo>
                    <a:pt x="4872" y="1616"/>
                  </a:lnTo>
                  <a:lnTo>
                    <a:pt x="4888" y="1606"/>
                  </a:lnTo>
                  <a:lnTo>
                    <a:pt x="4900" y="1598"/>
                  </a:lnTo>
                  <a:lnTo>
                    <a:pt x="4908" y="1592"/>
                  </a:lnTo>
                  <a:lnTo>
                    <a:pt x="4914" y="1592"/>
                  </a:lnTo>
                  <a:lnTo>
                    <a:pt x="4916" y="1592"/>
                  </a:lnTo>
                  <a:lnTo>
                    <a:pt x="4918" y="1596"/>
                  </a:lnTo>
                  <a:lnTo>
                    <a:pt x="4918" y="1600"/>
                  </a:lnTo>
                  <a:lnTo>
                    <a:pt x="4914" y="1612"/>
                  </a:lnTo>
                  <a:lnTo>
                    <a:pt x="4910" y="1624"/>
                  </a:lnTo>
                  <a:lnTo>
                    <a:pt x="4910" y="1628"/>
                  </a:lnTo>
                  <a:lnTo>
                    <a:pt x="4910" y="1632"/>
                  </a:lnTo>
                  <a:lnTo>
                    <a:pt x="4912" y="1632"/>
                  </a:lnTo>
                  <a:lnTo>
                    <a:pt x="4916" y="1632"/>
                  </a:lnTo>
                  <a:lnTo>
                    <a:pt x="4934" y="1618"/>
                  </a:lnTo>
                  <a:lnTo>
                    <a:pt x="4958" y="1600"/>
                  </a:lnTo>
                  <a:lnTo>
                    <a:pt x="4980" y="1588"/>
                  </a:lnTo>
                  <a:lnTo>
                    <a:pt x="4990" y="1586"/>
                  </a:lnTo>
                  <a:lnTo>
                    <a:pt x="5000" y="1584"/>
                  </a:lnTo>
                  <a:lnTo>
                    <a:pt x="5016" y="1584"/>
                  </a:lnTo>
                  <a:lnTo>
                    <a:pt x="5032" y="1588"/>
                  </a:lnTo>
                  <a:lnTo>
                    <a:pt x="5048" y="1596"/>
                  </a:lnTo>
                  <a:lnTo>
                    <a:pt x="5060" y="1606"/>
                  </a:lnTo>
                  <a:lnTo>
                    <a:pt x="5072" y="1618"/>
                  </a:lnTo>
                  <a:lnTo>
                    <a:pt x="5080" y="1628"/>
                  </a:lnTo>
                  <a:lnTo>
                    <a:pt x="5082" y="1630"/>
                  </a:lnTo>
                  <a:lnTo>
                    <a:pt x="5084" y="1628"/>
                  </a:lnTo>
                  <a:lnTo>
                    <a:pt x="5086" y="1620"/>
                  </a:lnTo>
                  <a:lnTo>
                    <a:pt x="5094" y="1608"/>
                  </a:lnTo>
                  <a:lnTo>
                    <a:pt x="5108" y="1592"/>
                  </a:lnTo>
                  <a:lnTo>
                    <a:pt x="5118" y="1584"/>
                  </a:lnTo>
                  <a:lnTo>
                    <a:pt x="5132" y="1574"/>
                  </a:lnTo>
                  <a:lnTo>
                    <a:pt x="5148" y="1564"/>
                  </a:lnTo>
                  <a:lnTo>
                    <a:pt x="5168" y="1552"/>
                  </a:lnTo>
                  <a:lnTo>
                    <a:pt x="5186" y="1542"/>
                  </a:lnTo>
                  <a:lnTo>
                    <a:pt x="5202" y="1532"/>
                  </a:lnTo>
                  <a:lnTo>
                    <a:pt x="5236" y="1508"/>
                  </a:lnTo>
                  <a:lnTo>
                    <a:pt x="5252" y="1496"/>
                  </a:lnTo>
                  <a:lnTo>
                    <a:pt x="5272" y="1484"/>
                  </a:lnTo>
                  <a:lnTo>
                    <a:pt x="5290" y="1474"/>
                  </a:lnTo>
                  <a:lnTo>
                    <a:pt x="5312" y="1466"/>
                  </a:lnTo>
                  <a:lnTo>
                    <a:pt x="5330" y="1460"/>
                  </a:lnTo>
                  <a:lnTo>
                    <a:pt x="5348" y="1456"/>
                  </a:lnTo>
                  <a:lnTo>
                    <a:pt x="5362" y="1454"/>
                  </a:lnTo>
                  <a:lnTo>
                    <a:pt x="5374" y="1454"/>
                  </a:lnTo>
                  <a:lnTo>
                    <a:pt x="5396" y="1456"/>
                  </a:lnTo>
                  <a:lnTo>
                    <a:pt x="5410" y="1460"/>
                  </a:lnTo>
                  <a:lnTo>
                    <a:pt x="5422" y="1464"/>
                  </a:lnTo>
                  <a:lnTo>
                    <a:pt x="5430" y="1466"/>
                  </a:lnTo>
                  <a:lnTo>
                    <a:pt x="5434" y="1466"/>
                  </a:lnTo>
                  <a:lnTo>
                    <a:pt x="5438" y="1464"/>
                  </a:lnTo>
                  <a:lnTo>
                    <a:pt x="5448" y="1458"/>
                  </a:lnTo>
                  <a:lnTo>
                    <a:pt x="5454" y="1448"/>
                  </a:lnTo>
                  <a:lnTo>
                    <a:pt x="5458" y="1440"/>
                  </a:lnTo>
                  <a:lnTo>
                    <a:pt x="5456" y="1432"/>
                  </a:lnTo>
                  <a:lnTo>
                    <a:pt x="5450" y="1422"/>
                  </a:lnTo>
                  <a:lnTo>
                    <a:pt x="5436" y="1400"/>
                  </a:lnTo>
                  <a:lnTo>
                    <a:pt x="5428" y="1386"/>
                  </a:lnTo>
                  <a:lnTo>
                    <a:pt x="5420" y="1368"/>
                  </a:lnTo>
                  <a:lnTo>
                    <a:pt x="5412" y="1348"/>
                  </a:lnTo>
                  <a:lnTo>
                    <a:pt x="5404" y="1338"/>
                  </a:lnTo>
                  <a:lnTo>
                    <a:pt x="5400" y="1336"/>
                  </a:lnTo>
                  <a:lnTo>
                    <a:pt x="5396" y="1336"/>
                  </a:lnTo>
                  <a:lnTo>
                    <a:pt x="5390" y="1336"/>
                  </a:lnTo>
                  <a:lnTo>
                    <a:pt x="5384" y="1338"/>
                  </a:lnTo>
                  <a:lnTo>
                    <a:pt x="5378" y="1338"/>
                  </a:lnTo>
                  <a:lnTo>
                    <a:pt x="5376" y="1336"/>
                  </a:lnTo>
                  <a:lnTo>
                    <a:pt x="5374" y="1334"/>
                  </a:lnTo>
                  <a:lnTo>
                    <a:pt x="5368" y="1322"/>
                  </a:lnTo>
                  <a:lnTo>
                    <a:pt x="5368" y="1316"/>
                  </a:lnTo>
                  <a:lnTo>
                    <a:pt x="5368" y="1312"/>
                  </a:lnTo>
                  <a:lnTo>
                    <a:pt x="5372" y="1310"/>
                  </a:lnTo>
                  <a:lnTo>
                    <a:pt x="5374" y="1308"/>
                  </a:lnTo>
                  <a:lnTo>
                    <a:pt x="5384" y="1308"/>
                  </a:lnTo>
                  <a:lnTo>
                    <a:pt x="5398" y="1310"/>
                  </a:lnTo>
                  <a:lnTo>
                    <a:pt x="5414" y="1312"/>
                  </a:lnTo>
                  <a:lnTo>
                    <a:pt x="5432" y="1310"/>
                  </a:lnTo>
                  <a:lnTo>
                    <a:pt x="5440" y="1308"/>
                  </a:lnTo>
                  <a:lnTo>
                    <a:pt x="5448" y="1304"/>
                  </a:lnTo>
                  <a:lnTo>
                    <a:pt x="5454" y="1298"/>
                  </a:lnTo>
                  <a:lnTo>
                    <a:pt x="5462" y="1292"/>
                  </a:lnTo>
                  <a:lnTo>
                    <a:pt x="5478" y="1272"/>
                  </a:lnTo>
                  <a:lnTo>
                    <a:pt x="5478" y="1258"/>
                  </a:lnTo>
                  <a:lnTo>
                    <a:pt x="5486" y="1248"/>
                  </a:lnTo>
                  <a:lnTo>
                    <a:pt x="5490" y="1244"/>
                  </a:lnTo>
                  <a:lnTo>
                    <a:pt x="5490" y="1240"/>
                  </a:lnTo>
                  <a:lnTo>
                    <a:pt x="5490" y="1236"/>
                  </a:lnTo>
                  <a:lnTo>
                    <a:pt x="5488" y="1232"/>
                  </a:lnTo>
                  <a:lnTo>
                    <a:pt x="5480" y="1220"/>
                  </a:lnTo>
                  <a:lnTo>
                    <a:pt x="5478" y="1216"/>
                  </a:lnTo>
                  <a:lnTo>
                    <a:pt x="5478" y="1204"/>
                  </a:lnTo>
                  <a:lnTo>
                    <a:pt x="5480" y="1200"/>
                  </a:lnTo>
                  <a:lnTo>
                    <a:pt x="5484" y="1200"/>
                  </a:lnTo>
                  <a:lnTo>
                    <a:pt x="5490" y="1200"/>
                  </a:lnTo>
                  <a:lnTo>
                    <a:pt x="5496" y="1202"/>
                  </a:lnTo>
                  <a:lnTo>
                    <a:pt x="5502" y="1206"/>
                  </a:lnTo>
                  <a:lnTo>
                    <a:pt x="5510" y="1212"/>
                  </a:lnTo>
                  <a:lnTo>
                    <a:pt x="5516" y="1220"/>
                  </a:lnTo>
                  <a:lnTo>
                    <a:pt x="5520" y="1230"/>
                  </a:lnTo>
                  <a:lnTo>
                    <a:pt x="5524" y="1238"/>
                  </a:lnTo>
                  <a:lnTo>
                    <a:pt x="5530" y="1242"/>
                  </a:lnTo>
                  <a:lnTo>
                    <a:pt x="5536" y="1244"/>
                  </a:lnTo>
                  <a:lnTo>
                    <a:pt x="5542" y="1246"/>
                  </a:lnTo>
                  <a:lnTo>
                    <a:pt x="5556" y="1244"/>
                  </a:lnTo>
                  <a:lnTo>
                    <a:pt x="5572" y="1242"/>
                  </a:lnTo>
                  <a:lnTo>
                    <a:pt x="5588" y="1238"/>
                  </a:lnTo>
                  <a:lnTo>
                    <a:pt x="5596" y="1238"/>
                  </a:lnTo>
                  <a:lnTo>
                    <a:pt x="5604" y="1238"/>
                  </a:lnTo>
                  <a:lnTo>
                    <a:pt x="5610" y="1242"/>
                  </a:lnTo>
                  <a:lnTo>
                    <a:pt x="5618" y="1246"/>
                  </a:lnTo>
                  <a:lnTo>
                    <a:pt x="5624" y="1252"/>
                  </a:lnTo>
                  <a:lnTo>
                    <a:pt x="5628" y="1262"/>
                  </a:lnTo>
                  <a:lnTo>
                    <a:pt x="5638" y="1278"/>
                  </a:lnTo>
                  <a:lnTo>
                    <a:pt x="5648" y="1290"/>
                  </a:lnTo>
                  <a:lnTo>
                    <a:pt x="5656" y="1294"/>
                  </a:lnTo>
                  <a:lnTo>
                    <a:pt x="5664" y="1296"/>
                  </a:lnTo>
                  <a:lnTo>
                    <a:pt x="5674" y="1298"/>
                  </a:lnTo>
                  <a:lnTo>
                    <a:pt x="5682" y="1298"/>
                  </a:lnTo>
                  <a:lnTo>
                    <a:pt x="5690" y="1302"/>
                  </a:lnTo>
                  <a:lnTo>
                    <a:pt x="5696" y="1310"/>
                  </a:lnTo>
                  <a:lnTo>
                    <a:pt x="5700" y="1316"/>
                  </a:lnTo>
                  <a:lnTo>
                    <a:pt x="5706" y="1320"/>
                  </a:lnTo>
                  <a:lnTo>
                    <a:pt x="5710" y="1322"/>
                  </a:lnTo>
                  <a:lnTo>
                    <a:pt x="5716" y="1322"/>
                  </a:lnTo>
                  <a:lnTo>
                    <a:pt x="5726" y="1322"/>
                  </a:lnTo>
                  <a:lnTo>
                    <a:pt x="5738" y="1318"/>
                  </a:lnTo>
                  <a:lnTo>
                    <a:pt x="5748" y="1310"/>
                  </a:lnTo>
                  <a:lnTo>
                    <a:pt x="5756" y="1298"/>
                  </a:lnTo>
                  <a:lnTo>
                    <a:pt x="5764" y="1284"/>
                  </a:lnTo>
                  <a:lnTo>
                    <a:pt x="5766" y="1268"/>
                  </a:lnTo>
                  <a:lnTo>
                    <a:pt x="5768" y="1254"/>
                  </a:lnTo>
                  <a:lnTo>
                    <a:pt x="5770" y="1248"/>
                  </a:lnTo>
                  <a:lnTo>
                    <a:pt x="5774" y="1246"/>
                  </a:lnTo>
                  <a:lnTo>
                    <a:pt x="5782" y="1240"/>
                  </a:lnTo>
                  <a:lnTo>
                    <a:pt x="5792" y="1238"/>
                  </a:lnTo>
                  <a:lnTo>
                    <a:pt x="5802" y="1238"/>
                  </a:lnTo>
                  <a:lnTo>
                    <a:pt x="5816" y="1234"/>
                  </a:lnTo>
                  <a:lnTo>
                    <a:pt x="5830" y="1228"/>
                  </a:lnTo>
                  <a:lnTo>
                    <a:pt x="5836" y="1222"/>
                  </a:lnTo>
                  <a:lnTo>
                    <a:pt x="5844" y="1216"/>
                  </a:lnTo>
                  <a:lnTo>
                    <a:pt x="5854" y="1204"/>
                  </a:lnTo>
                  <a:lnTo>
                    <a:pt x="5856" y="1198"/>
                  </a:lnTo>
                  <a:lnTo>
                    <a:pt x="5856" y="1196"/>
                  </a:lnTo>
                  <a:lnTo>
                    <a:pt x="5854" y="1194"/>
                  </a:lnTo>
                  <a:lnTo>
                    <a:pt x="5846" y="1194"/>
                  </a:lnTo>
                  <a:lnTo>
                    <a:pt x="5836" y="1192"/>
                  </a:lnTo>
                  <a:lnTo>
                    <a:pt x="5824" y="1188"/>
                  </a:lnTo>
                  <a:lnTo>
                    <a:pt x="5816" y="1184"/>
                  </a:lnTo>
                  <a:lnTo>
                    <a:pt x="5810" y="1180"/>
                  </a:lnTo>
                  <a:lnTo>
                    <a:pt x="5804" y="1174"/>
                  </a:lnTo>
                  <a:lnTo>
                    <a:pt x="5798" y="1166"/>
                  </a:lnTo>
                  <a:close/>
                </a:path>
              </a:pathLst>
            </a:custGeom>
            <a:solidFill>
              <a:srgbClr val="CE295E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26" name="Freeform 6004">
              <a:extLst>
                <a:ext uri="{FF2B5EF4-FFF2-40B4-BE49-F238E27FC236}">
                  <a16:creationId xmlns:a16="http://schemas.microsoft.com/office/drawing/2014/main" id="{697EC272-2D49-4013-B34A-B359F6731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764" y="3604257"/>
              <a:ext cx="5081" cy="634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da-DK" b="1"/>
            </a:p>
          </p:txBody>
        </p:sp>
        <p:grpSp>
          <p:nvGrpSpPr>
            <p:cNvPr id="127" name="Gruppe 224">
              <a:extLst>
                <a:ext uri="{FF2B5EF4-FFF2-40B4-BE49-F238E27FC236}">
                  <a16:creationId xmlns:a16="http://schemas.microsoft.com/office/drawing/2014/main" id="{39E5F600-6942-4BA6-8AA7-531D4A04554F}"/>
                </a:ext>
              </a:extLst>
            </p:cNvPr>
            <p:cNvGrpSpPr/>
            <p:nvPr/>
          </p:nvGrpSpPr>
          <p:grpSpPr bwMode="auto">
            <a:xfrm>
              <a:off x="61887" y="752420"/>
              <a:ext cx="3986398" cy="2950877"/>
              <a:chOff x="93979" y="699453"/>
              <a:chExt cx="3986530" cy="2951480"/>
            </a:xfrm>
            <a:grpFill/>
          </p:grpSpPr>
          <p:sp>
            <p:nvSpPr>
              <p:cNvPr id="135" name="Freeform 6016">
                <a:extLst>
                  <a:ext uri="{FF2B5EF4-FFF2-40B4-BE49-F238E27FC236}">
                    <a16:creationId xmlns:a16="http://schemas.microsoft.com/office/drawing/2014/main" id="{69DFCF33-EBD2-4790-ADEE-889828CAC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550" y="1099503"/>
                <a:ext cx="40640" cy="2667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54" y="2"/>
                  </a:cxn>
                  <a:cxn ang="0">
                    <a:pos x="32" y="12"/>
                  </a:cxn>
                  <a:cxn ang="0">
                    <a:pos x="10" y="24"/>
                  </a:cxn>
                  <a:cxn ang="0">
                    <a:pos x="4" y="30"/>
                  </a:cxn>
                  <a:cxn ang="0">
                    <a:pos x="0" y="36"/>
                  </a:cxn>
                  <a:cxn ang="0">
                    <a:pos x="2" y="38"/>
                  </a:cxn>
                  <a:cxn ang="0">
                    <a:pos x="4" y="40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22" y="42"/>
                  </a:cxn>
                  <a:cxn ang="0">
                    <a:pos x="28" y="42"/>
                  </a:cxn>
                  <a:cxn ang="0">
                    <a:pos x="40" y="36"/>
                  </a:cxn>
                  <a:cxn ang="0">
                    <a:pos x="50" y="28"/>
                  </a:cxn>
                  <a:cxn ang="0">
                    <a:pos x="58" y="20"/>
                  </a:cxn>
                  <a:cxn ang="0">
                    <a:pos x="62" y="10"/>
                  </a:cxn>
                  <a:cxn ang="0">
                    <a:pos x="64" y="4"/>
                  </a:cxn>
                  <a:cxn ang="0">
                    <a:pos x="64" y="2"/>
                  </a:cxn>
                  <a:cxn ang="0">
                    <a:pos x="62" y="0"/>
                  </a:cxn>
                  <a:cxn ang="0">
                    <a:pos x="58" y="0"/>
                  </a:cxn>
                  <a:cxn ang="0">
                    <a:pos x="54" y="2"/>
                  </a:cxn>
                  <a:cxn ang="0">
                    <a:pos x="54" y="2"/>
                  </a:cxn>
                </a:cxnLst>
                <a:rect l="0" t="0" r="r" b="b"/>
                <a:pathLst>
                  <a:path w="64" h="42">
                    <a:moveTo>
                      <a:pt x="54" y="2"/>
                    </a:moveTo>
                    <a:lnTo>
                      <a:pt x="54" y="2"/>
                    </a:lnTo>
                    <a:lnTo>
                      <a:pt x="32" y="12"/>
                    </a:lnTo>
                    <a:lnTo>
                      <a:pt x="10" y="24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2" y="42"/>
                    </a:lnTo>
                    <a:lnTo>
                      <a:pt x="28" y="42"/>
                    </a:lnTo>
                    <a:lnTo>
                      <a:pt x="40" y="36"/>
                    </a:lnTo>
                    <a:lnTo>
                      <a:pt x="50" y="28"/>
                    </a:lnTo>
                    <a:lnTo>
                      <a:pt x="58" y="20"/>
                    </a:lnTo>
                    <a:lnTo>
                      <a:pt x="62" y="10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36" name="Freeform 6017">
                <a:extLst>
                  <a:ext uri="{FF2B5EF4-FFF2-40B4-BE49-F238E27FC236}">
                    <a16:creationId xmlns:a16="http://schemas.microsoft.com/office/drawing/2014/main" id="{480BA2B9-56BA-4BE6-A589-897B4B808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910" y="1173163"/>
                <a:ext cx="270510" cy="165100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68" y="214"/>
                  </a:cxn>
                  <a:cxn ang="0">
                    <a:pos x="92" y="232"/>
                  </a:cxn>
                  <a:cxn ang="0">
                    <a:pos x="106" y="256"/>
                  </a:cxn>
                  <a:cxn ang="0">
                    <a:pos x="116" y="260"/>
                  </a:cxn>
                  <a:cxn ang="0">
                    <a:pos x="146" y="248"/>
                  </a:cxn>
                  <a:cxn ang="0">
                    <a:pos x="168" y="236"/>
                  </a:cxn>
                  <a:cxn ang="0">
                    <a:pos x="184" y="238"/>
                  </a:cxn>
                  <a:cxn ang="0">
                    <a:pos x="208" y="232"/>
                  </a:cxn>
                  <a:cxn ang="0">
                    <a:pos x="216" y="226"/>
                  </a:cxn>
                  <a:cxn ang="0">
                    <a:pos x="224" y="200"/>
                  </a:cxn>
                  <a:cxn ang="0">
                    <a:pos x="232" y="178"/>
                  </a:cxn>
                  <a:cxn ang="0">
                    <a:pos x="254" y="172"/>
                  </a:cxn>
                  <a:cxn ang="0">
                    <a:pos x="266" y="158"/>
                  </a:cxn>
                  <a:cxn ang="0">
                    <a:pos x="280" y="140"/>
                  </a:cxn>
                  <a:cxn ang="0">
                    <a:pos x="322" y="124"/>
                  </a:cxn>
                  <a:cxn ang="0">
                    <a:pos x="392" y="94"/>
                  </a:cxn>
                  <a:cxn ang="0">
                    <a:pos x="418" y="86"/>
                  </a:cxn>
                  <a:cxn ang="0">
                    <a:pos x="424" y="72"/>
                  </a:cxn>
                  <a:cxn ang="0">
                    <a:pos x="408" y="64"/>
                  </a:cxn>
                  <a:cxn ang="0">
                    <a:pos x="370" y="40"/>
                  </a:cxn>
                  <a:cxn ang="0">
                    <a:pos x="334" y="22"/>
                  </a:cxn>
                  <a:cxn ang="0">
                    <a:pos x="302" y="22"/>
                  </a:cxn>
                  <a:cxn ang="0">
                    <a:pos x="284" y="30"/>
                  </a:cxn>
                  <a:cxn ang="0">
                    <a:pos x="276" y="40"/>
                  </a:cxn>
                  <a:cxn ang="0">
                    <a:pos x="272" y="36"/>
                  </a:cxn>
                  <a:cxn ang="0">
                    <a:pos x="268" y="26"/>
                  </a:cxn>
                  <a:cxn ang="0">
                    <a:pos x="260" y="26"/>
                  </a:cxn>
                  <a:cxn ang="0">
                    <a:pos x="234" y="22"/>
                  </a:cxn>
                  <a:cxn ang="0">
                    <a:pos x="192" y="2"/>
                  </a:cxn>
                  <a:cxn ang="0">
                    <a:pos x="168" y="0"/>
                  </a:cxn>
                  <a:cxn ang="0">
                    <a:pos x="138" y="6"/>
                  </a:cxn>
                  <a:cxn ang="0">
                    <a:pos x="54" y="16"/>
                  </a:cxn>
                  <a:cxn ang="0">
                    <a:pos x="50" y="20"/>
                  </a:cxn>
                  <a:cxn ang="0">
                    <a:pos x="56" y="28"/>
                  </a:cxn>
                  <a:cxn ang="0">
                    <a:pos x="64" y="46"/>
                  </a:cxn>
                  <a:cxn ang="0">
                    <a:pos x="76" y="52"/>
                  </a:cxn>
                  <a:cxn ang="0">
                    <a:pos x="86" y="60"/>
                  </a:cxn>
                  <a:cxn ang="0">
                    <a:pos x="74" y="72"/>
                  </a:cxn>
                  <a:cxn ang="0">
                    <a:pos x="72" y="80"/>
                  </a:cxn>
                  <a:cxn ang="0">
                    <a:pos x="58" y="84"/>
                  </a:cxn>
                  <a:cxn ang="0">
                    <a:pos x="56" y="90"/>
                  </a:cxn>
                  <a:cxn ang="0">
                    <a:pos x="48" y="106"/>
                  </a:cxn>
                  <a:cxn ang="0">
                    <a:pos x="46" y="114"/>
                  </a:cxn>
                  <a:cxn ang="0">
                    <a:pos x="56" y="122"/>
                  </a:cxn>
                  <a:cxn ang="0">
                    <a:pos x="44" y="126"/>
                  </a:cxn>
                  <a:cxn ang="0">
                    <a:pos x="30" y="130"/>
                  </a:cxn>
                  <a:cxn ang="0">
                    <a:pos x="34" y="140"/>
                  </a:cxn>
                  <a:cxn ang="0">
                    <a:pos x="22" y="160"/>
                  </a:cxn>
                  <a:cxn ang="0">
                    <a:pos x="4" y="182"/>
                  </a:cxn>
                  <a:cxn ang="0">
                    <a:pos x="0" y="192"/>
                  </a:cxn>
                  <a:cxn ang="0">
                    <a:pos x="2" y="196"/>
                  </a:cxn>
                </a:cxnLst>
                <a:rect l="0" t="0" r="r" b="b"/>
                <a:pathLst>
                  <a:path w="426" h="260">
                    <a:moveTo>
                      <a:pt x="2" y="196"/>
                    </a:moveTo>
                    <a:lnTo>
                      <a:pt x="2" y="196"/>
                    </a:lnTo>
                    <a:lnTo>
                      <a:pt x="20" y="198"/>
                    </a:lnTo>
                    <a:lnTo>
                      <a:pt x="38" y="204"/>
                    </a:lnTo>
                    <a:lnTo>
                      <a:pt x="68" y="214"/>
                    </a:lnTo>
                    <a:lnTo>
                      <a:pt x="68" y="214"/>
                    </a:lnTo>
                    <a:lnTo>
                      <a:pt x="78" y="220"/>
                    </a:lnTo>
                    <a:lnTo>
                      <a:pt x="86" y="226"/>
                    </a:lnTo>
                    <a:lnTo>
                      <a:pt x="92" y="232"/>
                    </a:lnTo>
                    <a:lnTo>
                      <a:pt x="96" y="240"/>
                    </a:lnTo>
                    <a:lnTo>
                      <a:pt x="102" y="252"/>
                    </a:lnTo>
                    <a:lnTo>
                      <a:pt x="106" y="256"/>
                    </a:lnTo>
                    <a:lnTo>
                      <a:pt x="110" y="260"/>
                    </a:lnTo>
                    <a:lnTo>
                      <a:pt x="110" y="260"/>
                    </a:lnTo>
                    <a:lnTo>
                      <a:pt x="116" y="260"/>
                    </a:lnTo>
                    <a:lnTo>
                      <a:pt x="122" y="260"/>
                    </a:lnTo>
                    <a:lnTo>
                      <a:pt x="134" y="256"/>
                    </a:lnTo>
                    <a:lnTo>
                      <a:pt x="146" y="248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8" y="236"/>
                    </a:lnTo>
                    <a:lnTo>
                      <a:pt x="172" y="234"/>
                    </a:lnTo>
                    <a:lnTo>
                      <a:pt x="180" y="236"/>
                    </a:lnTo>
                    <a:lnTo>
                      <a:pt x="184" y="238"/>
                    </a:lnTo>
                    <a:lnTo>
                      <a:pt x="190" y="238"/>
                    </a:lnTo>
                    <a:lnTo>
                      <a:pt x="198" y="236"/>
                    </a:lnTo>
                    <a:lnTo>
                      <a:pt x="208" y="232"/>
                    </a:lnTo>
                    <a:lnTo>
                      <a:pt x="208" y="232"/>
                    </a:lnTo>
                    <a:lnTo>
                      <a:pt x="212" y="230"/>
                    </a:lnTo>
                    <a:lnTo>
                      <a:pt x="216" y="226"/>
                    </a:lnTo>
                    <a:lnTo>
                      <a:pt x="222" y="218"/>
                    </a:lnTo>
                    <a:lnTo>
                      <a:pt x="224" y="210"/>
                    </a:lnTo>
                    <a:lnTo>
                      <a:pt x="224" y="200"/>
                    </a:lnTo>
                    <a:lnTo>
                      <a:pt x="224" y="192"/>
                    </a:lnTo>
                    <a:lnTo>
                      <a:pt x="226" y="184"/>
                    </a:lnTo>
                    <a:lnTo>
                      <a:pt x="232" y="178"/>
                    </a:lnTo>
                    <a:lnTo>
                      <a:pt x="244" y="174"/>
                    </a:lnTo>
                    <a:lnTo>
                      <a:pt x="244" y="174"/>
                    </a:lnTo>
                    <a:lnTo>
                      <a:pt x="254" y="172"/>
                    </a:lnTo>
                    <a:lnTo>
                      <a:pt x="260" y="170"/>
                    </a:lnTo>
                    <a:lnTo>
                      <a:pt x="264" y="164"/>
                    </a:lnTo>
                    <a:lnTo>
                      <a:pt x="266" y="158"/>
                    </a:lnTo>
                    <a:lnTo>
                      <a:pt x="268" y="152"/>
                    </a:lnTo>
                    <a:lnTo>
                      <a:pt x="272" y="146"/>
                    </a:lnTo>
                    <a:lnTo>
                      <a:pt x="280" y="140"/>
                    </a:lnTo>
                    <a:lnTo>
                      <a:pt x="292" y="136"/>
                    </a:lnTo>
                    <a:lnTo>
                      <a:pt x="292" y="136"/>
                    </a:lnTo>
                    <a:lnTo>
                      <a:pt x="322" y="124"/>
                    </a:lnTo>
                    <a:lnTo>
                      <a:pt x="348" y="112"/>
                    </a:lnTo>
                    <a:lnTo>
                      <a:pt x="370" y="102"/>
                    </a:lnTo>
                    <a:lnTo>
                      <a:pt x="392" y="94"/>
                    </a:lnTo>
                    <a:lnTo>
                      <a:pt x="392" y="94"/>
                    </a:lnTo>
                    <a:lnTo>
                      <a:pt x="408" y="90"/>
                    </a:lnTo>
                    <a:lnTo>
                      <a:pt x="418" y="86"/>
                    </a:lnTo>
                    <a:lnTo>
                      <a:pt x="424" y="82"/>
                    </a:lnTo>
                    <a:lnTo>
                      <a:pt x="426" y="76"/>
                    </a:lnTo>
                    <a:lnTo>
                      <a:pt x="424" y="72"/>
                    </a:lnTo>
                    <a:lnTo>
                      <a:pt x="420" y="70"/>
                    </a:lnTo>
                    <a:lnTo>
                      <a:pt x="408" y="64"/>
                    </a:lnTo>
                    <a:lnTo>
                      <a:pt x="408" y="64"/>
                    </a:lnTo>
                    <a:lnTo>
                      <a:pt x="398" y="60"/>
                    </a:lnTo>
                    <a:lnTo>
                      <a:pt x="390" y="54"/>
                    </a:lnTo>
                    <a:lnTo>
                      <a:pt x="370" y="40"/>
                    </a:lnTo>
                    <a:lnTo>
                      <a:pt x="360" y="32"/>
                    </a:lnTo>
                    <a:lnTo>
                      <a:pt x="348" y="26"/>
                    </a:lnTo>
                    <a:lnTo>
                      <a:pt x="334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02" y="22"/>
                    </a:lnTo>
                    <a:lnTo>
                      <a:pt x="294" y="24"/>
                    </a:lnTo>
                    <a:lnTo>
                      <a:pt x="288" y="26"/>
                    </a:lnTo>
                    <a:lnTo>
                      <a:pt x="284" y="30"/>
                    </a:lnTo>
                    <a:lnTo>
                      <a:pt x="282" y="36"/>
                    </a:lnTo>
                    <a:lnTo>
                      <a:pt x="280" y="38"/>
                    </a:lnTo>
                    <a:lnTo>
                      <a:pt x="276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72" y="36"/>
                    </a:lnTo>
                    <a:lnTo>
                      <a:pt x="272" y="32"/>
                    </a:lnTo>
                    <a:lnTo>
                      <a:pt x="272" y="30"/>
                    </a:lnTo>
                    <a:lnTo>
                      <a:pt x="268" y="26"/>
                    </a:lnTo>
                    <a:lnTo>
                      <a:pt x="268" y="26"/>
                    </a:lnTo>
                    <a:lnTo>
                      <a:pt x="266" y="26"/>
                    </a:lnTo>
                    <a:lnTo>
                      <a:pt x="260" y="26"/>
                    </a:lnTo>
                    <a:lnTo>
                      <a:pt x="250" y="24"/>
                    </a:lnTo>
                    <a:lnTo>
                      <a:pt x="234" y="22"/>
                    </a:lnTo>
                    <a:lnTo>
                      <a:pt x="234" y="22"/>
                    </a:lnTo>
                    <a:lnTo>
                      <a:pt x="218" y="16"/>
                    </a:lnTo>
                    <a:lnTo>
                      <a:pt x="208" y="12"/>
                    </a:lnTo>
                    <a:lnTo>
                      <a:pt x="192" y="2"/>
                    </a:lnTo>
                    <a:lnTo>
                      <a:pt x="186" y="0"/>
                    </a:lnTo>
                    <a:lnTo>
                      <a:pt x="178" y="0"/>
                    </a:lnTo>
                    <a:lnTo>
                      <a:pt x="168" y="0"/>
                    </a:lnTo>
                    <a:lnTo>
                      <a:pt x="154" y="2"/>
                    </a:lnTo>
                    <a:lnTo>
                      <a:pt x="154" y="2"/>
                    </a:lnTo>
                    <a:lnTo>
                      <a:pt x="138" y="6"/>
                    </a:lnTo>
                    <a:lnTo>
                      <a:pt x="120" y="8"/>
                    </a:lnTo>
                    <a:lnTo>
                      <a:pt x="82" y="12"/>
                    </a:lnTo>
                    <a:lnTo>
                      <a:pt x="54" y="16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4" y="24"/>
                    </a:lnTo>
                    <a:lnTo>
                      <a:pt x="56" y="28"/>
                    </a:lnTo>
                    <a:lnTo>
                      <a:pt x="58" y="36"/>
                    </a:lnTo>
                    <a:lnTo>
                      <a:pt x="60" y="42"/>
                    </a:lnTo>
                    <a:lnTo>
                      <a:pt x="64" y="46"/>
                    </a:lnTo>
                    <a:lnTo>
                      <a:pt x="68" y="4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84" y="64"/>
                    </a:lnTo>
                    <a:lnTo>
                      <a:pt x="76" y="68"/>
                    </a:lnTo>
                    <a:lnTo>
                      <a:pt x="74" y="72"/>
                    </a:lnTo>
                    <a:lnTo>
                      <a:pt x="72" y="76"/>
                    </a:lnTo>
                    <a:lnTo>
                      <a:pt x="72" y="76"/>
                    </a:lnTo>
                    <a:lnTo>
                      <a:pt x="72" y="80"/>
                    </a:lnTo>
                    <a:lnTo>
                      <a:pt x="70" y="82"/>
                    </a:lnTo>
                    <a:lnTo>
                      <a:pt x="64" y="82"/>
                    </a:lnTo>
                    <a:lnTo>
                      <a:pt x="58" y="84"/>
                    </a:lnTo>
                    <a:lnTo>
                      <a:pt x="56" y="86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4"/>
                    </a:lnTo>
                    <a:lnTo>
                      <a:pt x="54" y="98"/>
                    </a:lnTo>
                    <a:lnTo>
                      <a:pt x="48" y="106"/>
                    </a:lnTo>
                    <a:lnTo>
                      <a:pt x="44" y="110"/>
                    </a:lnTo>
                    <a:lnTo>
                      <a:pt x="44" y="112"/>
                    </a:lnTo>
                    <a:lnTo>
                      <a:pt x="46" y="114"/>
                    </a:lnTo>
                    <a:lnTo>
                      <a:pt x="46" y="114"/>
                    </a:lnTo>
                    <a:lnTo>
                      <a:pt x="54" y="118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4" y="124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34" y="128"/>
                    </a:lnTo>
                    <a:lnTo>
                      <a:pt x="30" y="130"/>
                    </a:lnTo>
                    <a:lnTo>
                      <a:pt x="30" y="134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4" y="144"/>
                    </a:lnTo>
                    <a:lnTo>
                      <a:pt x="32" y="150"/>
                    </a:lnTo>
                    <a:lnTo>
                      <a:pt x="22" y="160"/>
                    </a:lnTo>
                    <a:lnTo>
                      <a:pt x="10" y="172"/>
                    </a:lnTo>
                    <a:lnTo>
                      <a:pt x="6" y="178"/>
                    </a:lnTo>
                    <a:lnTo>
                      <a:pt x="4" y="182"/>
                    </a:lnTo>
                    <a:lnTo>
                      <a:pt x="4" y="182"/>
                    </a:lnTo>
                    <a:lnTo>
                      <a:pt x="2" y="188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2" y="196"/>
                    </a:lnTo>
                    <a:lnTo>
                      <a:pt x="2" y="19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37" name="Freeform 6018">
                <a:extLst>
                  <a:ext uri="{FF2B5EF4-FFF2-40B4-BE49-F238E27FC236}">
                    <a16:creationId xmlns:a16="http://schemas.microsoft.com/office/drawing/2014/main" id="{2A2BF83A-E0C4-44B3-ADE8-AE756AE4A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570" y="1024573"/>
                <a:ext cx="190500" cy="87630"/>
              </a:xfrm>
              <a:custGeom>
                <a:avLst/>
                <a:gdLst/>
                <a:ahLst/>
                <a:cxnLst>
                  <a:cxn ang="0">
                    <a:pos x="12" y="124"/>
                  </a:cxn>
                  <a:cxn ang="0">
                    <a:pos x="16" y="130"/>
                  </a:cxn>
                  <a:cxn ang="0">
                    <a:pos x="36" y="120"/>
                  </a:cxn>
                  <a:cxn ang="0">
                    <a:pos x="50" y="118"/>
                  </a:cxn>
                  <a:cxn ang="0">
                    <a:pos x="66" y="124"/>
                  </a:cxn>
                  <a:cxn ang="0">
                    <a:pos x="76" y="124"/>
                  </a:cxn>
                  <a:cxn ang="0">
                    <a:pos x="88" y="114"/>
                  </a:cxn>
                  <a:cxn ang="0">
                    <a:pos x="94" y="122"/>
                  </a:cxn>
                  <a:cxn ang="0">
                    <a:pos x="112" y="138"/>
                  </a:cxn>
                  <a:cxn ang="0">
                    <a:pos x="132" y="132"/>
                  </a:cxn>
                  <a:cxn ang="0">
                    <a:pos x="138" y="114"/>
                  </a:cxn>
                  <a:cxn ang="0">
                    <a:pos x="146" y="110"/>
                  </a:cxn>
                  <a:cxn ang="0">
                    <a:pos x="156" y="114"/>
                  </a:cxn>
                  <a:cxn ang="0">
                    <a:pos x="174" y="94"/>
                  </a:cxn>
                  <a:cxn ang="0">
                    <a:pos x="182" y="76"/>
                  </a:cxn>
                  <a:cxn ang="0">
                    <a:pos x="186" y="66"/>
                  </a:cxn>
                  <a:cxn ang="0">
                    <a:pos x="206" y="56"/>
                  </a:cxn>
                  <a:cxn ang="0">
                    <a:pos x="208" y="64"/>
                  </a:cxn>
                  <a:cxn ang="0">
                    <a:pos x="206" y="88"/>
                  </a:cxn>
                  <a:cxn ang="0">
                    <a:pos x="214" y="96"/>
                  </a:cxn>
                  <a:cxn ang="0">
                    <a:pos x="236" y="100"/>
                  </a:cxn>
                  <a:cxn ang="0">
                    <a:pos x="244" y="92"/>
                  </a:cxn>
                  <a:cxn ang="0">
                    <a:pos x="246" y="80"/>
                  </a:cxn>
                  <a:cxn ang="0">
                    <a:pos x="274" y="74"/>
                  </a:cxn>
                  <a:cxn ang="0">
                    <a:pos x="294" y="60"/>
                  </a:cxn>
                  <a:cxn ang="0">
                    <a:pos x="280" y="42"/>
                  </a:cxn>
                  <a:cxn ang="0">
                    <a:pos x="272" y="36"/>
                  </a:cxn>
                  <a:cxn ang="0">
                    <a:pos x="278" y="28"/>
                  </a:cxn>
                  <a:cxn ang="0">
                    <a:pos x="300" y="18"/>
                  </a:cxn>
                  <a:cxn ang="0">
                    <a:pos x="288" y="8"/>
                  </a:cxn>
                  <a:cxn ang="0">
                    <a:pos x="258" y="0"/>
                  </a:cxn>
                  <a:cxn ang="0">
                    <a:pos x="244" y="4"/>
                  </a:cxn>
                  <a:cxn ang="0">
                    <a:pos x="234" y="16"/>
                  </a:cxn>
                  <a:cxn ang="0">
                    <a:pos x="202" y="12"/>
                  </a:cxn>
                  <a:cxn ang="0">
                    <a:pos x="160" y="18"/>
                  </a:cxn>
                  <a:cxn ang="0">
                    <a:pos x="128" y="38"/>
                  </a:cxn>
                  <a:cxn ang="0">
                    <a:pos x="102" y="58"/>
                  </a:cxn>
                  <a:cxn ang="0">
                    <a:pos x="82" y="66"/>
                  </a:cxn>
                  <a:cxn ang="0">
                    <a:pos x="66" y="78"/>
                  </a:cxn>
                  <a:cxn ang="0">
                    <a:pos x="44" y="90"/>
                  </a:cxn>
                  <a:cxn ang="0">
                    <a:pos x="28" y="86"/>
                  </a:cxn>
                  <a:cxn ang="0">
                    <a:pos x="12" y="96"/>
                  </a:cxn>
                  <a:cxn ang="0">
                    <a:pos x="2" y="112"/>
                  </a:cxn>
                  <a:cxn ang="0">
                    <a:pos x="14" y="116"/>
                  </a:cxn>
                </a:cxnLst>
                <a:rect l="0" t="0" r="r" b="b"/>
                <a:pathLst>
                  <a:path w="300" h="138">
                    <a:moveTo>
                      <a:pt x="14" y="120"/>
                    </a:moveTo>
                    <a:lnTo>
                      <a:pt x="14" y="120"/>
                    </a:lnTo>
                    <a:lnTo>
                      <a:pt x="12" y="124"/>
                    </a:lnTo>
                    <a:lnTo>
                      <a:pt x="12" y="126"/>
                    </a:lnTo>
                    <a:lnTo>
                      <a:pt x="14" y="128"/>
                    </a:lnTo>
                    <a:lnTo>
                      <a:pt x="16" y="130"/>
                    </a:lnTo>
                    <a:lnTo>
                      <a:pt x="24" y="128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42" y="118"/>
                    </a:lnTo>
                    <a:lnTo>
                      <a:pt x="46" y="116"/>
                    </a:lnTo>
                    <a:lnTo>
                      <a:pt x="50" y="118"/>
                    </a:lnTo>
                    <a:lnTo>
                      <a:pt x="52" y="118"/>
                    </a:lnTo>
                    <a:lnTo>
                      <a:pt x="60" y="124"/>
                    </a:lnTo>
                    <a:lnTo>
                      <a:pt x="66" y="124"/>
                    </a:lnTo>
                    <a:lnTo>
                      <a:pt x="72" y="126"/>
                    </a:lnTo>
                    <a:lnTo>
                      <a:pt x="72" y="126"/>
                    </a:lnTo>
                    <a:lnTo>
                      <a:pt x="76" y="124"/>
                    </a:lnTo>
                    <a:lnTo>
                      <a:pt x="82" y="122"/>
                    </a:lnTo>
                    <a:lnTo>
                      <a:pt x="86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30"/>
                    </a:lnTo>
                    <a:lnTo>
                      <a:pt x="104" y="134"/>
                    </a:lnTo>
                    <a:lnTo>
                      <a:pt x="112" y="138"/>
                    </a:lnTo>
                    <a:lnTo>
                      <a:pt x="118" y="138"/>
                    </a:lnTo>
                    <a:lnTo>
                      <a:pt x="126" y="136"/>
                    </a:lnTo>
                    <a:lnTo>
                      <a:pt x="132" y="132"/>
                    </a:lnTo>
                    <a:lnTo>
                      <a:pt x="136" y="12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06"/>
                    </a:lnTo>
                    <a:lnTo>
                      <a:pt x="140" y="104"/>
                    </a:lnTo>
                    <a:lnTo>
                      <a:pt x="146" y="110"/>
                    </a:lnTo>
                    <a:lnTo>
                      <a:pt x="150" y="114"/>
                    </a:lnTo>
                    <a:lnTo>
                      <a:pt x="154" y="114"/>
                    </a:lnTo>
                    <a:lnTo>
                      <a:pt x="156" y="114"/>
                    </a:lnTo>
                    <a:lnTo>
                      <a:pt x="160" y="112"/>
                    </a:lnTo>
                    <a:lnTo>
                      <a:pt x="164" y="108"/>
                    </a:lnTo>
                    <a:lnTo>
                      <a:pt x="174" y="94"/>
                    </a:lnTo>
                    <a:lnTo>
                      <a:pt x="174" y="94"/>
                    </a:lnTo>
                    <a:lnTo>
                      <a:pt x="180" y="82"/>
                    </a:lnTo>
                    <a:lnTo>
                      <a:pt x="182" y="76"/>
                    </a:lnTo>
                    <a:lnTo>
                      <a:pt x="182" y="68"/>
                    </a:lnTo>
                    <a:lnTo>
                      <a:pt x="184" y="66"/>
                    </a:lnTo>
                    <a:lnTo>
                      <a:pt x="186" y="66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206" y="56"/>
                    </a:lnTo>
                    <a:lnTo>
                      <a:pt x="208" y="58"/>
                    </a:lnTo>
                    <a:lnTo>
                      <a:pt x="210" y="58"/>
                    </a:lnTo>
                    <a:lnTo>
                      <a:pt x="208" y="64"/>
                    </a:lnTo>
                    <a:lnTo>
                      <a:pt x="206" y="72"/>
                    </a:lnTo>
                    <a:lnTo>
                      <a:pt x="204" y="80"/>
                    </a:lnTo>
                    <a:lnTo>
                      <a:pt x="206" y="88"/>
                    </a:lnTo>
                    <a:lnTo>
                      <a:pt x="208" y="92"/>
                    </a:lnTo>
                    <a:lnTo>
                      <a:pt x="210" y="94"/>
                    </a:lnTo>
                    <a:lnTo>
                      <a:pt x="214" y="96"/>
                    </a:lnTo>
                    <a:lnTo>
                      <a:pt x="222" y="98"/>
                    </a:lnTo>
                    <a:lnTo>
                      <a:pt x="222" y="98"/>
                    </a:lnTo>
                    <a:lnTo>
                      <a:pt x="236" y="100"/>
                    </a:lnTo>
                    <a:lnTo>
                      <a:pt x="242" y="98"/>
                    </a:lnTo>
                    <a:lnTo>
                      <a:pt x="246" y="96"/>
                    </a:lnTo>
                    <a:lnTo>
                      <a:pt x="244" y="92"/>
                    </a:lnTo>
                    <a:lnTo>
                      <a:pt x="244" y="86"/>
                    </a:lnTo>
                    <a:lnTo>
                      <a:pt x="244" y="82"/>
                    </a:lnTo>
                    <a:lnTo>
                      <a:pt x="246" y="80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74" y="74"/>
                    </a:lnTo>
                    <a:lnTo>
                      <a:pt x="284" y="70"/>
                    </a:lnTo>
                    <a:lnTo>
                      <a:pt x="290" y="66"/>
                    </a:lnTo>
                    <a:lnTo>
                      <a:pt x="294" y="60"/>
                    </a:lnTo>
                    <a:lnTo>
                      <a:pt x="294" y="54"/>
                    </a:lnTo>
                    <a:lnTo>
                      <a:pt x="290" y="48"/>
                    </a:lnTo>
                    <a:lnTo>
                      <a:pt x="280" y="42"/>
                    </a:lnTo>
                    <a:lnTo>
                      <a:pt x="280" y="42"/>
                    </a:lnTo>
                    <a:lnTo>
                      <a:pt x="274" y="38"/>
                    </a:lnTo>
                    <a:lnTo>
                      <a:pt x="272" y="36"/>
                    </a:lnTo>
                    <a:lnTo>
                      <a:pt x="272" y="34"/>
                    </a:lnTo>
                    <a:lnTo>
                      <a:pt x="272" y="32"/>
                    </a:lnTo>
                    <a:lnTo>
                      <a:pt x="278" y="28"/>
                    </a:lnTo>
                    <a:lnTo>
                      <a:pt x="288" y="24"/>
                    </a:lnTo>
                    <a:lnTo>
                      <a:pt x="296" y="22"/>
                    </a:lnTo>
                    <a:lnTo>
                      <a:pt x="300" y="18"/>
                    </a:lnTo>
                    <a:lnTo>
                      <a:pt x="300" y="16"/>
                    </a:lnTo>
                    <a:lnTo>
                      <a:pt x="298" y="14"/>
                    </a:lnTo>
                    <a:lnTo>
                      <a:pt x="288" y="8"/>
                    </a:lnTo>
                    <a:lnTo>
                      <a:pt x="288" y="8"/>
                    </a:lnTo>
                    <a:lnTo>
                      <a:pt x="266" y="0"/>
                    </a:lnTo>
                    <a:lnTo>
                      <a:pt x="258" y="0"/>
                    </a:lnTo>
                    <a:lnTo>
                      <a:pt x="254" y="0"/>
                    </a:lnTo>
                    <a:lnTo>
                      <a:pt x="248" y="2"/>
                    </a:lnTo>
                    <a:lnTo>
                      <a:pt x="244" y="4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34" y="16"/>
                    </a:lnTo>
                    <a:lnTo>
                      <a:pt x="232" y="16"/>
                    </a:lnTo>
                    <a:lnTo>
                      <a:pt x="224" y="16"/>
                    </a:lnTo>
                    <a:lnTo>
                      <a:pt x="202" y="12"/>
                    </a:lnTo>
                    <a:lnTo>
                      <a:pt x="186" y="12"/>
                    </a:lnTo>
                    <a:lnTo>
                      <a:pt x="170" y="14"/>
                    </a:lnTo>
                    <a:lnTo>
                      <a:pt x="160" y="18"/>
                    </a:lnTo>
                    <a:lnTo>
                      <a:pt x="150" y="22"/>
                    </a:lnTo>
                    <a:lnTo>
                      <a:pt x="140" y="28"/>
                    </a:lnTo>
                    <a:lnTo>
                      <a:pt x="128" y="38"/>
                    </a:lnTo>
                    <a:lnTo>
                      <a:pt x="128" y="38"/>
                    </a:lnTo>
                    <a:lnTo>
                      <a:pt x="112" y="50"/>
                    </a:lnTo>
                    <a:lnTo>
                      <a:pt x="102" y="58"/>
                    </a:lnTo>
                    <a:lnTo>
                      <a:pt x="94" y="62"/>
                    </a:lnTo>
                    <a:lnTo>
                      <a:pt x="90" y="62"/>
                    </a:lnTo>
                    <a:lnTo>
                      <a:pt x="82" y="66"/>
                    </a:lnTo>
                    <a:lnTo>
                      <a:pt x="76" y="70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58" y="86"/>
                    </a:lnTo>
                    <a:lnTo>
                      <a:pt x="50" y="88"/>
                    </a:lnTo>
                    <a:lnTo>
                      <a:pt x="44" y="90"/>
                    </a:lnTo>
                    <a:lnTo>
                      <a:pt x="38" y="88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0" y="90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4" y="104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4" y="112"/>
                    </a:lnTo>
                    <a:lnTo>
                      <a:pt x="12" y="114"/>
                    </a:lnTo>
                    <a:lnTo>
                      <a:pt x="14" y="116"/>
                    </a:lnTo>
                    <a:lnTo>
                      <a:pt x="14" y="120"/>
                    </a:lnTo>
                    <a:lnTo>
                      <a:pt x="14" y="1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38" name="Freeform 6019">
                <a:extLst>
                  <a:ext uri="{FF2B5EF4-FFF2-40B4-BE49-F238E27FC236}">
                    <a16:creationId xmlns:a16="http://schemas.microsoft.com/office/drawing/2014/main" id="{8DFF94D9-EB46-4082-9B0C-C4D0908FA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120" y="1056323"/>
                <a:ext cx="35560" cy="1016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4" y="14"/>
                  </a:cxn>
                  <a:cxn ang="0">
                    <a:pos x="18" y="16"/>
                  </a:cxn>
                  <a:cxn ang="0">
                    <a:pos x="38" y="16"/>
                  </a:cxn>
                  <a:cxn ang="0">
                    <a:pos x="46" y="14"/>
                  </a:cxn>
                  <a:cxn ang="0">
                    <a:pos x="54" y="12"/>
                  </a:cxn>
                  <a:cxn ang="0">
                    <a:pos x="54" y="12"/>
                  </a:cxn>
                  <a:cxn ang="0">
                    <a:pos x="56" y="10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46" y="2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6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18" y="16"/>
                    </a:lnTo>
                    <a:lnTo>
                      <a:pt x="38" y="16"/>
                    </a:lnTo>
                    <a:lnTo>
                      <a:pt x="46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6" y="2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39" name="Freeform 6020">
                <a:extLst>
                  <a:ext uri="{FF2B5EF4-FFF2-40B4-BE49-F238E27FC236}">
                    <a16:creationId xmlns:a16="http://schemas.microsoft.com/office/drawing/2014/main" id="{0A8AC365-1C72-4660-B2E9-E82287379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310" y="996633"/>
                <a:ext cx="34290" cy="19050"/>
              </a:xfrm>
              <a:custGeom>
                <a:avLst/>
                <a:gdLst/>
                <a:ahLst/>
                <a:cxnLst>
                  <a:cxn ang="0">
                    <a:pos x="42" y="30"/>
                  </a:cxn>
                  <a:cxn ang="0">
                    <a:pos x="42" y="30"/>
                  </a:cxn>
                  <a:cxn ang="0">
                    <a:pos x="52" y="28"/>
                  </a:cxn>
                  <a:cxn ang="0">
                    <a:pos x="54" y="26"/>
                  </a:cxn>
                  <a:cxn ang="0">
                    <a:pos x="54" y="24"/>
                  </a:cxn>
                  <a:cxn ang="0">
                    <a:pos x="50" y="18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34" y="4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8" y="22"/>
                  </a:cxn>
                  <a:cxn ang="0">
                    <a:pos x="24" y="28"/>
                  </a:cxn>
                  <a:cxn ang="0">
                    <a:pos x="32" y="28"/>
                  </a:cxn>
                  <a:cxn ang="0">
                    <a:pos x="42" y="30"/>
                  </a:cxn>
                  <a:cxn ang="0">
                    <a:pos x="42" y="30"/>
                  </a:cxn>
                </a:cxnLst>
                <a:rect l="0" t="0" r="r" b="b"/>
                <a:pathLst>
                  <a:path w="54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0" y="1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4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8" y="22"/>
                    </a:lnTo>
                    <a:lnTo>
                      <a:pt x="24" y="28"/>
                    </a:lnTo>
                    <a:lnTo>
                      <a:pt x="32" y="28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40" name="Freeform 6021">
                <a:extLst>
                  <a:ext uri="{FF2B5EF4-FFF2-40B4-BE49-F238E27FC236}">
                    <a16:creationId xmlns:a16="http://schemas.microsoft.com/office/drawing/2014/main" id="{B2D0FFA9-608A-4F53-8334-DE631B298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950" y="994093"/>
                <a:ext cx="97790" cy="39370"/>
              </a:xfrm>
              <a:custGeom>
                <a:avLst/>
                <a:gdLst/>
                <a:ahLst/>
                <a:cxnLst>
                  <a:cxn ang="0">
                    <a:pos x="106" y="56"/>
                  </a:cxn>
                  <a:cxn ang="0">
                    <a:pos x="106" y="56"/>
                  </a:cxn>
                  <a:cxn ang="0">
                    <a:pos x="120" y="52"/>
                  </a:cxn>
                  <a:cxn ang="0">
                    <a:pos x="130" y="48"/>
                  </a:cxn>
                  <a:cxn ang="0">
                    <a:pos x="136" y="44"/>
                  </a:cxn>
                  <a:cxn ang="0">
                    <a:pos x="138" y="40"/>
                  </a:cxn>
                  <a:cxn ang="0">
                    <a:pos x="138" y="34"/>
                  </a:cxn>
                  <a:cxn ang="0">
                    <a:pos x="132" y="30"/>
                  </a:cxn>
                  <a:cxn ang="0">
                    <a:pos x="124" y="28"/>
                  </a:cxn>
                  <a:cxn ang="0">
                    <a:pos x="114" y="26"/>
                  </a:cxn>
                  <a:cxn ang="0">
                    <a:pos x="114" y="26"/>
                  </a:cxn>
                  <a:cxn ang="0">
                    <a:pos x="104" y="24"/>
                  </a:cxn>
                  <a:cxn ang="0">
                    <a:pos x="104" y="24"/>
                  </a:cxn>
                  <a:cxn ang="0">
                    <a:pos x="118" y="22"/>
                  </a:cxn>
                  <a:cxn ang="0">
                    <a:pos x="138" y="16"/>
                  </a:cxn>
                  <a:cxn ang="0">
                    <a:pos x="148" y="12"/>
                  </a:cxn>
                  <a:cxn ang="0">
                    <a:pos x="152" y="8"/>
                  </a:cxn>
                  <a:cxn ang="0">
                    <a:pos x="152" y="8"/>
                  </a:cxn>
                  <a:cxn ang="0">
                    <a:pos x="154" y="4"/>
                  </a:cxn>
                  <a:cxn ang="0">
                    <a:pos x="152" y="2"/>
                  </a:cxn>
                  <a:cxn ang="0">
                    <a:pos x="148" y="0"/>
                  </a:cxn>
                  <a:cxn ang="0">
                    <a:pos x="138" y="0"/>
                  </a:cxn>
                  <a:cxn ang="0">
                    <a:pos x="124" y="0"/>
                  </a:cxn>
                  <a:cxn ang="0">
                    <a:pos x="90" y="4"/>
                  </a:cxn>
                  <a:cxn ang="0">
                    <a:pos x="50" y="8"/>
                  </a:cxn>
                  <a:cxn ang="0">
                    <a:pos x="50" y="8"/>
                  </a:cxn>
                  <a:cxn ang="0">
                    <a:pos x="18" y="14"/>
                  </a:cxn>
                  <a:cxn ang="0">
                    <a:pos x="8" y="18"/>
                  </a:cxn>
                  <a:cxn ang="0">
                    <a:pos x="4" y="22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8" y="46"/>
                  </a:cxn>
                  <a:cxn ang="0">
                    <a:pos x="8" y="46"/>
                  </a:cxn>
                  <a:cxn ang="0">
                    <a:pos x="14" y="52"/>
                  </a:cxn>
                  <a:cxn ang="0">
                    <a:pos x="22" y="58"/>
                  </a:cxn>
                  <a:cxn ang="0">
                    <a:pos x="32" y="60"/>
                  </a:cxn>
                  <a:cxn ang="0">
                    <a:pos x="46" y="62"/>
                  </a:cxn>
                  <a:cxn ang="0">
                    <a:pos x="74" y="60"/>
                  </a:cxn>
                  <a:cxn ang="0">
                    <a:pos x="106" y="56"/>
                  </a:cxn>
                  <a:cxn ang="0">
                    <a:pos x="106" y="56"/>
                  </a:cxn>
                </a:cxnLst>
                <a:rect l="0" t="0" r="r" b="b"/>
                <a:pathLst>
                  <a:path w="154" h="62">
                    <a:moveTo>
                      <a:pt x="106" y="56"/>
                    </a:moveTo>
                    <a:lnTo>
                      <a:pt x="106" y="56"/>
                    </a:lnTo>
                    <a:lnTo>
                      <a:pt x="120" y="52"/>
                    </a:lnTo>
                    <a:lnTo>
                      <a:pt x="130" y="48"/>
                    </a:lnTo>
                    <a:lnTo>
                      <a:pt x="136" y="44"/>
                    </a:lnTo>
                    <a:lnTo>
                      <a:pt x="138" y="40"/>
                    </a:lnTo>
                    <a:lnTo>
                      <a:pt x="138" y="34"/>
                    </a:lnTo>
                    <a:lnTo>
                      <a:pt x="132" y="30"/>
                    </a:lnTo>
                    <a:lnTo>
                      <a:pt x="124" y="28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18" y="22"/>
                    </a:lnTo>
                    <a:lnTo>
                      <a:pt x="138" y="16"/>
                    </a:lnTo>
                    <a:lnTo>
                      <a:pt x="148" y="12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54" y="4"/>
                    </a:lnTo>
                    <a:lnTo>
                      <a:pt x="152" y="2"/>
                    </a:lnTo>
                    <a:lnTo>
                      <a:pt x="148" y="0"/>
                    </a:lnTo>
                    <a:lnTo>
                      <a:pt x="138" y="0"/>
                    </a:lnTo>
                    <a:lnTo>
                      <a:pt x="124" y="0"/>
                    </a:lnTo>
                    <a:lnTo>
                      <a:pt x="90" y="4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18" y="14"/>
                    </a:lnTo>
                    <a:lnTo>
                      <a:pt x="8" y="18"/>
                    </a:lnTo>
                    <a:lnTo>
                      <a:pt x="4" y="22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4" y="52"/>
                    </a:lnTo>
                    <a:lnTo>
                      <a:pt x="22" y="58"/>
                    </a:lnTo>
                    <a:lnTo>
                      <a:pt x="32" y="60"/>
                    </a:lnTo>
                    <a:lnTo>
                      <a:pt x="46" y="62"/>
                    </a:lnTo>
                    <a:lnTo>
                      <a:pt x="74" y="60"/>
                    </a:lnTo>
                    <a:lnTo>
                      <a:pt x="106" y="56"/>
                    </a:lnTo>
                    <a:lnTo>
                      <a:pt x="106" y="5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41" name="Freeform 6022">
                <a:extLst>
                  <a:ext uri="{FF2B5EF4-FFF2-40B4-BE49-F238E27FC236}">
                    <a16:creationId xmlns:a16="http://schemas.microsoft.com/office/drawing/2014/main" id="{041C9B3A-7F3F-47F3-9AFB-C122B8451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920" y="1067753"/>
                <a:ext cx="143510" cy="87630"/>
              </a:xfrm>
              <a:custGeom>
                <a:avLst/>
                <a:gdLst/>
                <a:ahLst/>
                <a:cxnLst>
                  <a:cxn ang="0">
                    <a:pos x="144" y="12"/>
                  </a:cxn>
                  <a:cxn ang="0">
                    <a:pos x="130" y="4"/>
                  </a:cxn>
                  <a:cxn ang="0">
                    <a:pos x="104" y="4"/>
                  </a:cxn>
                  <a:cxn ang="0">
                    <a:pos x="88" y="8"/>
                  </a:cxn>
                  <a:cxn ang="0">
                    <a:pos x="78" y="14"/>
                  </a:cxn>
                  <a:cxn ang="0">
                    <a:pos x="84" y="22"/>
                  </a:cxn>
                  <a:cxn ang="0">
                    <a:pos x="124" y="62"/>
                  </a:cxn>
                  <a:cxn ang="0">
                    <a:pos x="102" y="50"/>
                  </a:cxn>
                  <a:cxn ang="0">
                    <a:pos x="82" y="34"/>
                  </a:cxn>
                  <a:cxn ang="0">
                    <a:pos x="74" y="24"/>
                  </a:cxn>
                  <a:cxn ang="0">
                    <a:pos x="64" y="20"/>
                  </a:cxn>
                  <a:cxn ang="0">
                    <a:pos x="54" y="18"/>
                  </a:cxn>
                  <a:cxn ang="0">
                    <a:pos x="32" y="20"/>
                  </a:cxn>
                  <a:cxn ang="0">
                    <a:pos x="26" y="26"/>
                  </a:cxn>
                  <a:cxn ang="0">
                    <a:pos x="32" y="36"/>
                  </a:cxn>
                  <a:cxn ang="0">
                    <a:pos x="46" y="52"/>
                  </a:cxn>
                  <a:cxn ang="0">
                    <a:pos x="56" y="64"/>
                  </a:cxn>
                  <a:cxn ang="0">
                    <a:pos x="42" y="60"/>
                  </a:cxn>
                  <a:cxn ang="0">
                    <a:pos x="32" y="62"/>
                  </a:cxn>
                  <a:cxn ang="0">
                    <a:pos x="26" y="66"/>
                  </a:cxn>
                  <a:cxn ang="0">
                    <a:pos x="8" y="74"/>
                  </a:cxn>
                  <a:cxn ang="0">
                    <a:pos x="0" y="78"/>
                  </a:cxn>
                  <a:cxn ang="0">
                    <a:pos x="4" y="86"/>
                  </a:cxn>
                  <a:cxn ang="0">
                    <a:pos x="8" y="88"/>
                  </a:cxn>
                  <a:cxn ang="0">
                    <a:pos x="26" y="90"/>
                  </a:cxn>
                  <a:cxn ang="0">
                    <a:pos x="66" y="86"/>
                  </a:cxn>
                  <a:cxn ang="0">
                    <a:pos x="122" y="76"/>
                  </a:cxn>
                  <a:cxn ang="0">
                    <a:pos x="136" y="76"/>
                  </a:cxn>
                  <a:cxn ang="0">
                    <a:pos x="138" y="80"/>
                  </a:cxn>
                  <a:cxn ang="0">
                    <a:pos x="106" y="90"/>
                  </a:cxn>
                  <a:cxn ang="0">
                    <a:pos x="92" y="98"/>
                  </a:cxn>
                  <a:cxn ang="0">
                    <a:pos x="90" y="104"/>
                  </a:cxn>
                  <a:cxn ang="0">
                    <a:pos x="92" y="106"/>
                  </a:cxn>
                  <a:cxn ang="0">
                    <a:pos x="100" y="120"/>
                  </a:cxn>
                  <a:cxn ang="0">
                    <a:pos x="104" y="136"/>
                  </a:cxn>
                  <a:cxn ang="0">
                    <a:pos x="116" y="136"/>
                  </a:cxn>
                  <a:cxn ang="0">
                    <a:pos x="126" y="134"/>
                  </a:cxn>
                  <a:cxn ang="0">
                    <a:pos x="142" y="128"/>
                  </a:cxn>
                  <a:cxn ang="0">
                    <a:pos x="166" y="132"/>
                  </a:cxn>
                  <a:cxn ang="0">
                    <a:pos x="200" y="128"/>
                  </a:cxn>
                  <a:cxn ang="0">
                    <a:pos x="208" y="122"/>
                  </a:cxn>
                  <a:cxn ang="0">
                    <a:pos x="208" y="112"/>
                  </a:cxn>
                  <a:cxn ang="0">
                    <a:pos x="202" y="100"/>
                  </a:cxn>
                  <a:cxn ang="0">
                    <a:pos x="202" y="88"/>
                  </a:cxn>
                  <a:cxn ang="0">
                    <a:pos x="210" y="88"/>
                  </a:cxn>
                  <a:cxn ang="0">
                    <a:pos x="214" y="92"/>
                  </a:cxn>
                  <a:cxn ang="0">
                    <a:pos x="226" y="98"/>
                  </a:cxn>
                  <a:cxn ang="0">
                    <a:pos x="224" y="90"/>
                  </a:cxn>
                  <a:cxn ang="0">
                    <a:pos x="216" y="76"/>
                  </a:cxn>
                  <a:cxn ang="0">
                    <a:pos x="212" y="60"/>
                  </a:cxn>
                  <a:cxn ang="0">
                    <a:pos x="208" y="30"/>
                  </a:cxn>
                  <a:cxn ang="0">
                    <a:pos x="196" y="10"/>
                  </a:cxn>
                  <a:cxn ang="0">
                    <a:pos x="184" y="4"/>
                  </a:cxn>
                  <a:cxn ang="0">
                    <a:pos x="164" y="0"/>
                  </a:cxn>
                  <a:cxn ang="0">
                    <a:pos x="156" y="6"/>
                  </a:cxn>
                  <a:cxn ang="0">
                    <a:pos x="148" y="14"/>
                  </a:cxn>
                  <a:cxn ang="0">
                    <a:pos x="144" y="12"/>
                  </a:cxn>
                </a:cxnLst>
                <a:rect l="0" t="0" r="r" b="b"/>
                <a:pathLst>
                  <a:path w="226" h="138">
                    <a:moveTo>
                      <a:pt x="144" y="12"/>
                    </a:moveTo>
                    <a:lnTo>
                      <a:pt x="144" y="12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18" y="2"/>
                    </a:lnTo>
                    <a:lnTo>
                      <a:pt x="104" y="4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0" y="10"/>
                    </a:lnTo>
                    <a:lnTo>
                      <a:pt x="78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102" y="38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02" y="50"/>
                    </a:lnTo>
                    <a:lnTo>
                      <a:pt x="90" y="42"/>
                    </a:lnTo>
                    <a:lnTo>
                      <a:pt x="82" y="34"/>
                    </a:lnTo>
                    <a:lnTo>
                      <a:pt x="78" y="28"/>
                    </a:lnTo>
                    <a:lnTo>
                      <a:pt x="74" y="24"/>
                    </a:lnTo>
                    <a:lnTo>
                      <a:pt x="70" y="22"/>
                    </a:lnTo>
                    <a:lnTo>
                      <a:pt x="64" y="2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40" y="18"/>
                    </a:lnTo>
                    <a:lnTo>
                      <a:pt x="32" y="20"/>
                    </a:lnTo>
                    <a:lnTo>
                      <a:pt x="28" y="22"/>
                    </a:lnTo>
                    <a:lnTo>
                      <a:pt x="26" y="26"/>
                    </a:lnTo>
                    <a:lnTo>
                      <a:pt x="28" y="30"/>
                    </a:lnTo>
                    <a:lnTo>
                      <a:pt x="32" y="36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56" y="64"/>
                    </a:lnTo>
                    <a:lnTo>
                      <a:pt x="56" y="64"/>
                    </a:lnTo>
                    <a:lnTo>
                      <a:pt x="52" y="62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26" y="66"/>
                    </a:lnTo>
                    <a:lnTo>
                      <a:pt x="20" y="70"/>
                    </a:lnTo>
                    <a:lnTo>
                      <a:pt x="8" y="74"/>
                    </a:lnTo>
                    <a:lnTo>
                      <a:pt x="4" y="76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8" y="88"/>
                    </a:lnTo>
                    <a:lnTo>
                      <a:pt x="12" y="90"/>
                    </a:lnTo>
                    <a:lnTo>
                      <a:pt x="26" y="90"/>
                    </a:lnTo>
                    <a:lnTo>
                      <a:pt x="44" y="88"/>
                    </a:lnTo>
                    <a:lnTo>
                      <a:pt x="66" y="86"/>
                    </a:lnTo>
                    <a:lnTo>
                      <a:pt x="106" y="78"/>
                    </a:lnTo>
                    <a:lnTo>
                      <a:pt x="122" y="76"/>
                    </a:lnTo>
                    <a:lnTo>
                      <a:pt x="136" y="76"/>
                    </a:lnTo>
                    <a:lnTo>
                      <a:pt x="136" y="76"/>
                    </a:lnTo>
                    <a:lnTo>
                      <a:pt x="140" y="78"/>
                    </a:lnTo>
                    <a:lnTo>
                      <a:pt x="138" y="80"/>
                    </a:lnTo>
                    <a:lnTo>
                      <a:pt x="118" y="86"/>
                    </a:lnTo>
                    <a:lnTo>
                      <a:pt x="106" y="90"/>
                    </a:lnTo>
                    <a:lnTo>
                      <a:pt x="96" y="94"/>
                    </a:lnTo>
                    <a:lnTo>
                      <a:pt x="92" y="98"/>
                    </a:lnTo>
                    <a:lnTo>
                      <a:pt x="90" y="100"/>
                    </a:lnTo>
                    <a:lnTo>
                      <a:pt x="90" y="104"/>
                    </a:lnTo>
                    <a:lnTo>
                      <a:pt x="92" y="106"/>
                    </a:lnTo>
                    <a:lnTo>
                      <a:pt x="92" y="106"/>
                    </a:lnTo>
                    <a:lnTo>
                      <a:pt x="98" y="114"/>
                    </a:lnTo>
                    <a:lnTo>
                      <a:pt x="100" y="120"/>
                    </a:lnTo>
                    <a:lnTo>
                      <a:pt x="102" y="132"/>
                    </a:lnTo>
                    <a:lnTo>
                      <a:pt x="104" y="136"/>
                    </a:lnTo>
                    <a:lnTo>
                      <a:pt x="108" y="138"/>
                    </a:lnTo>
                    <a:lnTo>
                      <a:pt x="116" y="136"/>
                    </a:lnTo>
                    <a:lnTo>
                      <a:pt x="126" y="134"/>
                    </a:lnTo>
                    <a:lnTo>
                      <a:pt x="126" y="134"/>
                    </a:lnTo>
                    <a:lnTo>
                      <a:pt x="136" y="130"/>
                    </a:lnTo>
                    <a:lnTo>
                      <a:pt x="142" y="128"/>
                    </a:lnTo>
                    <a:lnTo>
                      <a:pt x="166" y="132"/>
                    </a:lnTo>
                    <a:lnTo>
                      <a:pt x="166" y="132"/>
                    </a:lnTo>
                    <a:lnTo>
                      <a:pt x="184" y="132"/>
                    </a:lnTo>
                    <a:lnTo>
                      <a:pt x="200" y="128"/>
                    </a:lnTo>
                    <a:lnTo>
                      <a:pt x="206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08" y="112"/>
                    </a:lnTo>
                    <a:lnTo>
                      <a:pt x="208" y="112"/>
                    </a:lnTo>
                    <a:lnTo>
                      <a:pt x="202" y="100"/>
                    </a:lnTo>
                    <a:lnTo>
                      <a:pt x="202" y="92"/>
                    </a:lnTo>
                    <a:lnTo>
                      <a:pt x="202" y="88"/>
                    </a:lnTo>
                    <a:lnTo>
                      <a:pt x="206" y="88"/>
                    </a:lnTo>
                    <a:lnTo>
                      <a:pt x="210" y="88"/>
                    </a:lnTo>
                    <a:lnTo>
                      <a:pt x="214" y="92"/>
                    </a:lnTo>
                    <a:lnTo>
                      <a:pt x="214" y="92"/>
                    </a:lnTo>
                    <a:lnTo>
                      <a:pt x="224" y="98"/>
                    </a:lnTo>
                    <a:lnTo>
                      <a:pt x="226" y="98"/>
                    </a:lnTo>
                    <a:lnTo>
                      <a:pt x="226" y="98"/>
                    </a:lnTo>
                    <a:lnTo>
                      <a:pt x="224" y="90"/>
                    </a:lnTo>
                    <a:lnTo>
                      <a:pt x="216" y="76"/>
                    </a:lnTo>
                    <a:lnTo>
                      <a:pt x="216" y="76"/>
                    </a:lnTo>
                    <a:lnTo>
                      <a:pt x="214" y="68"/>
                    </a:lnTo>
                    <a:lnTo>
                      <a:pt x="212" y="60"/>
                    </a:lnTo>
                    <a:lnTo>
                      <a:pt x="210" y="40"/>
                    </a:lnTo>
                    <a:lnTo>
                      <a:pt x="208" y="30"/>
                    </a:lnTo>
                    <a:lnTo>
                      <a:pt x="204" y="20"/>
                    </a:lnTo>
                    <a:lnTo>
                      <a:pt x="196" y="10"/>
                    </a:lnTo>
                    <a:lnTo>
                      <a:pt x="184" y="4"/>
                    </a:lnTo>
                    <a:lnTo>
                      <a:pt x="184" y="4"/>
                    </a:lnTo>
                    <a:lnTo>
                      <a:pt x="172" y="0"/>
                    </a:lnTo>
                    <a:lnTo>
                      <a:pt x="164" y="0"/>
                    </a:lnTo>
                    <a:lnTo>
                      <a:pt x="160" y="2"/>
                    </a:lnTo>
                    <a:lnTo>
                      <a:pt x="156" y="6"/>
                    </a:lnTo>
                    <a:lnTo>
                      <a:pt x="152" y="14"/>
                    </a:lnTo>
                    <a:lnTo>
                      <a:pt x="148" y="14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42" name="Freeform 6023">
                <a:extLst>
                  <a:ext uri="{FF2B5EF4-FFF2-40B4-BE49-F238E27FC236}">
                    <a16:creationId xmlns:a16="http://schemas.microsoft.com/office/drawing/2014/main" id="{892A0A10-1099-4E82-A0A2-0BF271627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770" y="887413"/>
                <a:ext cx="36830" cy="25400"/>
              </a:xfrm>
              <a:custGeom>
                <a:avLst/>
                <a:gdLst/>
                <a:ahLst/>
                <a:cxnLst>
                  <a:cxn ang="0">
                    <a:pos x="30" y="32"/>
                  </a:cxn>
                  <a:cxn ang="0">
                    <a:pos x="30" y="32"/>
                  </a:cxn>
                  <a:cxn ang="0">
                    <a:pos x="40" y="38"/>
                  </a:cxn>
                  <a:cxn ang="0">
                    <a:pos x="46" y="40"/>
                  </a:cxn>
                  <a:cxn ang="0">
                    <a:pos x="50" y="40"/>
                  </a:cxn>
                  <a:cxn ang="0">
                    <a:pos x="54" y="38"/>
                  </a:cxn>
                  <a:cxn ang="0">
                    <a:pos x="56" y="34"/>
                  </a:cxn>
                  <a:cxn ang="0">
                    <a:pos x="58" y="28"/>
                  </a:cxn>
                  <a:cxn ang="0">
                    <a:pos x="56" y="20"/>
                  </a:cxn>
                  <a:cxn ang="0">
                    <a:pos x="56" y="20"/>
                  </a:cxn>
                  <a:cxn ang="0">
                    <a:pos x="52" y="12"/>
                  </a:cxn>
                  <a:cxn ang="0">
                    <a:pos x="46" y="6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4" y="22"/>
                  </a:cxn>
                  <a:cxn ang="0">
                    <a:pos x="10" y="24"/>
                  </a:cxn>
                  <a:cxn ang="0">
                    <a:pos x="18" y="26"/>
                  </a:cxn>
                  <a:cxn ang="0">
                    <a:pos x="24" y="28"/>
                  </a:cxn>
                  <a:cxn ang="0">
                    <a:pos x="30" y="32"/>
                  </a:cxn>
                  <a:cxn ang="0">
                    <a:pos x="30" y="32"/>
                  </a:cxn>
                </a:cxnLst>
                <a:rect l="0" t="0" r="r" b="b"/>
                <a:pathLst>
                  <a:path w="58" h="40">
                    <a:moveTo>
                      <a:pt x="30" y="32"/>
                    </a:moveTo>
                    <a:lnTo>
                      <a:pt x="30" y="32"/>
                    </a:lnTo>
                    <a:lnTo>
                      <a:pt x="40" y="38"/>
                    </a:lnTo>
                    <a:lnTo>
                      <a:pt x="46" y="40"/>
                    </a:lnTo>
                    <a:lnTo>
                      <a:pt x="50" y="40"/>
                    </a:lnTo>
                    <a:lnTo>
                      <a:pt x="54" y="38"/>
                    </a:lnTo>
                    <a:lnTo>
                      <a:pt x="56" y="34"/>
                    </a:lnTo>
                    <a:lnTo>
                      <a:pt x="58" y="28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2" y="12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10" y="24"/>
                    </a:lnTo>
                    <a:lnTo>
                      <a:pt x="18" y="26"/>
                    </a:lnTo>
                    <a:lnTo>
                      <a:pt x="24" y="28"/>
                    </a:lnTo>
                    <a:lnTo>
                      <a:pt x="30" y="32"/>
                    </a:lnTo>
                    <a:lnTo>
                      <a:pt x="30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43" name="Freeform 6024">
                <a:extLst>
                  <a:ext uri="{FF2B5EF4-FFF2-40B4-BE49-F238E27FC236}">
                    <a16:creationId xmlns:a16="http://schemas.microsoft.com/office/drawing/2014/main" id="{1541E4FD-5556-4FAE-89FB-082F90224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7490" y="963613"/>
                <a:ext cx="102870" cy="24130"/>
              </a:xfrm>
              <a:custGeom>
                <a:avLst/>
                <a:gdLst/>
                <a:ahLst/>
                <a:cxnLst>
                  <a:cxn ang="0">
                    <a:pos x="20" y="34"/>
                  </a:cxn>
                  <a:cxn ang="0">
                    <a:pos x="20" y="34"/>
                  </a:cxn>
                  <a:cxn ang="0">
                    <a:pos x="26" y="32"/>
                  </a:cxn>
                  <a:cxn ang="0">
                    <a:pos x="34" y="32"/>
                  </a:cxn>
                  <a:cxn ang="0">
                    <a:pos x="60" y="36"/>
                  </a:cxn>
                  <a:cxn ang="0">
                    <a:pos x="60" y="36"/>
                  </a:cxn>
                  <a:cxn ang="0">
                    <a:pos x="72" y="38"/>
                  </a:cxn>
                  <a:cxn ang="0">
                    <a:pos x="76" y="36"/>
                  </a:cxn>
                  <a:cxn ang="0">
                    <a:pos x="84" y="34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24" y="36"/>
                  </a:cxn>
                  <a:cxn ang="0">
                    <a:pos x="138" y="34"/>
                  </a:cxn>
                  <a:cxn ang="0">
                    <a:pos x="150" y="32"/>
                  </a:cxn>
                  <a:cxn ang="0">
                    <a:pos x="158" y="28"/>
                  </a:cxn>
                  <a:cxn ang="0">
                    <a:pos x="162" y="24"/>
                  </a:cxn>
                  <a:cxn ang="0">
                    <a:pos x="162" y="22"/>
                  </a:cxn>
                  <a:cxn ang="0">
                    <a:pos x="160" y="18"/>
                  </a:cxn>
                  <a:cxn ang="0">
                    <a:pos x="152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22" y="0"/>
                  </a:cxn>
                  <a:cxn ang="0">
                    <a:pos x="108" y="0"/>
                  </a:cxn>
                  <a:cxn ang="0">
                    <a:pos x="96" y="0"/>
                  </a:cxn>
                  <a:cxn ang="0">
                    <a:pos x="86" y="2"/>
                  </a:cxn>
                  <a:cxn ang="0">
                    <a:pos x="64" y="10"/>
                  </a:cxn>
                  <a:cxn ang="0">
                    <a:pos x="52" y="14"/>
                  </a:cxn>
                  <a:cxn ang="0">
                    <a:pos x="36" y="16"/>
                  </a:cxn>
                  <a:cxn ang="0">
                    <a:pos x="36" y="16"/>
                  </a:cxn>
                  <a:cxn ang="0">
                    <a:pos x="22" y="20"/>
                  </a:cxn>
                  <a:cxn ang="0">
                    <a:pos x="10" y="24"/>
                  </a:cxn>
                  <a:cxn ang="0">
                    <a:pos x="4" y="28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4" y="36"/>
                  </a:cxn>
                  <a:cxn ang="0">
                    <a:pos x="10" y="36"/>
                  </a:cxn>
                  <a:cxn ang="0">
                    <a:pos x="20" y="34"/>
                  </a:cxn>
                  <a:cxn ang="0">
                    <a:pos x="20" y="34"/>
                  </a:cxn>
                </a:cxnLst>
                <a:rect l="0" t="0" r="r" b="b"/>
                <a:pathLst>
                  <a:path w="162" h="38">
                    <a:moveTo>
                      <a:pt x="20" y="34"/>
                    </a:moveTo>
                    <a:lnTo>
                      <a:pt x="20" y="34"/>
                    </a:lnTo>
                    <a:lnTo>
                      <a:pt x="26" y="32"/>
                    </a:lnTo>
                    <a:lnTo>
                      <a:pt x="34" y="3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72" y="38"/>
                    </a:lnTo>
                    <a:lnTo>
                      <a:pt x="76" y="36"/>
                    </a:lnTo>
                    <a:lnTo>
                      <a:pt x="84" y="34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24" y="36"/>
                    </a:lnTo>
                    <a:lnTo>
                      <a:pt x="138" y="34"/>
                    </a:lnTo>
                    <a:lnTo>
                      <a:pt x="150" y="32"/>
                    </a:lnTo>
                    <a:lnTo>
                      <a:pt x="158" y="28"/>
                    </a:lnTo>
                    <a:lnTo>
                      <a:pt x="162" y="24"/>
                    </a:lnTo>
                    <a:lnTo>
                      <a:pt x="162" y="22"/>
                    </a:lnTo>
                    <a:lnTo>
                      <a:pt x="160" y="18"/>
                    </a:lnTo>
                    <a:lnTo>
                      <a:pt x="152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6" y="2"/>
                    </a:lnTo>
                    <a:lnTo>
                      <a:pt x="64" y="10"/>
                    </a:lnTo>
                    <a:lnTo>
                      <a:pt x="52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22" y="20"/>
                    </a:lnTo>
                    <a:lnTo>
                      <a:pt x="10" y="24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4" y="36"/>
                    </a:lnTo>
                    <a:lnTo>
                      <a:pt x="10" y="36"/>
                    </a:lnTo>
                    <a:lnTo>
                      <a:pt x="20" y="34"/>
                    </a:lnTo>
                    <a:lnTo>
                      <a:pt x="20" y="3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44" name="Freeform 6025">
                <a:extLst>
                  <a:ext uri="{FF2B5EF4-FFF2-40B4-BE49-F238E27FC236}">
                    <a16:creationId xmlns:a16="http://schemas.microsoft.com/office/drawing/2014/main" id="{A3A9F262-8DA6-4E9C-95CE-4CFEC6CB7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070" y="928053"/>
                <a:ext cx="168910" cy="82550"/>
              </a:xfrm>
              <a:custGeom>
                <a:avLst/>
                <a:gdLst/>
                <a:ahLst/>
                <a:cxnLst>
                  <a:cxn ang="0">
                    <a:pos x="30" y="40"/>
                  </a:cxn>
                  <a:cxn ang="0">
                    <a:pos x="32" y="50"/>
                  </a:cxn>
                  <a:cxn ang="0">
                    <a:pos x="40" y="46"/>
                  </a:cxn>
                  <a:cxn ang="0">
                    <a:pos x="52" y="44"/>
                  </a:cxn>
                  <a:cxn ang="0">
                    <a:pos x="66" y="54"/>
                  </a:cxn>
                  <a:cxn ang="0">
                    <a:pos x="72" y="62"/>
                  </a:cxn>
                  <a:cxn ang="0">
                    <a:pos x="68" y="70"/>
                  </a:cxn>
                  <a:cxn ang="0">
                    <a:pos x="44" y="68"/>
                  </a:cxn>
                  <a:cxn ang="0">
                    <a:pos x="26" y="70"/>
                  </a:cxn>
                  <a:cxn ang="0">
                    <a:pos x="24" y="74"/>
                  </a:cxn>
                  <a:cxn ang="0">
                    <a:pos x="24" y="82"/>
                  </a:cxn>
                  <a:cxn ang="0">
                    <a:pos x="36" y="90"/>
                  </a:cxn>
                  <a:cxn ang="0">
                    <a:pos x="60" y="92"/>
                  </a:cxn>
                  <a:cxn ang="0">
                    <a:pos x="78" y="88"/>
                  </a:cxn>
                  <a:cxn ang="0">
                    <a:pos x="108" y="82"/>
                  </a:cxn>
                  <a:cxn ang="0">
                    <a:pos x="114" y="86"/>
                  </a:cxn>
                  <a:cxn ang="0">
                    <a:pos x="120" y="92"/>
                  </a:cxn>
                  <a:cxn ang="0">
                    <a:pos x="146" y="90"/>
                  </a:cxn>
                  <a:cxn ang="0">
                    <a:pos x="156" y="90"/>
                  </a:cxn>
                  <a:cxn ang="0">
                    <a:pos x="170" y="92"/>
                  </a:cxn>
                  <a:cxn ang="0">
                    <a:pos x="182" y="102"/>
                  </a:cxn>
                  <a:cxn ang="0">
                    <a:pos x="194" y="120"/>
                  </a:cxn>
                  <a:cxn ang="0">
                    <a:pos x="204" y="126"/>
                  </a:cxn>
                  <a:cxn ang="0">
                    <a:pos x="220" y="130"/>
                  </a:cxn>
                  <a:cxn ang="0">
                    <a:pos x="244" y="128"/>
                  </a:cxn>
                  <a:cxn ang="0">
                    <a:pos x="254" y="126"/>
                  </a:cxn>
                  <a:cxn ang="0">
                    <a:pos x="266" y="122"/>
                  </a:cxn>
                  <a:cxn ang="0">
                    <a:pos x="266" y="114"/>
                  </a:cxn>
                  <a:cxn ang="0">
                    <a:pos x="258" y="102"/>
                  </a:cxn>
                  <a:cxn ang="0">
                    <a:pos x="234" y="82"/>
                  </a:cxn>
                  <a:cxn ang="0">
                    <a:pos x="238" y="78"/>
                  </a:cxn>
                  <a:cxn ang="0">
                    <a:pos x="242" y="76"/>
                  </a:cxn>
                  <a:cxn ang="0">
                    <a:pos x="248" y="68"/>
                  </a:cxn>
                  <a:cxn ang="0">
                    <a:pos x="242" y="58"/>
                  </a:cxn>
                  <a:cxn ang="0">
                    <a:pos x="224" y="50"/>
                  </a:cxn>
                  <a:cxn ang="0">
                    <a:pos x="210" y="48"/>
                  </a:cxn>
                  <a:cxn ang="0">
                    <a:pos x="186" y="44"/>
                  </a:cxn>
                  <a:cxn ang="0">
                    <a:pos x="184" y="40"/>
                  </a:cxn>
                  <a:cxn ang="0">
                    <a:pos x="176" y="32"/>
                  </a:cxn>
                  <a:cxn ang="0">
                    <a:pos x="164" y="28"/>
                  </a:cxn>
                  <a:cxn ang="0">
                    <a:pos x="140" y="26"/>
                  </a:cxn>
                  <a:cxn ang="0">
                    <a:pos x="130" y="32"/>
                  </a:cxn>
                  <a:cxn ang="0">
                    <a:pos x="124" y="36"/>
                  </a:cxn>
                  <a:cxn ang="0">
                    <a:pos x="118" y="28"/>
                  </a:cxn>
                  <a:cxn ang="0">
                    <a:pos x="114" y="24"/>
                  </a:cxn>
                  <a:cxn ang="0">
                    <a:pos x="96" y="10"/>
                  </a:cxn>
                  <a:cxn ang="0">
                    <a:pos x="58" y="0"/>
                  </a:cxn>
                  <a:cxn ang="0">
                    <a:pos x="22" y="2"/>
                  </a:cxn>
                  <a:cxn ang="0">
                    <a:pos x="10" y="8"/>
                  </a:cxn>
                  <a:cxn ang="0">
                    <a:pos x="2" y="18"/>
                  </a:cxn>
                  <a:cxn ang="0">
                    <a:pos x="0" y="28"/>
                  </a:cxn>
                  <a:cxn ang="0">
                    <a:pos x="8" y="34"/>
                  </a:cxn>
                  <a:cxn ang="0">
                    <a:pos x="20" y="30"/>
                  </a:cxn>
                  <a:cxn ang="0">
                    <a:pos x="28" y="34"/>
                  </a:cxn>
                  <a:cxn ang="0">
                    <a:pos x="30" y="40"/>
                  </a:cxn>
                </a:cxnLst>
                <a:rect l="0" t="0" r="r" b="b"/>
                <a:pathLst>
                  <a:path w="266" h="130">
                    <a:moveTo>
                      <a:pt x="30" y="40"/>
                    </a:moveTo>
                    <a:lnTo>
                      <a:pt x="30" y="40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6" y="44"/>
                    </a:lnTo>
                    <a:lnTo>
                      <a:pt x="52" y="44"/>
                    </a:lnTo>
                    <a:lnTo>
                      <a:pt x="58" y="46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68" y="70"/>
                    </a:lnTo>
                    <a:lnTo>
                      <a:pt x="60" y="70"/>
                    </a:lnTo>
                    <a:lnTo>
                      <a:pt x="44" y="68"/>
                    </a:lnTo>
                    <a:lnTo>
                      <a:pt x="34" y="68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24" y="74"/>
                    </a:lnTo>
                    <a:lnTo>
                      <a:pt x="22" y="78"/>
                    </a:lnTo>
                    <a:lnTo>
                      <a:pt x="24" y="82"/>
                    </a:lnTo>
                    <a:lnTo>
                      <a:pt x="28" y="86"/>
                    </a:lnTo>
                    <a:lnTo>
                      <a:pt x="36" y="90"/>
                    </a:lnTo>
                    <a:lnTo>
                      <a:pt x="46" y="92"/>
                    </a:lnTo>
                    <a:lnTo>
                      <a:pt x="60" y="92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98" y="82"/>
                    </a:lnTo>
                    <a:lnTo>
                      <a:pt x="108" y="82"/>
                    </a:lnTo>
                    <a:lnTo>
                      <a:pt x="112" y="82"/>
                    </a:lnTo>
                    <a:lnTo>
                      <a:pt x="114" y="86"/>
                    </a:lnTo>
                    <a:lnTo>
                      <a:pt x="116" y="88"/>
                    </a:lnTo>
                    <a:lnTo>
                      <a:pt x="120" y="92"/>
                    </a:lnTo>
                    <a:lnTo>
                      <a:pt x="130" y="92"/>
                    </a:lnTo>
                    <a:lnTo>
                      <a:pt x="146" y="90"/>
                    </a:lnTo>
                    <a:lnTo>
                      <a:pt x="146" y="90"/>
                    </a:lnTo>
                    <a:lnTo>
                      <a:pt x="156" y="90"/>
                    </a:lnTo>
                    <a:lnTo>
                      <a:pt x="164" y="90"/>
                    </a:lnTo>
                    <a:lnTo>
                      <a:pt x="170" y="92"/>
                    </a:lnTo>
                    <a:lnTo>
                      <a:pt x="174" y="94"/>
                    </a:lnTo>
                    <a:lnTo>
                      <a:pt x="182" y="102"/>
                    </a:lnTo>
                    <a:lnTo>
                      <a:pt x="186" y="110"/>
                    </a:lnTo>
                    <a:lnTo>
                      <a:pt x="194" y="120"/>
                    </a:lnTo>
                    <a:lnTo>
                      <a:pt x="198" y="124"/>
                    </a:lnTo>
                    <a:lnTo>
                      <a:pt x="204" y="126"/>
                    </a:lnTo>
                    <a:lnTo>
                      <a:pt x="210" y="128"/>
                    </a:lnTo>
                    <a:lnTo>
                      <a:pt x="220" y="130"/>
                    </a:lnTo>
                    <a:lnTo>
                      <a:pt x="230" y="130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54" y="126"/>
                    </a:lnTo>
                    <a:lnTo>
                      <a:pt x="262" y="124"/>
                    </a:lnTo>
                    <a:lnTo>
                      <a:pt x="266" y="122"/>
                    </a:lnTo>
                    <a:lnTo>
                      <a:pt x="266" y="118"/>
                    </a:lnTo>
                    <a:lnTo>
                      <a:pt x="266" y="114"/>
                    </a:lnTo>
                    <a:lnTo>
                      <a:pt x="264" y="110"/>
                    </a:lnTo>
                    <a:lnTo>
                      <a:pt x="258" y="102"/>
                    </a:lnTo>
                    <a:lnTo>
                      <a:pt x="240" y="88"/>
                    </a:lnTo>
                    <a:lnTo>
                      <a:pt x="234" y="82"/>
                    </a:lnTo>
                    <a:lnTo>
                      <a:pt x="234" y="80"/>
                    </a:lnTo>
                    <a:lnTo>
                      <a:pt x="238" y="78"/>
                    </a:lnTo>
                    <a:lnTo>
                      <a:pt x="238" y="78"/>
                    </a:lnTo>
                    <a:lnTo>
                      <a:pt x="242" y="76"/>
                    </a:lnTo>
                    <a:lnTo>
                      <a:pt x="246" y="72"/>
                    </a:lnTo>
                    <a:lnTo>
                      <a:pt x="248" y="68"/>
                    </a:lnTo>
                    <a:lnTo>
                      <a:pt x="246" y="64"/>
                    </a:lnTo>
                    <a:lnTo>
                      <a:pt x="242" y="58"/>
                    </a:lnTo>
                    <a:lnTo>
                      <a:pt x="236" y="54"/>
                    </a:lnTo>
                    <a:lnTo>
                      <a:pt x="224" y="50"/>
                    </a:lnTo>
                    <a:lnTo>
                      <a:pt x="210" y="48"/>
                    </a:lnTo>
                    <a:lnTo>
                      <a:pt x="210" y="48"/>
                    </a:lnTo>
                    <a:lnTo>
                      <a:pt x="190" y="46"/>
                    </a:lnTo>
                    <a:lnTo>
                      <a:pt x="186" y="44"/>
                    </a:lnTo>
                    <a:lnTo>
                      <a:pt x="186" y="42"/>
                    </a:lnTo>
                    <a:lnTo>
                      <a:pt x="184" y="40"/>
                    </a:lnTo>
                    <a:lnTo>
                      <a:pt x="182" y="36"/>
                    </a:lnTo>
                    <a:lnTo>
                      <a:pt x="176" y="32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50" y="26"/>
                    </a:lnTo>
                    <a:lnTo>
                      <a:pt x="140" y="26"/>
                    </a:lnTo>
                    <a:lnTo>
                      <a:pt x="134" y="28"/>
                    </a:lnTo>
                    <a:lnTo>
                      <a:pt x="130" y="32"/>
                    </a:lnTo>
                    <a:lnTo>
                      <a:pt x="126" y="34"/>
                    </a:lnTo>
                    <a:lnTo>
                      <a:pt x="124" y="36"/>
                    </a:lnTo>
                    <a:lnTo>
                      <a:pt x="122" y="34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4" y="24"/>
                    </a:lnTo>
                    <a:lnTo>
                      <a:pt x="110" y="18"/>
                    </a:lnTo>
                    <a:lnTo>
                      <a:pt x="96" y="10"/>
                    </a:lnTo>
                    <a:lnTo>
                      <a:pt x="78" y="4"/>
                    </a:lnTo>
                    <a:lnTo>
                      <a:pt x="58" y="0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4" y="1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8" y="34"/>
                    </a:lnTo>
                    <a:lnTo>
                      <a:pt x="14" y="32"/>
                    </a:lnTo>
                    <a:lnTo>
                      <a:pt x="20" y="30"/>
                    </a:lnTo>
                    <a:lnTo>
                      <a:pt x="24" y="30"/>
                    </a:lnTo>
                    <a:lnTo>
                      <a:pt x="28" y="34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45" name="Freeform 6026">
                <a:extLst>
                  <a:ext uri="{FF2B5EF4-FFF2-40B4-BE49-F238E27FC236}">
                    <a16:creationId xmlns:a16="http://schemas.microsoft.com/office/drawing/2014/main" id="{9EFB115D-9B89-41BF-91A8-CAF0D6E08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180" y="1013143"/>
                <a:ext cx="44450" cy="33020"/>
              </a:xfrm>
              <a:custGeom>
                <a:avLst/>
                <a:gdLst/>
                <a:ahLst/>
                <a:cxnLst>
                  <a:cxn ang="0">
                    <a:pos x="56" y="52"/>
                  </a:cxn>
                  <a:cxn ang="0">
                    <a:pos x="56" y="52"/>
                  </a:cxn>
                  <a:cxn ang="0">
                    <a:pos x="66" y="50"/>
                  </a:cxn>
                  <a:cxn ang="0">
                    <a:pos x="68" y="48"/>
                  </a:cxn>
                  <a:cxn ang="0">
                    <a:pos x="70" y="46"/>
                  </a:cxn>
                  <a:cxn ang="0">
                    <a:pos x="70" y="44"/>
                  </a:cxn>
                  <a:cxn ang="0">
                    <a:pos x="68" y="40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46" y="18"/>
                  </a:cxn>
                  <a:cxn ang="0">
                    <a:pos x="36" y="12"/>
                  </a:cxn>
                  <a:cxn ang="0">
                    <a:pos x="26" y="6"/>
                  </a:cxn>
                  <a:cxn ang="0">
                    <a:pos x="16" y="2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22"/>
                  </a:cxn>
                  <a:cxn ang="0">
                    <a:pos x="18" y="36"/>
                  </a:cxn>
                  <a:cxn ang="0">
                    <a:pos x="24" y="44"/>
                  </a:cxn>
                  <a:cxn ang="0">
                    <a:pos x="32" y="48"/>
                  </a:cxn>
                  <a:cxn ang="0">
                    <a:pos x="42" y="52"/>
                  </a:cxn>
                  <a:cxn ang="0">
                    <a:pos x="56" y="52"/>
                  </a:cxn>
                  <a:cxn ang="0">
                    <a:pos x="56" y="52"/>
                  </a:cxn>
                </a:cxnLst>
                <a:rect l="0" t="0" r="r" b="b"/>
                <a:pathLst>
                  <a:path w="70" h="52">
                    <a:moveTo>
                      <a:pt x="56" y="52"/>
                    </a:moveTo>
                    <a:lnTo>
                      <a:pt x="56" y="52"/>
                    </a:lnTo>
                    <a:lnTo>
                      <a:pt x="66" y="50"/>
                    </a:lnTo>
                    <a:lnTo>
                      <a:pt x="68" y="48"/>
                    </a:lnTo>
                    <a:lnTo>
                      <a:pt x="70" y="46"/>
                    </a:lnTo>
                    <a:lnTo>
                      <a:pt x="70" y="44"/>
                    </a:lnTo>
                    <a:lnTo>
                      <a:pt x="68" y="40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46" y="18"/>
                    </a:lnTo>
                    <a:lnTo>
                      <a:pt x="36" y="12"/>
                    </a:lnTo>
                    <a:lnTo>
                      <a:pt x="26" y="6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22"/>
                    </a:lnTo>
                    <a:lnTo>
                      <a:pt x="18" y="36"/>
                    </a:lnTo>
                    <a:lnTo>
                      <a:pt x="24" y="44"/>
                    </a:lnTo>
                    <a:lnTo>
                      <a:pt x="32" y="48"/>
                    </a:lnTo>
                    <a:lnTo>
                      <a:pt x="42" y="52"/>
                    </a:lnTo>
                    <a:lnTo>
                      <a:pt x="56" y="52"/>
                    </a:lnTo>
                    <a:lnTo>
                      <a:pt x="56" y="5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46" name="Freeform 6027">
                <a:extLst>
                  <a:ext uri="{FF2B5EF4-FFF2-40B4-BE49-F238E27FC236}">
                    <a16:creationId xmlns:a16="http://schemas.microsoft.com/office/drawing/2014/main" id="{BB1D1A63-C214-414F-9B28-392123B9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410" y="957263"/>
                <a:ext cx="95250" cy="54610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22" y="44"/>
                  </a:cxn>
                  <a:cxn ang="0">
                    <a:pos x="44" y="54"/>
                  </a:cxn>
                  <a:cxn ang="0">
                    <a:pos x="50" y="56"/>
                  </a:cxn>
                  <a:cxn ang="0">
                    <a:pos x="52" y="58"/>
                  </a:cxn>
                  <a:cxn ang="0">
                    <a:pos x="42" y="64"/>
                  </a:cxn>
                  <a:cxn ang="0">
                    <a:pos x="32" y="68"/>
                  </a:cxn>
                  <a:cxn ang="0">
                    <a:pos x="40" y="68"/>
                  </a:cxn>
                  <a:cxn ang="0">
                    <a:pos x="50" y="70"/>
                  </a:cxn>
                  <a:cxn ang="0">
                    <a:pos x="56" y="76"/>
                  </a:cxn>
                  <a:cxn ang="0">
                    <a:pos x="60" y="84"/>
                  </a:cxn>
                  <a:cxn ang="0">
                    <a:pos x="66" y="86"/>
                  </a:cxn>
                  <a:cxn ang="0">
                    <a:pos x="74" y="82"/>
                  </a:cxn>
                  <a:cxn ang="0">
                    <a:pos x="98" y="76"/>
                  </a:cxn>
                  <a:cxn ang="0">
                    <a:pos x="132" y="70"/>
                  </a:cxn>
                  <a:cxn ang="0">
                    <a:pos x="142" y="64"/>
                  </a:cxn>
                  <a:cxn ang="0">
                    <a:pos x="140" y="60"/>
                  </a:cxn>
                  <a:cxn ang="0">
                    <a:pos x="140" y="52"/>
                  </a:cxn>
                  <a:cxn ang="0">
                    <a:pos x="150" y="42"/>
                  </a:cxn>
                  <a:cxn ang="0">
                    <a:pos x="148" y="36"/>
                  </a:cxn>
                  <a:cxn ang="0">
                    <a:pos x="140" y="32"/>
                  </a:cxn>
                  <a:cxn ang="0">
                    <a:pos x="122" y="24"/>
                  </a:cxn>
                  <a:cxn ang="0">
                    <a:pos x="100" y="22"/>
                  </a:cxn>
                  <a:cxn ang="0">
                    <a:pos x="82" y="14"/>
                  </a:cxn>
                  <a:cxn ang="0">
                    <a:pos x="68" y="8"/>
                  </a:cxn>
                  <a:cxn ang="0">
                    <a:pos x="42" y="0"/>
                  </a:cxn>
                  <a:cxn ang="0">
                    <a:pos x="18" y="0"/>
                  </a:cxn>
                  <a:cxn ang="0">
                    <a:pos x="8" y="8"/>
                  </a:cxn>
                  <a:cxn ang="0">
                    <a:pos x="8" y="14"/>
                  </a:cxn>
                  <a:cxn ang="0">
                    <a:pos x="10" y="20"/>
                  </a:cxn>
                  <a:cxn ang="0">
                    <a:pos x="6" y="28"/>
                  </a:cxn>
                  <a:cxn ang="0">
                    <a:pos x="0" y="30"/>
                  </a:cxn>
                  <a:cxn ang="0">
                    <a:pos x="14" y="38"/>
                  </a:cxn>
                </a:cxnLst>
                <a:rect l="0" t="0" r="r" b="b"/>
                <a:pathLst>
                  <a:path w="150" h="86">
                    <a:moveTo>
                      <a:pt x="14" y="38"/>
                    </a:moveTo>
                    <a:lnTo>
                      <a:pt x="14" y="38"/>
                    </a:lnTo>
                    <a:lnTo>
                      <a:pt x="20" y="42"/>
                    </a:lnTo>
                    <a:lnTo>
                      <a:pt x="22" y="44"/>
                    </a:lnTo>
                    <a:lnTo>
                      <a:pt x="28" y="48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50" y="56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48" y="62"/>
                    </a:lnTo>
                    <a:lnTo>
                      <a:pt x="42" y="64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4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50" y="70"/>
                    </a:lnTo>
                    <a:lnTo>
                      <a:pt x="54" y="74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4"/>
                    </a:lnTo>
                    <a:lnTo>
                      <a:pt x="62" y="86"/>
                    </a:lnTo>
                    <a:lnTo>
                      <a:pt x="66" y="86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86" y="78"/>
                    </a:lnTo>
                    <a:lnTo>
                      <a:pt x="98" y="76"/>
                    </a:lnTo>
                    <a:lnTo>
                      <a:pt x="122" y="72"/>
                    </a:lnTo>
                    <a:lnTo>
                      <a:pt x="132" y="70"/>
                    </a:lnTo>
                    <a:lnTo>
                      <a:pt x="138" y="68"/>
                    </a:lnTo>
                    <a:lnTo>
                      <a:pt x="142" y="64"/>
                    </a:lnTo>
                    <a:lnTo>
                      <a:pt x="140" y="60"/>
                    </a:lnTo>
                    <a:lnTo>
                      <a:pt x="140" y="60"/>
                    </a:lnTo>
                    <a:lnTo>
                      <a:pt x="138" y="54"/>
                    </a:lnTo>
                    <a:lnTo>
                      <a:pt x="140" y="52"/>
                    </a:lnTo>
                    <a:lnTo>
                      <a:pt x="146" y="46"/>
                    </a:lnTo>
                    <a:lnTo>
                      <a:pt x="150" y="42"/>
                    </a:lnTo>
                    <a:lnTo>
                      <a:pt x="150" y="40"/>
                    </a:lnTo>
                    <a:lnTo>
                      <a:pt x="148" y="36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28" y="26"/>
                    </a:lnTo>
                    <a:lnTo>
                      <a:pt x="122" y="24"/>
                    </a:lnTo>
                    <a:lnTo>
                      <a:pt x="110" y="24"/>
                    </a:lnTo>
                    <a:lnTo>
                      <a:pt x="100" y="22"/>
                    </a:lnTo>
                    <a:lnTo>
                      <a:pt x="92" y="20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68" y="8"/>
                    </a:lnTo>
                    <a:lnTo>
                      <a:pt x="56" y="2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6" y="28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4" y="38"/>
                    </a:lnTo>
                    <a:lnTo>
                      <a:pt x="14" y="3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47" name="Freeform 6033">
                <a:extLst>
                  <a:ext uri="{FF2B5EF4-FFF2-40B4-BE49-F238E27FC236}">
                    <a16:creationId xmlns:a16="http://schemas.microsoft.com/office/drawing/2014/main" id="{C1130B87-32CC-4AB9-B7A2-4FC285410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" y="1806893"/>
                <a:ext cx="15240" cy="889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8" y="14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6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4" h="14">
                    <a:moveTo>
                      <a:pt x="14" y="0"/>
                    </a:moveTo>
                    <a:lnTo>
                      <a:pt x="14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8" y="14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48" name="Freeform 6037">
                <a:extLst>
                  <a:ext uri="{FF2B5EF4-FFF2-40B4-BE49-F238E27FC236}">
                    <a16:creationId xmlns:a16="http://schemas.microsoft.com/office/drawing/2014/main" id="{0487870B-36BF-4A48-B924-625A1D8CD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50" y="1811973"/>
                <a:ext cx="24130" cy="22860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8" y="2"/>
                  </a:cxn>
                  <a:cxn ang="0">
                    <a:pos x="18" y="16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4" y="36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0" y="30"/>
                  </a:cxn>
                  <a:cxn ang="0">
                    <a:pos x="22" y="26"/>
                  </a:cxn>
                  <a:cxn ang="0">
                    <a:pos x="26" y="20"/>
                  </a:cxn>
                  <a:cxn ang="0">
                    <a:pos x="32" y="12"/>
                  </a:cxn>
                  <a:cxn ang="0">
                    <a:pos x="32" y="12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8" y="2"/>
                  </a:cxn>
                </a:cxnLst>
                <a:rect l="0" t="0" r="r" b="b"/>
                <a:pathLst>
                  <a:path w="38" h="36">
                    <a:moveTo>
                      <a:pt x="28" y="2"/>
                    </a:moveTo>
                    <a:lnTo>
                      <a:pt x="28" y="2"/>
                    </a:lnTo>
                    <a:lnTo>
                      <a:pt x="18" y="1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4" y="36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2" y="26"/>
                    </a:lnTo>
                    <a:lnTo>
                      <a:pt x="26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49" name="Freeform 6054">
                <a:extLst>
                  <a:ext uri="{FF2B5EF4-FFF2-40B4-BE49-F238E27FC236}">
                    <a16:creationId xmlns:a16="http://schemas.microsoft.com/office/drawing/2014/main" id="{6F580247-2D5C-4904-8B87-5E2D565A3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730" y="1058863"/>
                <a:ext cx="317500" cy="121920"/>
              </a:xfrm>
              <a:custGeom>
                <a:avLst/>
                <a:gdLst/>
                <a:ahLst/>
                <a:cxnLst>
                  <a:cxn ang="0">
                    <a:pos x="314" y="78"/>
                  </a:cxn>
                  <a:cxn ang="0">
                    <a:pos x="338" y="86"/>
                  </a:cxn>
                  <a:cxn ang="0">
                    <a:pos x="354" y="100"/>
                  </a:cxn>
                  <a:cxn ang="0">
                    <a:pos x="340" y="106"/>
                  </a:cxn>
                  <a:cxn ang="0">
                    <a:pos x="280" y="102"/>
                  </a:cxn>
                  <a:cxn ang="0">
                    <a:pos x="258" y="102"/>
                  </a:cxn>
                  <a:cxn ang="0">
                    <a:pos x="236" y="72"/>
                  </a:cxn>
                  <a:cxn ang="0">
                    <a:pos x="186" y="46"/>
                  </a:cxn>
                  <a:cxn ang="0">
                    <a:pos x="154" y="54"/>
                  </a:cxn>
                  <a:cxn ang="0">
                    <a:pos x="138" y="36"/>
                  </a:cxn>
                  <a:cxn ang="0">
                    <a:pos x="102" y="32"/>
                  </a:cxn>
                  <a:cxn ang="0">
                    <a:pos x="42" y="58"/>
                  </a:cxn>
                  <a:cxn ang="0">
                    <a:pos x="46" y="66"/>
                  </a:cxn>
                  <a:cxn ang="0">
                    <a:pos x="22" y="88"/>
                  </a:cxn>
                  <a:cxn ang="0">
                    <a:pos x="24" y="98"/>
                  </a:cxn>
                  <a:cxn ang="0">
                    <a:pos x="14" y="110"/>
                  </a:cxn>
                  <a:cxn ang="0">
                    <a:pos x="6" y="132"/>
                  </a:cxn>
                  <a:cxn ang="0">
                    <a:pos x="66" y="146"/>
                  </a:cxn>
                  <a:cxn ang="0">
                    <a:pos x="94" y="138"/>
                  </a:cxn>
                  <a:cxn ang="0">
                    <a:pos x="106" y="146"/>
                  </a:cxn>
                  <a:cxn ang="0">
                    <a:pos x="124" y="148"/>
                  </a:cxn>
                  <a:cxn ang="0">
                    <a:pos x="144" y="126"/>
                  </a:cxn>
                  <a:cxn ang="0">
                    <a:pos x="152" y="130"/>
                  </a:cxn>
                  <a:cxn ang="0">
                    <a:pos x="158" y="140"/>
                  </a:cxn>
                  <a:cxn ang="0">
                    <a:pos x="232" y="132"/>
                  </a:cxn>
                  <a:cxn ang="0">
                    <a:pos x="264" y="134"/>
                  </a:cxn>
                  <a:cxn ang="0">
                    <a:pos x="212" y="148"/>
                  </a:cxn>
                  <a:cxn ang="0">
                    <a:pos x="144" y="160"/>
                  </a:cxn>
                  <a:cxn ang="0">
                    <a:pos x="134" y="176"/>
                  </a:cxn>
                  <a:cxn ang="0">
                    <a:pos x="166" y="190"/>
                  </a:cxn>
                  <a:cxn ang="0">
                    <a:pos x="234" y="184"/>
                  </a:cxn>
                  <a:cxn ang="0">
                    <a:pos x="296" y="164"/>
                  </a:cxn>
                  <a:cxn ang="0">
                    <a:pos x="350" y="146"/>
                  </a:cxn>
                  <a:cxn ang="0">
                    <a:pos x="378" y="152"/>
                  </a:cxn>
                  <a:cxn ang="0">
                    <a:pos x="394" y="144"/>
                  </a:cxn>
                  <a:cxn ang="0">
                    <a:pos x="420" y="150"/>
                  </a:cxn>
                  <a:cxn ang="0">
                    <a:pos x="460" y="138"/>
                  </a:cxn>
                  <a:cxn ang="0">
                    <a:pos x="492" y="106"/>
                  </a:cxn>
                  <a:cxn ang="0">
                    <a:pos x="498" y="84"/>
                  </a:cxn>
                  <a:cxn ang="0">
                    <a:pos x="470" y="68"/>
                  </a:cxn>
                  <a:cxn ang="0">
                    <a:pos x="436" y="70"/>
                  </a:cxn>
                  <a:cxn ang="0">
                    <a:pos x="398" y="80"/>
                  </a:cxn>
                  <a:cxn ang="0">
                    <a:pos x="400" y="68"/>
                  </a:cxn>
                  <a:cxn ang="0">
                    <a:pos x="384" y="60"/>
                  </a:cxn>
                  <a:cxn ang="0">
                    <a:pos x="384" y="52"/>
                  </a:cxn>
                  <a:cxn ang="0">
                    <a:pos x="382" y="40"/>
                  </a:cxn>
                  <a:cxn ang="0">
                    <a:pos x="370" y="18"/>
                  </a:cxn>
                  <a:cxn ang="0">
                    <a:pos x="358" y="0"/>
                  </a:cxn>
                  <a:cxn ang="0">
                    <a:pos x="300" y="28"/>
                  </a:cxn>
                  <a:cxn ang="0">
                    <a:pos x="290" y="40"/>
                  </a:cxn>
                  <a:cxn ang="0">
                    <a:pos x="318" y="54"/>
                  </a:cxn>
                  <a:cxn ang="0">
                    <a:pos x="328" y="66"/>
                  </a:cxn>
                </a:cxnLst>
                <a:rect l="0" t="0" r="r" b="b"/>
                <a:pathLst>
                  <a:path w="500" h="192">
                    <a:moveTo>
                      <a:pt x="322" y="70"/>
                    </a:moveTo>
                    <a:lnTo>
                      <a:pt x="322" y="70"/>
                    </a:lnTo>
                    <a:lnTo>
                      <a:pt x="316" y="76"/>
                    </a:lnTo>
                    <a:lnTo>
                      <a:pt x="314" y="78"/>
                    </a:lnTo>
                    <a:lnTo>
                      <a:pt x="316" y="80"/>
                    </a:lnTo>
                    <a:lnTo>
                      <a:pt x="320" y="82"/>
                    </a:lnTo>
                    <a:lnTo>
                      <a:pt x="330" y="84"/>
                    </a:lnTo>
                    <a:lnTo>
                      <a:pt x="338" y="86"/>
                    </a:lnTo>
                    <a:lnTo>
                      <a:pt x="348" y="90"/>
                    </a:lnTo>
                    <a:lnTo>
                      <a:pt x="354" y="94"/>
                    </a:lnTo>
                    <a:lnTo>
                      <a:pt x="356" y="96"/>
                    </a:lnTo>
                    <a:lnTo>
                      <a:pt x="354" y="100"/>
                    </a:lnTo>
                    <a:lnTo>
                      <a:pt x="354" y="100"/>
                    </a:lnTo>
                    <a:lnTo>
                      <a:pt x="352" y="104"/>
                    </a:lnTo>
                    <a:lnTo>
                      <a:pt x="346" y="108"/>
                    </a:lnTo>
                    <a:lnTo>
                      <a:pt x="340" y="106"/>
                    </a:lnTo>
                    <a:lnTo>
                      <a:pt x="332" y="106"/>
                    </a:lnTo>
                    <a:lnTo>
                      <a:pt x="310" y="102"/>
                    </a:lnTo>
                    <a:lnTo>
                      <a:pt x="296" y="100"/>
                    </a:lnTo>
                    <a:lnTo>
                      <a:pt x="280" y="102"/>
                    </a:lnTo>
                    <a:lnTo>
                      <a:pt x="280" y="102"/>
                    </a:lnTo>
                    <a:lnTo>
                      <a:pt x="268" y="104"/>
                    </a:lnTo>
                    <a:lnTo>
                      <a:pt x="260" y="104"/>
                    </a:lnTo>
                    <a:lnTo>
                      <a:pt x="258" y="102"/>
                    </a:lnTo>
                    <a:lnTo>
                      <a:pt x="256" y="98"/>
                    </a:lnTo>
                    <a:lnTo>
                      <a:pt x="252" y="90"/>
                    </a:lnTo>
                    <a:lnTo>
                      <a:pt x="246" y="82"/>
                    </a:lnTo>
                    <a:lnTo>
                      <a:pt x="236" y="72"/>
                    </a:lnTo>
                    <a:lnTo>
                      <a:pt x="220" y="60"/>
                    </a:lnTo>
                    <a:lnTo>
                      <a:pt x="220" y="60"/>
                    </a:lnTo>
                    <a:lnTo>
                      <a:pt x="200" y="50"/>
                    </a:lnTo>
                    <a:lnTo>
                      <a:pt x="186" y="46"/>
                    </a:lnTo>
                    <a:lnTo>
                      <a:pt x="174" y="46"/>
                    </a:lnTo>
                    <a:lnTo>
                      <a:pt x="166" y="50"/>
                    </a:lnTo>
                    <a:lnTo>
                      <a:pt x="160" y="52"/>
                    </a:lnTo>
                    <a:lnTo>
                      <a:pt x="154" y="54"/>
                    </a:lnTo>
                    <a:lnTo>
                      <a:pt x="150" y="52"/>
                    </a:lnTo>
                    <a:lnTo>
                      <a:pt x="144" y="44"/>
                    </a:lnTo>
                    <a:lnTo>
                      <a:pt x="144" y="44"/>
                    </a:lnTo>
                    <a:lnTo>
                      <a:pt x="138" y="36"/>
                    </a:lnTo>
                    <a:lnTo>
                      <a:pt x="130" y="30"/>
                    </a:lnTo>
                    <a:lnTo>
                      <a:pt x="122" y="30"/>
                    </a:lnTo>
                    <a:lnTo>
                      <a:pt x="112" y="30"/>
                    </a:lnTo>
                    <a:lnTo>
                      <a:pt x="102" y="32"/>
                    </a:lnTo>
                    <a:lnTo>
                      <a:pt x="88" y="38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2" y="58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4" y="64"/>
                    </a:lnTo>
                    <a:lnTo>
                      <a:pt x="46" y="66"/>
                    </a:lnTo>
                    <a:lnTo>
                      <a:pt x="42" y="72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22" y="88"/>
                    </a:lnTo>
                    <a:lnTo>
                      <a:pt x="20" y="94"/>
                    </a:lnTo>
                    <a:lnTo>
                      <a:pt x="20" y="96"/>
                    </a:lnTo>
                    <a:lnTo>
                      <a:pt x="22" y="98"/>
                    </a:lnTo>
                    <a:lnTo>
                      <a:pt x="24" y="98"/>
                    </a:lnTo>
                    <a:lnTo>
                      <a:pt x="26" y="100"/>
                    </a:lnTo>
                    <a:lnTo>
                      <a:pt x="22" y="104"/>
                    </a:lnTo>
                    <a:lnTo>
                      <a:pt x="14" y="110"/>
                    </a:lnTo>
                    <a:lnTo>
                      <a:pt x="14" y="110"/>
                    </a:lnTo>
                    <a:lnTo>
                      <a:pt x="4" y="118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6" y="132"/>
                    </a:lnTo>
                    <a:lnTo>
                      <a:pt x="26" y="138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66" y="146"/>
                    </a:lnTo>
                    <a:lnTo>
                      <a:pt x="76" y="146"/>
                    </a:lnTo>
                    <a:lnTo>
                      <a:pt x="84" y="144"/>
                    </a:lnTo>
                    <a:lnTo>
                      <a:pt x="88" y="142"/>
                    </a:lnTo>
                    <a:lnTo>
                      <a:pt x="94" y="138"/>
                    </a:lnTo>
                    <a:lnTo>
                      <a:pt x="96" y="136"/>
                    </a:lnTo>
                    <a:lnTo>
                      <a:pt x="98" y="140"/>
                    </a:lnTo>
                    <a:lnTo>
                      <a:pt x="98" y="140"/>
                    </a:lnTo>
                    <a:lnTo>
                      <a:pt x="106" y="146"/>
                    </a:lnTo>
                    <a:lnTo>
                      <a:pt x="110" y="148"/>
                    </a:lnTo>
                    <a:lnTo>
                      <a:pt x="114" y="150"/>
                    </a:lnTo>
                    <a:lnTo>
                      <a:pt x="118" y="150"/>
                    </a:lnTo>
                    <a:lnTo>
                      <a:pt x="124" y="148"/>
                    </a:lnTo>
                    <a:lnTo>
                      <a:pt x="128" y="144"/>
                    </a:lnTo>
                    <a:lnTo>
                      <a:pt x="134" y="138"/>
                    </a:lnTo>
                    <a:lnTo>
                      <a:pt x="134" y="138"/>
                    </a:lnTo>
                    <a:lnTo>
                      <a:pt x="144" y="126"/>
                    </a:lnTo>
                    <a:lnTo>
                      <a:pt x="150" y="122"/>
                    </a:lnTo>
                    <a:lnTo>
                      <a:pt x="152" y="122"/>
                    </a:lnTo>
                    <a:lnTo>
                      <a:pt x="154" y="124"/>
                    </a:lnTo>
                    <a:lnTo>
                      <a:pt x="152" y="130"/>
                    </a:lnTo>
                    <a:lnTo>
                      <a:pt x="152" y="130"/>
                    </a:lnTo>
                    <a:lnTo>
                      <a:pt x="150" y="134"/>
                    </a:lnTo>
                    <a:lnTo>
                      <a:pt x="154" y="138"/>
                    </a:lnTo>
                    <a:lnTo>
                      <a:pt x="158" y="140"/>
                    </a:lnTo>
                    <a:lnTo>
                      <a:pt x="166" y="142"/>
                    </a:lnTo>
                    <a:lnTo>
                      <a:pt x="192" y="140"/>
                    </a:lnTo>
                    <a:lnTo>
                      <a:pt x="232" y="132"/>
                    </a:lnTo>
                    <a:lnTo>
                      <a:pt x="232" y="132"/>
                    </a:lnTo>
                    <a:lnTo>
                      <a:pt x="252" y="130"/>
                    </a:lnTo>
                    <a:lnTo>
                      <a:pt x="262" y="130"/>
                    </a:lnTo>
                    <a:lnTo>
                      <a:pt x="266" y="130"/>
                    </a:lnTo>
                    <a:lnTo>
                      <a:pt x="264" y="134"/>
                    </a:lnTo>
                    <a:lnTo>
                      <a:pt x="256" y="138"/>
                    </a:lnTo>
                    <a:lnTo>
                      <a:pt x="244" y="142"/>
                    </a:lnTo>
                    <a:lnTo>
                      <a:pt x="228" y="144"/>
                    </a:lnTo>
                    <a:lnTo>
                      <a:pt x="212" y="148"/>
                    </a:lnTo>
                    <a:lnTo>
                      <a:pt x="212" y="148"/>
                    </a:lnTo>
                    <a:lnTo>
                      <a:pt x="176" y="152"/>
                    </a:lnTo>
                    <a:lnTo>
                      <a:pt x="158" y="156"/>
                    </a:lnTo>
                    <a:lnTo>
                      <a:pt x="144" y="160"/>
                    </a:lnTo>
                    <a:lnTo>
                      <a:pt x="136" y="166"/>
                    </a:lnTo>
                    <a:lnTo>
                      <a:pt x="134" y="168"/>
                    </a:lnTo>
                    <a:lnTo>
                      <a:pt x="134" y="172"/>
                    </a:lnTo>
                    <a:lnTo>
                      <a:pt x="134" y="176"/>
                    </a:lnTo>
                    <a:lnTo>
                      <a:pt x="138" y="178"/>
                    </a:lnTo>
                    <a:lnTo>
                      <a:pt x="152" y="186"/>
                    </a:lnTo>
                    <a:lnTo>
                      <a:pt x="152" y="186"/>
                    </a:lnTo>
                    <a:lnTo>
                      <a:pt x="166" y="190"/>
                    </a:lnTo>
                    <a:lnTo>
                      <a:pt x="178" y="192"/>
                    </a:lnTo>
                    <a:lnTo>
                      <a:pt x="192" y="192"/>
                    </a:lnTo>
                    <a:lnTo>
                      <a:pt x="206" y="190"/>
                    </a:lnTo>
                    <a:lnTo>
                      <a:pt x="234" y="184"/>
                    </a:lnTo>
                    <a:lnTo>
                      <a:pt x="266" y="174"/>
                    </a:lnTo>
                    <a:lnTo>
                      <a:pt x="266" y="174"/>
                    </a:lnTo>
                    <a:lnTo>
                      <a:pt x="282" y="170"/>
                    </a:lnTo>
                    <a:lnTo>
                      <a:pt x="296" y="164"/>
                    </a:lnTo>
                    <a:lnTo>
                      <a:pt x="318" y="154"/>
                    </a:lnTo>
                    <a:lnTo>
                      <a:pt x="328" y="150"/>
                    </a:lnTo>
                    <a:lnTo>
                      <a:pt x="338" y="146"/>
                    </a:lnTo>
                    <a:lnTo>
                      <a:pt x="350" y="146"/>
                    </a:lnTo>
                    <a:lnTo>
                      <a:pt x="360" y="148"/>
                    </a:lnTo>
                    <a:lnTo>
                      <a:pt x="360" y="148"/>
                    </a:lnTo>
                    <a:lnTo>
                      <a:pt x="370" y="150"/>
                    </a:lnTo>
                    <a:lnTo>
                      <a:pt x="378" y="152"/>
                    </a:lnTo>
                    <a:lnTo>
                      <a:pt x="382" y="150"/>
                    </a:lnTo>
                    <a:lnTo>
                      <a:pt x="386" y="148"/>
                    </a:lnTo>
                    <a:lnTo>
                      <a:pt x="388" y="146"/>
                    </a:lnTo>
                    <a:lnTo>
                      <a:pt x="394" y="144"/>
                    </a:lnTo>
                    <a:lnTo>
                      <a:pt x="400" y="144"/>
                    </a:lnTo>
                    <a:lnTo>
                      <a:pt x="410" y="146"/>
                    </a:lnTo>
                    <a:lnTo>
                      <a:pt x="410" y="146"/>
                    </a:lnTo>
                    <a:lnTo>
                      <a:pt x="420" y="150"/>
                    </a:lnTo>
                    <a:lnTo>
                      <a:pt x="430" y="150"/>
                    </a:lnTo>
                    <a:lnTo>
                      <a:pt x="440" y="148"/>
                    </a:lnTo>
                    <a:lnTo>
                      <a:pt x="450" y="144"/>
                    </a:lnTo>
                    <a:lnTo>
                      <a:pt x="460" y="138"/>
                    </a:lnTo>
                    <a:lnTo>
                      <a:pt x="470" y="130"/>
                    </a:lnTo>
                    <a:lnTo>
                      <a:pt x="482" y="120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6" y="100"/>
                    </a:lnTo>
                    <a:lnTo>
                      <a:pt x="500" y="94"/>
                    </a:lnTo>
                    <a:lnTo>
                      <a:pt x="500" y="88"/>
                    </a:lnTo>
                    <a:lnTo>
                      <a:pt x="498" y="84"/>
                    </a:lnTo>
                    <a:lnTo>
                      <a:pt x="496" y="80"/>
                    </a:lnTo>
                    <a:lnTo>
                      <a:pt x="492" y="76"/>
                    </a:lnTo>
                    <a:lnTo>
                      <a:pt x="482" y="70"/>
                    </a:lnTo>
                    <a:lnTo>
                      <a:pt x="470" y="68"/>
                    </a:lnTo>
                    <a:lnTo>
                      <a:pt x="456" y="66"/>
                    </a:lnTo>
                    <a:lnTo>
                      <a:pt x="444" y="68"/>
                    </a:lnTo>
                    <a:lnTo>
                      <a:pt x="436" y="70"/>
                    </a:lnTo>
                    <a:lnTo>
                      <a:pt x="436" y="70"/>
                    </a:lnTo>
                    <a:lnTo>
                      <a:pt x="420" y="76"/>
                    </a:lnTo>
                    <a:lnTo>
                      <a:pt x="406" y="80"/>
                    </a:lnTo>
                    <a:lnTo>
                      <a:pt x="402" y="82"/>
                    </a:lnTo>
                    <a:lnTo>
                      <a:pt x="398" y="80"/>
                    </a:lnTo>
                    <a:lnTo>
                      <a:pt x="398" y="78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68"/>
                    </a:lnTo>
                    <a:lnTo>
                      <a:pt x="398" y="64"/>
                    </a:lnTo>
                    <a:lnTo>
                      <a:pt x="394" y="62"/>
                    </a:lnTo>
                    <a:lnTo>
                      <a:pt x="390" y="62"/>
                    </a:lnTo>
                    <a:lnTo>
                      <a:pt x="384" y="60"/>
                    </a:lnTo>
                    <a:lnTo>
                      <a:pt x="380" y="60"/>
                    </a:lnTo>
                    <a:lnTo>
                      <a:pt x="380" y="56"/>
                    </a:lnTo>
                    <a:lnTo>
                      <a:pt x="384" y="52"/>
                    </a:lnTo>
                    <a:lnTo>
                      <a:pt x="384" y="52"/>
                    </a:lnTo>
                    <a:lnTo>
                      <a:pt x="388" y="46"/>
                    </a:lnTo>
                    <a:lnTo>
                      <a:pt x="388" y="44"/>
                    </a:lnTo>
                    <a:lnTo>
                      <a:pt x="386" y="42"/>
                    </a:lnTo>
                    <a:lnTo>
                      <a:pt x="382" y="40"/>
                    </a:lnTo>
                    <a:lnTo>
                      <a:pt x="378" y="38"/>
                    </a:lnTo>
                    <a:lnTo>
                      <a:pt x="374" y="34"/>
                    </a:lnTo>
                    <a:lnTo>
                      <a:pt x="372" y="28"/>
                    </a:lnTo>
                    <a:lnTo>
                      <a:pt x="370" y="18"/>
                    </a:lnTo>
                    <a:lnTo>
                      <a:pt x="370" y="18"/>
                    </a:lnTo>
                    <a:lnTo>
                      <a:pt x="368" y="8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0" y="2"/>
                    </a:lnTo>
                    <a:lnTo>
                      <a:pt x="340" y="6"/>
                    </a:lnTo>
                    <a:lnTo>
                      <a:pt x="328" y="12"/>
                    </a:lnTo>
                    <a:lnTo>
                      <a:pt x="300" y="28"/>
                    </a:lnTo>
                    <a:lnTo>
                      <a:pt x="300" y="28"/>
                    </a:lnTo>
                    <a:lnTo>
                      <a:pt x="294" y="32"/>
                    </a:lnTo>
                    <a:lnTo>
                      <a:pt x="292" y="36"/>
                    </a:lnTo>
                    <a:lnTo>
                      <a:pt x="290" y="40"/>
                    </a:lnTo>
                    <a:lnTo>
                      <a:pt x="292" y="42"/>
                    </a:lnTo>
                    <a:lnTo>
                      <a:pt x="298" y="46"/>
                    </a:lnTo>
                    <a:lnTo>
                      <a:pt x="308" y="50"/>
                    </a:lnTo>
                    <a:lnTo>
                      <a:pt x="318" y="54"/>
                    </a:lnTo>
                    <a:lnTo>
                      <a:pt x="326" y="58"/>
                    </a:lnTo>
                    <a:lnTo>
                      <a:pt x="328" y="60"/>
                    </a:lnTo>
                    <a:lnTo>
                      <a:pt x="328" y="64"/>
                    </a:lnTo>
                    <a:lnTo>
                      <a:pt x="328" y="66"/>
                    </a:lnTo>
                    <a:lnTo>
                      <a:pt x="322" y="70"/>
                    </a:lnTo>
                    <a:lnTo>
                      <a:pt x="322" y="7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50" name="Freeform 6074">
                <a:extLst>
                  <a:ext uri="{FF2B5EF4-FFF2-40B4-BE49-F238E27FC236}">
                    <a16:creationId xmlns:a16="http://schemas.microsoft.com/office/drawing/2014/main" id="{F94F4020-0DD9-4AAF-BD0D-A62D324C4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930" y="3139123"/>
                <a:ext cx="278130" cy="109220"/>
              </a:xfrm>
              <a:custGeom>
                <a:avLst/>
                <a:gdLst/>
                <a:ahLst/>
                <a:cxnLst>
                  <a:cxn ang="0">
                    <a:pos x="416" y="160"/>
                  </a:cxn>
                  <a:cxn ang="0">
                    <a:pos x="436" y="156"/>
                  </a:cxn>
                  <a:cxn ang="0">
                    <a:pos x="428" y="148"/>
                  </a:cxn>
                  <a:cxn ang="0">
                    <a:pos x="414" y="136"/>
                  </a:cxn>
                  <a:cxn ang="0">
                    <a:pos x="384" y="126"/>
                  </a:cxn>
                  <a:cxn ang="0">
                    <a:pos x="374" y="120"/>
                  </a:cxn>
                  <a:cxn ang="0">
                    <a:pos x="376" y="108"/>
                  </a:cxn>
                  <a:cxn ang="0">
                    <a:pos x="358" y="106"/>
                  </a:cxn>
                  <a:cxn ang="0">
                    <a:pos x="350" y="100"/>
                  </a:cxn>
                  <a:cxn ang="0">
                    <a:pos x="338" y="100"/>
                  </a:cxn>
                  <a:cxn ang="0">
                    <a:pos x="326" y="92"/>
                  </a:cxn>
                  <a:cxn ang="0">
                    <a:pos x="300" y="68"/>
                  </a:cxn>
                  <a:cxn ang="0">
                    <a:pos x="300" y="76"/>
                  </a:cxn>
                  <a:cxn ang="0">
                    <a:pos x="292" y="64"/>
                  </a:cxn>
                  <a:cxn ang="0">
                    <a:pos x="286" y="60"/>
                  </a:cxn>
                  <a:cxn ang="0">
                    <a:pos x="260" y="48"/>
                  </a:cxn>
                  <a:cxn ang="0">
                    <a:pos x="230" y="40"/>
                  </a:cxn>
                  <a:cxn ang="0">
                    <a:pos x="216" y="28"/>
                  </a:cxn>
                  <a:cxn ang="0">
                    <a:pos x="194" y="14"/>
                  </a:cxn>
                  <a:cxn ang="0">
                    <a:pos x="180" y="8"/>
                  </a:cxn>
                  <a:cxn ang="0">
                    <a:pos x="164" y="8"/>
                  </a:cxn>
                  <a:cxn ang="0">
                    <a:pos x="150" y="0"/>
                  </a:cxn>
                  <a:cxn ang="0">
                    <a:pos x="136" y="4"/>
                  </a:cxn>
                  <a:cxn ang="0">
                    <a:pos x="112" y="0"/>
                  </a:cxn>
                  <a:cxn ang="0">
                    <a:pos x="92" y="10"/>
                  </a:cxn>
                  <a:cxn ang="0">
                    <a:pos x="56" y="18"/>
                  </a:cxn>
                  <a:cxn ang="0">
                    <a:pos x="24" y="42"/>
                  </a:cxn>
                  <a:cxn ang="0">
                    <a:pos x="24" y="58"/>
                  </a:cxn>
                  <a:cxn ang="0">
                    <a:pos x="2" y="66"/>
                  </a:cxn>
                  <a:cxn ang="0">
                    <a:pos x="4" y="72"/>
                  </a:cxn>
                  <a:cxn ang="0">
                    <a:pos x="18" y="72"/>
                  </a:cxn>
                  <a:cxn ang="0">
                    <a:pos x="24" y="72"/>
                  </a:cxn>
                  <a:cxn ang="0">
                    <a:pos x="40" y="62"/>
                  </a:cxn>
                  <a:cxn ang="0">
                    <a:pos x="70" y="44"/>
                  </a:cxn>
                  <a:cxn ang="0">
                    <a:pos x="92" y="30"/>
                  </a:cxn>
                  <a:cxn ang="0">
                    <a:pos x="132" y="32"/>
                  </a:cxn>
                  <a:cxn ang="0">
                    <a:pos x="124" y="38"/>
                  </a:cxn>
                  <a:cxn ang="0">
                    <a:pos x="118" y="46"/>
                  </a:cxn>
                  <a:cxn ang="0">
                    <a:pos x="164" y="58"/>
                  </a:cxn>
                  <a:cxn ang="0">
                    <a:pos x="186" y="62"/>
                  </a:cxn>
                  <a:cxn ang="0">
                    <a:pos x="214" y="80"/>
                  </a:cxn>
                  <a:cxn ang="0">
                    <a:pos x="242" y="84"/>
                  </a:cxn>
                  <a:cxn ang="0">
                    <a:pos x="256" y="94"/>
                  </a:cxn>
                  <a:cxn ang="0">
                    <a:pos x="268" y="120"/>
                  </a:cxn>
                  <a:cxn ang="0">
                    <a:pos x="288" y="128"/>
                  </a:cxn>
                  <a:cxn ang="0">
                    <a:pos x="318" y="136"/>
                  </a:cxn>
                  <a:cxn ang="0">
                    <a:pos x="310" y="150"/>
                  </a:cxn>
                  <a:cxn ang="0">
                    <a:pos x="290" y="168"/>
                  </a:cxn>
                  <a:cxn ang="0">
                    <a:pos x="348" y="164"/>
                  </a:cxn>
                  <a:cxn ang="0">
                    <a:pos x="382" y="170"/>
                  </a:cxn>
                  <a:cxn ang="0">
                    <a:pos x="400" y="166"/>
                  </a:cxn>
                </a:cxnLst>
                <a:rect l="0" t="0" r="r" b="b"/>
                <a:pathLst>
                  <a:path w="438" h="172">
                    <a:moveTo>
                      <a:pt x="400" y="166"/>
                    </a:moveTo>
                    <a:lnTo>
                      <a:pt x="400" y="166"/>
                    </a:lnTo>
                    <a:lnTo>
                      <a:pt x="410" y="162"/>
                    </a:lnTo>
                    <a:lnTo>
                      <a:pt x="416" y="160"/>
                    </a:lnTo>
                    <a:lnTo>
                      <a:pt x="426" y="160"/>
                    </a:lnTo>
                    <a:lnTo>
                      <a:pt x="432" y="162"/>
                    </a:lnTo>
                    <a:lnTo>
                      <a:pt x="436" y="156"/>
                    </a:lnTo>
                    <a:lnTo>
                      <a:pt x="436" y="156"/>
                    </a:lnTo>
                    <a:lnTo>
                      <a:pt x="438" y="152"/>
                    </a:lnTo>
                    <a:lnTo>
                      <a:pt x="438" y="150"/>
                    </a:lnTo>
                    <a:lnTo>
                      <a:pt x="434" y="150"/>
                    </a:lnTo>
                    <a:lnTo>
                      <a:pt x="428" y="148"/>
                    </a:lnTo>
                    <a:lnTo>
                      <a:pt x="424" y="146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14" y="136"/>
                    </a:lnTo>
                    <a:lnTo>
                      <a:pt x="410" y="132"/>
                    </a:lnTo>
                    <a:lnTo>
                      <a:pt x="400" y="128"/>
                    </a:lnTo>
                    <a:lnTo>
                      <a:pt x="384" y="126"/>
                    </a:lnTo>
                    <a:lnTo>
                      <a:pt x="384" y="126"/>
                    </a:lnTo>
                    <a:lnTo>
                      <a:pt x="372" y="124"/>
                    </a:lnTo>
                    <a:lnTo>
                      <a:pt x="370" y="124"/>
                    </a:lnTo>
                    <a:lnTo>
                      <a:pt x="372" y="122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6" y="112"/>
                    </a:lnTo>
                    <a:lnTo>
                      <a:pt x="376" y="112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68" y="106"/>
                    </a:lnTo>
                    <a:lnTo>
                      <a:pt x="362" y="106"/>
                    </a:lnTo>
                    <a:lnTo>
                      <a:pt x="358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2" y="102"/>
                    </a:lnTo>
                    <a:lnTo>
                      <a:pt x="350" y="100"/>
                    </a:lnTo>
                    <a:lnTo>
                      <a:pt x="344" y="102"/>
                    </a:lnTo>
                    <a:lnTo>
                      <a:pt x="340" y="102"/>
                    </a:lnTo>
                    <a:lnTo>
                      <a:pt x="338" y="102"/>
                    </a:lnTo>
                    <a:lnTo>
                      <a:pt x="338" y="100"/>
                    </a:lnTo>
                    <a:lnTo>
                      <a:pt x="338" y="100"/>
                    </a:lnTo>
                    <a:lnTo>
                      <a:pt x="334" y="96"/>
                    </a:lnTo>
                    <a:lnTo>
                      <a:pt x="332" y="94"/>
                    </a:lnTo>
                    <a:lnTo>
                      <a:pt x="326" y="92"/>
                    </a:lnTo>
                    <a:lnTo>
                      <a:pt x="320" y="86"/>
                    </a:lnTo>
                    <a:lnTo>
                      <a:pt x="320" y="86"/>
                    </a:lnTo>
                    <a:lnTo>
                      <a:pt x="304" y="70"/>
                    </a:lnTo>
                    <a:lnTo>
                      <a:pt x="300" y="68"/>
                    </a:lnTo>
                    <a:lnTo>
                      <a:pt x="300" y="70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0" y="76"/>
                    </a:lnTo>
                    <a:lnTo>
                      <a:pt x="300" y="76"/>
                    </a:lnTo>
                    <a:lnTo>
                      <a:pt x="296" y="76"/>
                    </a:lnTo>
                    <a:lnTo>
                      <a:pt x="294" y="70"/>
                    </a:lnTo>
                    <a:lnTo>
                      <a:pt x="292" y="64"/>
                    </a:lnTo>
                    <a:lnTo>
                      <a:pt x="292" y="64"/>
                    </a:lnTo>
                    <a:lnTo>
                      <a:pt x="292" y="62"/>
                    </a:lnTo>
                    <a:lnTo>
                      <a:pt x="292" y="60"/>
                    </a:lnTo>
                    <a:lnTo>
                      <a:pt x="286" y="60"/>
                    </a:lnTo>
                    <a:lnTo>
                      <a:pt x="276" y="56"/>
                    </a:lnTo>
                    <a:lnTo>
                      <a:pt x="268" y="54"/>
                    </a:lnTo>
                    <a:lnTo>
                      <a:pt x="260" y="48"/>
                    </a:lnTo>
                    <a:lnTo>
                      <a:pt x="260" y="48"/>
                    </a:lnTo>
                    <a:lnTo>
                      <a:pt x="252" y="42"/>
                    </a:lnTo>
                    <a:lnTo>
                      <a:pt x="244" y="40"/>
                    </a:lnTo>
                    <a:lnTo>
                      <a:pt x="234" y="40"/>
                    </a:lnTo>
                    <a:lnTo>
                      <a:pt x="230" y="40"/>
                    </a:lnTo>
                    <a:lnTo>
                      <a:pt x="226" y="38"/>
                    </a:lnTo>
                    <a:lnTo>
                      <a:pt x="220" y="34"/>
                    </a:lnTo>
                    <a:lnTo>
                      <a:pt x="216" y="28"/>
                    </a:lnTo>
                    <a:lnTo>
                      <a:pt x="216" y="28"/>
                    </a:lnTo>
                    <a:lnTo>
                      <a:pt x="210" y="20"/>
                    </a:lnTo>
                    <a:lnTo>
                      <a:pt x="204" y="16"/>
                    </a:lnTo>
                    <a:lnTo>
                      <a:pt x="200" y="14"/>
                    </a:lnTo>
                    <a:lnTo>
                      <a:pt x="194" y="14"/>
                    </a:lnTo>
                    <a:lnTo>
                      <a:pt x="186" y="14"/>
                    </a:lnTo>
                    <a:lnTo>
                      <a:pt x="182" y="12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76" y="6"/>
                    </a:lnTo>
                    <a:lnTo>
                      <a:pt x="174" y="4"/>
                    </a:lnTo>
                    <a:lnTo>
                      <a:pt x="168" y="6"/>
                    </a:lnTo>
                    <a:lnTo>
                      <a:pt x="164" y="8"/>
                    </a:lnTo>
                    <a:lnTo>
                      <a:pt x="160" y="6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6" y="2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26" y="2"/>
                    </a:lnTo>
                    <a:lnTo>
                      <a:pt x="126" y="2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4" y="4"/>
                    </a:lnTo>
                    <a:lnTo>
                      <a:pt x="98" y="8"/>
                    </a:lnTo>
                    <a:lnTo>
                      <a:pt x="92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68" y="14"/>
                    </a:lnTo>
                    <a:lnTo>
                      <a:pt x="56" y="18"/>
                    </a:lnTo>
                    <a:lnTo>
                      <a:pt x="44" y="22"/>
                    </a:lnTo>
                    <a:lnTo>
                      <a:pt x="36" y="28"/>
                    </a:lnTo>
                    <a:lnTo>
                      <a:pt x="28" y="34"/>
                    </a:lnTo>
                    <a:lnTo>
                      <a:pt x="24" y="42"/>
                    </a:lnTo>
                    <a:lnTo>
                      <a:pt x="22" y="48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8"/>
                    </a:lnTo>
                    <a:lnTo>
                      <a:pt x="22" y="60"/>
                    </a:lnTo>
                    <a:lnTo>
                      <a:pt x="1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8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2"/>
                    </a:lnTo>
                    <a:lnTo>
                      <a:pt x="30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40" y="62"/>
                    </a:lnTo>
                    <a:lnTo>
                      <a:pt x="42" y="58"/>
                    </a:lnTo>
                    <a:lnTo>
                      <a:pt x="52" y="54"/>
                    </a:lnTo>
                    <a:lnTo>
                      <a:pt x="62" y="48"/>
                    </a:lnTo>
                    <a:lnTo>
                      <a:pt x="70" y="44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84" y="34"/>
                    </a:lnTo>
                    <a:lnTo>
                      <a:pt x="92" y="30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4" y="28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4" y="34"/>
                    </a:lnTo>
                    <a:lnTo>
                      <a:pt x="132" y="36"/>
                    </a:lnTo>
                    <a:lnTo>
                      <a:pt x="124" y="38"/>
                    </a:lnTo>
                    <a:lnTo>
                      <a:pt x="116" y="42"/>
                    </a:lnTo>
                    <a:lnTo>
                      <a:pt x="116" y="4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26" y="52"/>
                    </a:lnTo>
                    <a:lnTo>
                      <a:pt x="134" y="56"/>
                    </a:lnTo>
                    <a:lnTo>
                      <a:pt x="146" y="58"/>
                    </a:lnTo>
                    <a:lnTo>
                      <a:pt x="164" y="58"/>
                    </a:lnTo>
                    <a:lnTo>
                      <a:pt x="164" y="58"/>
                    </a:lnTo>
                    <a:lnTo>
                      <a:pt x="174" y="58"/>
                    </a:lnTo>
                    <a:lnTo>
                      <a:pt x="180" y="60"/>
                    </a:lnTo>
                    <a:lnTo>
                      <a:pt x="186" y="62"/>
                    </a:lnTo>
                    <a:lnTo>
                      <a:pt x="190" y="66"/>
                    </a:lnTo>
                    <a:lnTo>
                      <a:pt x="200" y="74"/>
                    </a:lnTo>
                    <a:lnTo>
                      <a:pt x="206" y="78"/>
                    </a:lnTo>
                    <a:lnTo>
                      <a:pt x="214" y="80"/>
                    </a:lnTo>
                    <a:lnTo>
                      <a:pt x="214" y="80"/>
                    </a:lnTo>
                    <a:lnTo>
                      <a:pt x="222" y="84"/>
                    </a:lnTo>
                    <a:lnTo>
                      <a:pt x="230" y="84"/>
                    </a:lnTo>
                    <a:lnTo>
                      <a:pt x="242" y="84"/>
                    </a:lnTo>
                    <a:lnTo>
                      <a:pt x="246" y="84"/>
                    </a:lnTo>
                    <a:lnTo>
                      <a:pt x="250" y="86"/>
                    </a:lnTo>
                    <a:lnTo>
                      <a:pt x="252" y="88"/>
                    </a:lnTo>
                    <a:lnTo>
                      <a:pt x="256" y="94"/>
                    </a:lnTo>
                    <a:lnTo>
                      <a:pt x="256" y="94"/>
                    </a:lnTo>
                    <a:lnTo>
                      <a:pt x="260" y="106"/>
                    </a:lnTo>
                    <a:lnTo>
                      <a:pt x="266" y="116"/>
                    </a:lnTo>
                    <a:lnTo>
                      <a:pt x="268" y="120"/>
                    </a:lnTo>
                    <a:lnTo>
                      <a:pt x="274" y="124"/>
                    </a:lnTo>
                    <a:lnTo>
                      <a:pt x="280" y="126"/>
                    </a:lnTo>
                    <a:lnTo>
                      <a:pt x="288" y="128"/>
                    </a:lnTo>
                    <a:lnTo>
                      <a:pt x="288" y="128"/>
                    </a:lnTo>
                    <a:lnTo>
                      <a:pt x="304" y="128"/>
                    </a:lnTo>
                    <a:lnTo>
                      <a:pt x="310" y="130"/>
                    </a:lnTo>
                    <a:lnTo>
                      <a:pt x="316" y="134"/>
                    </a:lnTo>
                    <a:lnTo>
                      <a:pt x="318" y="136"/>
                    </a:lnTo>
                    <a:lnTo>
                      <a:pt x="318" y="140"/>
                    </a:lnTo>
                    <a:lnTo>
                      <a:pt x="316" y="144"/>
                    </a:lnTo>
                    <a:lnTo>
                      <a:pt x="310" y="150"/>
                    </a:lnTo>
                    <a:lnTo>
                      <a:pt x="310" y="150"/>
                    </a:lnTo>
                    <a:lnTo>
                      <a:pt x="298" y="158"/>
                    </a:lnTo>
                    <a:lnTo>
                      <a:pt x="292" y="162"/>
                    </a:lnTo>
                    <a:lnTo>
                      <a:pt x="290" y="166"/>
                    </a:lnTo>
                    <a:lnTo>
                      <a:pt x="290" y="168"/>
                    </a:lnTo>
                    <a:lnTo>
                      <a:pt x="296" y="170"/>
                    </a:lnTo>
                    <a:lnTo>
                      <a:pt x="328" y="166"/>
                    </a:lnTo>
                    <a:lnTo>
                      <a:pt x="328" y="166"/>
                    </a:lnTo>
                    <a:lnTo>
                      <a:pt x="348" y="164"/>
                    </a:lnTo>
                    <a:lnTo>
                      <a:pt x="360" y="166"/>
                    </a:lnTo>
                    <a:lnTo>
                      <a:pt x="370" y="166"/>
                    </a:lnTo>
                    <a:lnTo>
                      <a:pt x="376" y="168"/>
                    </a:lnTo>
                    <a:lnTo>
                      <a:pt x="382" y="170"/>
                    </a:lnTo>
                    <a:lnTo>
                      <a:pt x="386" y="172"/>
                    </a:lnTo>
                    <a:lnTo>
                      <a:pt x="392" y="170"/>
                    </a:lnTo>
                    <a:lnTo>
                      <a:pt x="400" y="166"/>
                    </a:lnTo>
                    <a:lnTo>
                      <a:pt x="400" y="16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51" name="Freeform 6084">
                <a:extLst>
                  <a:ext uri="{FF2B5EF4-FFF2-40B4-BE49-F238E27FC236}">
                    <a16:creationId xmlns:a16="http://schemas.microsoft.com/office/drawing/2014/main" id="{EBFEE333-D800-4608-9F5A-EB9D4891D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460" y="3296603"/>
                <a:ext cx="5080" cy="508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52" name="Freeform 6086">
                <a:extLst>
                  <a:ext uri="{FF2B5EF4-FFF2-40B4-BE49-F238E27FC236}">
                    <a16:creationId xmlns:a16="http://schemas.microsoft.com/office/drawing/2014/main" id="{31FA47B4-D734-43F2-B515-24EC7B1629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979" y="1296353"/>
                <a:ext cx="2874010" cy="2354580"/>
              </a:xfrm>
              <a:custGeom>
                <a:avLst/>
                <a:gdLst/>
                <a:ahLst/>
                <a:cxnLst>
                  <a:cxn ang="0">
                    <a:pos x="3400" y="3516"/>
                  </a:cxn>
                  <a:cxn ang="0">
                    <a:pos x="3292" y="3276"/>
                  </a:cxn>
                  <a:cxn ang="0">
                    <a:pos x="3246" y="3102"/>
                  </a:cxn>
                  <a:cxn ang="0">
                    <a:pos x="3116" y="3080"/>
                  </a:cxn>
                  <a:cxn ang="0">
                    <a:pos x="2830" y="2916"/>
                  </a:cxn>
                  <a:cxn ang="0">
                    <a:pos x="3078" y="2572"/>
                  </a:cxn>
                  <a:cxn ang="0">
                    <a:pos x="3134" y="2554"/>
                  </a:cxn>
                  <a:cxn ang="0">
                    <a:pos x="3436" y="2646"/>
                  </a:cxn>
                  <a:cxn ang="0">
                    <a:pos x="3526" y="2642"/>
                  </a:cxn>
                  <a:cxn ang="0">
                    <a:pos x="3686" y="2282"/>
                  </a:cxn>
                  <a:cxn ang="0">
                    <a:pos x="3698" y="2162"/>
                  </a:cxn>
                  <a:cxn ang="0">
                    <a:pos x="3748" y="2092"/>
                  </a:cxn>
                  <a:cxn ang="0">
                    <a:pos x="3924" y="1928"/>
                  </a:cxn>
                  <a:cxn ang="0">
                    <a:pos x="4006" y="1782"/>
                  </a:cxn>
                  <a:cxn ang="0">
                    <a:pos x="4138" y="1824"/>
                  </a:cxn>
                  <a:cxn ang="0">
                    <a:pos x="4150" y="1496"/>
                  </a:cxn>
                  <a:cxn ang="0">
                    <a:pos x="4522" y="1296"/>
                  </a:cxn>
                  <a:cxn ang="0">
                    <a:pos x="4314" y="1090"/>
                  </a:cxn>
                  <a:cxn ang="0">
                    <a:pos x="4060" y="934"/>
                  </a:cxn>
                  <a:cxn ang="0">
                    <a:pos x="3720" y="680"/>
                  </a:cxn>
                  <a:cxn ang="0">
                    <a:pos x="3570" y="1166"/>
                  </a:cxn>
                  <a:cxn ang="0">
                    <a:pos x="3346" y="1132"/>
                  </a:cxn>
                  <a:cxn ang="0">
                    <a:pos x="3060" y="648"/>
                  </a:cxn>
                  <a:cxn ang="0">
                    <a:pos x="3304" y="420"/>
                  </a:cxn>
                  <a:cxn ang="0">
                    <a:pos x="3452" y="258"/>
                  </a:cxn>
                  <a:cxn ang="0">
                    <a:pos x="3282" y="322"/>
                  </a:cxn>
                  <a:cxn ang="0">
                    <a:pos x="3048" y="164"/>
                  </a:cxn>
                  <a:cxn ang="0">
                    <a:pos x="2954" y="232"/>
                  </a:cxn>
                  <a:cxn ang="0">
                    <a:pos x="2726" y="298"/>
                  </a:cxn>
                  <a:cxn ang="0">
                    <a:pos x="2330" y="286"/>
                  </a:cxn>
                  <a:cxn ang="0">
                    <a:pos x="1732" y="136"/>
                  </a:cxn>
                  <a:cxn ang="0">
                    <a:pos x="1406" y="178"/>
                  </a:cxn>
                  <a:cxn ang="0">
                    <a:pos x="636" y="94"/>
                  </a:cxn>
                  <a:cxn ang="0">
                    <a:pos x="54" y="266"/>
                  </a:cxn>
                  <a:cxn ang="0">
                    <a:pos x="28" y="440"/>
                  </a:cxn>
                  <a:cxn ang="0">
                    <a:pos x="270" y="598"/>
                  </a:cxn>
                  <a:cxn ang="0">
                    <a:pos x="246" y="900"/>
                  </a:cxn>
                  <a:cxn ang="0">
                    <a:pos x="218" y="1124"/>
                  </a:cxn>
                  <a:cxn ang="0">
                    <a:pos x="548" y="956"/>
                  </a:cxn>
                  <a:cxn ang="0">
                    <a:pos x="648" y="882"/>
                  </a:cxn>
                  <a:cxn ang="0">
                    <a:pos x="1136" y="842"/>
                  </a:cxn>
                  <a:cxn ang="0">
                    <a:pos x="1412" y="1020"/>
                  </a:cxn>
                  <a:cxn ang="0">
                    <a:pos x="1524" y="1162"/>
                  </a:cxn>
                  <a:cxn ang="0">
                    <a:pos x="1646" y="1306"/>
                  </a:cxn>
                  <a:cxn ang="0">
                    <a:pos x="1750" y="1434"/>
                  </a:cxn>
                  <a:cxn ang="0">
                    <a:pos x="1840" y="1570"/>
                  </a:cxn>
                  <a:cxn ang="0">
                    <a:pos x="1838" y="2170"/>
                  </a:cxn>
                  <a:cxn ang="0">
                    <a:pos x="2146" y="2682"/>
                  </a:cxn>
                  <a:cxn ang="0">
                    <a:pos x="2168" y="2564"/>
                  </a:cxn>
                  <a:cxn ang="0">
                    <a:pos x="2530" y="2998"/>
                  </a:cxn>
                  <a:cxn ang="0">
                    <a:pos x="3202" y="3400"/>
                  </a:cxn>
                  <a:cxn ang="0">
                    <a:pos x="3330" y="3570"/>
                  </a:cxn>
                  <a:cxn ang="0">
                    <a:pos x="3432" y="3656"/>
                  </a:cxn>
                  <a:cxn ang="0">
                    <a:pos x="3562" y="3616"/>
                  </a:cxn>
                  <a:cxn ang="0">
                    <a:pos x="3408" y="1922"/>
                  </a:cxn>
                  <a:cxn ang="0">
                    <a:pos x="3590" y="1870"/>
                  </a:cxn>
                  <a:cxn ang="0">
                    <a:pos x="3578" y="1812"/>
                  </a:cxn>
                  <a:cxn ang="0">
                    <a:pos x="3344" y="1588"/>
                  </a:cxn>
                  <a:cxn ang="0">
                    <a:pos x="3548" y="1750"/>
                  </a:cxn>
                  <a:cxn ang="0">
                    <a:pos x="3418" y="1798"/>
                  </a:cxn>
                  <a:cxn ang="0">
                    <a:pos x="3294" y="1766"/>
                  </a:cxn>
                  <a:cxn ang="0">
                    <a:pos x="3244" y="1726"/>
                  </a:cxn>
                  <a:cxn ang="0">
                    <a:pos x="3258" y="1654"/>
                  </a:cxn>
                </a:cxnLst>
                <a:rect l="0" t="0" r="r" b="b"/>
                <a:pathLst>
                  <a:path w="4526" h="3708">
                    <a:moveTo>
                      <a:pt x="3654" y="3626"/>
                    </a:move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42" y="3614"/>
                    </a:lnTo>
                    <a:lnTo>
                      <a:pt x="3628" y="3600"/>
                    </a:lnTo>
                    <a:lnTo>
                      <a:pt x="3622" y="3596"/>
                    </a:lnTo>
                    <a:lnTo>
                      <a:pt x="3614" y="3592"/>
                    </a:lnTo>
                    <a:lnTo>
                      <a:pt x="3606" y="3590"/>
                    </a:lnTo>
                    <a:lnTo>
                      <a:pt x="3598" y="3588"/>
                    </a:lnTo>
                    <a:lnTo>
                      <a:pt x="3598" y="3588"/>
                    </a:lnTo>
                    <a:lnTo>
                      <a:pt x="3588" y="3590"/>
                    </a:lnTo>
                    <a:lnTo>
                      <a:pt x="3588" y="3588"/>
                    </a:lnTo>
                    <a:lnTo>
                      <a:pt x="3588" y="3588"/>
                    </a:lnTo>
                    <a:lnTo>
                      <a:pt x="3588" y="3586"/>
                    </a:lnTo>
                    <a:lnTo>
                      <a:pt x="3586" y="3584"/>
                    </a:lnTo>
                    <a:lnTo>
                      <a:pt x="3574" y="3582"/>
                    </a:lnTo>
                    <a:lnTo>
                      <a:pt x="3574" y="3582"/>
                    </a:lnTo>
                    <a:lnTo>
                      <a:pt x="3562" y="3582"/>
                    </a:lnTo>
                    <a:lnTo>
                      <a:pt x="3560" y="3582"/>
                    </a:lnTo>
                    <a:lnTo>
                      <a:pt x="3560" y="3584"/>
                    </a:lnTo>
                    <a:lnTo>
                      <a:pt x="3556" y="3590"/>
                    </a:lnTo>
                    <a:lnTo>
                      <a:pt x="3552" y="3594"/>
                    </a:lnTo>
                    <a:lnTo>
                      <a:pt x="3546" y="3598"/>
                    </a:lnTo>
                    <a:lnTo>
                      <a:pt x="3546" y="3598"/>
                    </a:lnTo>
                    <a:lnTo>
                      <a:pt x="3524" y="3608"/>
                    </a:lnTo>
                    <a:lnTo>
                      <a:pt x="3518" y="3612"/>
                    </a:lnTo>
                    <a:lnTo>
                      <a:pt x="3514" y="3616"/>
                    </a:lnTo>
                    <a:lnTo>
                      <a:pt x="3496" y="3622"/>
                    </a:lnTo>
                    <a:lnTo>
                      <a:pt x="3496" y="3622"/>
                    </a:lnTo>
                    <a:lnTo>
                      <a:pt x="3492" y="3622"/>
                    </a:lnTo>
                    <a:lnTo>
                      <a:pt x="3488" y="3620"/>
                    </a:lnTo>
                    <a:lnTo>
                      <a:pt x="3480" y="3612"/>
                    </a:lnTo>
                    <a:lnTo>
                      <a:pt x="3480" y="3612"/>
                    </a:lnTo>
                    <a:lnTo>
                      <a:pt x="3476" y="3608"/>
                    </a:lnTo>
                    <a:lnTo>
                      <a:pt x="3474" y="3604"/>
                    </a:lnTo>
                    <a:lnTo>
                      <a:pt x="3474" y="3604"/>
                    </a:lnTo>
                    <a:lnTo>
                      <a:pt x="3472" y="3602"/>
                    </a:lnTo>
                    <a:lnTo>
                      <a:pt x="3470" y="3602"/>
                    </a:lnTo>
                    <a:lnTo>
                      <a:pt x="3468" y="3604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68" y="3612"/>
                    </a:lnTo>
                    <a:lnTo>
                      <a:pt x="3464" y="3612"/>
                    </a:lnTo>
                    <a:lnTo>
                      <a:pt x="3460" y="3610"/>
                    </a:lnTo>
                    <a:lnTo>
                      <a:pt x="3456" y="3608"/>
                    </a:lnTo>
                    <a:lnTo>
                      <a:pt x="3456" y="3608"/>
                    </a:lnTo>
                    <a:lnTo>
                      <a:pt x="3458" y="3604"/>
                    </a:lnTo>
                    <a:lnTo>
                      <a:pt x="3460" y="3604"/>
                    </a:lnTo>
                    <a:lnTo>
                      <a:pt x="3460" y="3602"/>
                    </a:lnTo>
                    <a:lnTo>
                      <a:pt x="3460" y="3600"/>
                    </a:lnTo>
                    <a:lnTo>
                      <a:pt x="3460" y="3600"/>
                    </a:lnTo>
                    <a:lnTo>
                      <a:pt x="3458" y="3600"/>
                    </a:lnTo>
                    <a:lnTo>
                      <a:pt x="3454" y="3600"/>
                    </a:lnTo>
                    <a:lnTo>
                      <a:pt x="3452" y="3600"/>
                    </a:lnTo>
                    <a:lnTo>
                      <a:pt x="3452" y="3596"/>
                    </a:lnTo>
                    <a:lnTo>
                      <a:pt x="3452" y="3596"/>
                    </a:lnTo>
                    <a:lnTo>
                      <a:pt x="3452" y="3590"/>
                    </a:lnTo>
                    <a:lnTo>
                      <a:pt x="3450" y="3588"/>
                    </a:lnTo>
                    <a:lnTo>
                      <a:pt x="3444" y="3584"/>
                    </a:lnTo>
                    <a:lnTo>
                      <a:pt x="3444" y="3584"/>
                    </a:lnTo>
                    <a:lnTo>
                      <a:pt x="3440" y="3578"/>
                    </a:lnTo>
                    <a:lnTo>
                      <a:pt x="3432" y="3568"/>
                    </a:lnTo>
                    <a:lnTo>
                      <a:pt x="3422" y="3558"/>
                    </a:lnTo>
                    <a:lnTo>
                      <a:pt x="3412" y="3544"/>
                    </a:lnTo>
                    <a:lnTo>
                      <a:pt x="3412" y="3544"/>
                    </a:lnTo>
                    <a:lnTo>
                      <a:pt x="3406" y="3534"/>
                    </a:lnTo>
                    <a:lnTo>
                      <a:pt x="3404" y="3528"/>
                    </a:lnTo>
                    <a:lnTo>
                      <a:pt x="3404" y="3522"/>
                    </a:lnTo>
                    <a:lnTo>
                      <a:pt x="3400" y="3516"/>
                    </a:lnTo>
                    <a:lnTo>
                      <a:pt x="3400" y="3516"/>
                    </a:lnTo>
                    <a:lnTo>
                      <a:pt x="3396" y="3512"/>
                    </a:lnTo>
                    <a:lnTo>
                      <a:pt x="3392" y="3504"/>
                    </a:lnTo>
                    <a:lnTo>
                      <a:pt x="3392" y="3504"/>
                    </a:lnTo>
                    <a:lnTo>
                      <a:pt x="3392" y="3498"/>
                    </a:lnTo>
                    <a:lnTo>
                      <a:pt x="3392" y="3492"/>
                    </a:lnTo>
                    <a:lnTo>
                      <a:pt x="3396" y="3486"/>
                    </a:lnTo>
                    <a:lnTo>
                      <a:pt x="3398" y="3484"/>
                    </a:lnTo>
                    <a:lnTo>
                      <a:pt x="3398" y="3484"/>
                    </a:lnTo>
                    <a:lnTo>
                      <a:pt x="3400" y="3482"/>
                    </a:lnTo>
                    <a:lnTo>
                      <a:pt x="3400" y="3478"/>
                    </a:lnTo>
                    <a:lnTo>
                      <a:pt x="3398" y="3474"/>
                    </a:lnTo>
                    <a:lnTo>
                      <a:pt x="3396" y="3472"/>
                    </a:lnTo>
                    <a:lnTo>
                      <a:pt x="3396" y="3472"/>
                    </a:lnTo>
                    <a:lnTo>
                      <a:pt x="3396" y="3470"/>
                    </a:lnTo>
                    <a:lnTo>
                      <a:pt x="3394" y="3470"/>
                    </a:lnTo>
                    <a:lnTo>
                      <a:pt x="3396" y="3464"/>
                    </a:lnTo>
                    <a:lnTo>
                      <a:pt x="3400" y="3452"/>
                    </a:lnTo>
                    <a:lnTo>
                      <a:pt x="3400" y="3452"/>
                    </a:lnTo>
                    <a:lnTo>
                      <a:pt x="3400" y="3446"/>
                    </a:lnTo>
                    <a:lnTo>
                      <a:pt x="3402" y="3444"/>
                    </a:lnTo>
                    <a:lnTo>
                      <a:pt x="3404" y="3444"/>
                    </a:lnTo>
                    <a:lnTo>
                      <a:pt x="3404" y="3444"/>
                    </a:lnTo>
                    <a:lnTo>
                      <a:pt x="3408" y="3444"/>
                    </a:lnTo>
                    <a:lnTo>
                      <a:pt x="3406" y="3438"/>
                    </a:lnTo>
                    <a:lnTo>
                      <a:pt x="3406" y="3438"/>
                    </a:lnTo>
                    <a:lnTo>
                      <a:pt x="3406" y="3424"/>
                    </a:lnTo>
                    <a:lnTo>
                      <a:pt x="3404" y="3404"/>
                    </a:lnTo>
                    <a:lnTo>
                      <a:pt x="3404" y="3404"/>
                    </a:lnTo>
                    <a:lnTo>
                      <a:pt x="3402" y="3396"/>
                    </a:lnTo>
                    <a:lnTo>
                      <a:pt x="3404" y="3392"/>
                    </a:lnTo>
                    <a:lnTo>
                      <a:pt x="3406" y="3386"/>
                    </a:lnTo>
                    <a:lnTo>
                      <a:pt x="3408" y="3378"/>
                    </a:lnTo>
                    <a:lnTo>
                      <a:pt x="3408" y="3378"/>
                    </a:lnTo>
                    <a:lnTo>
                      <a:pt x="3410" y="3368"/>
                    </a:lnTo>
                    <a:lnTo>
                      <a:pt x="3414" y="3358"/>
                    </a:lnTo>
                    <a:lnTo>
                      <a:pt x="3418" y="3350"/>
                    </a:lnTo>
                    <a:lnTo>
                      <a:pt x="3418" y="3346"/>
                    </a:lnTo>
                    <a:lnTo>
                      <a:pt x="3418" y="3342"/>
                    </a:lnTo>
                    <a:lnTo>
                      <a:pt x="3418" y="3342"/>
                    </a:lnTo>
                    <a:lnTo>
                      <a:pt x="3416" y="3334"/>
                    </a:lnTo>
                    <a:lnTo>
                      <a:pt x="3416" y="3328"/>
                    </a:lnTo>
                    <a:lnTo>
                      <a:pt x="3418" y="3324"/>
                    </a:lnTo>
                    <a:lnTo>
                      <a:pt x="3420" y="3318"/>
                    </a:lnTo>
                    <a:lnTo>
                      <a:pt x="3420" y="3318"/>
                    </a:lnTo>
                    <a:lnTo>
                      <a:pt x="3420" y="3314"/>
                    </a:lnTo>
                    <a:lnTo>
                      <a:pt x="3418" y="3310"/>
                    </a:lnTo>
                    <a:lnTo>
                      <a:pt x="3412" y="3304"/>
                    </a:lnTo>
                    <a:lnTo>
                      <a:pt x="3406" y="3300"/>
                    </a:lnTo>
                    <a:lnTo>
                      <a:pt x="3406" y="3300"/>
                    </a:lnTo>
                    <a:lnTo>
                      <a:pt x="3388" y="3290"/>
                    </a:lnTo>
                    <a:lnTo>
                      <a:pt x="3380" y="3280"/>
                    </a:lnTo>
                    <a:lnTo>
                      <a:pt x="3380" y="3280"/>
                    </a:lnTo>
                    <a:lnTo>
                      <a:pt x="3372" y="3274"/>
                    </a:lnTo>
                    <a:lnTo>
                      <a:pt x="3360" y="3270"/>
                    </a:lnTo>
                    <a:lnTo>
                      <a:pt x="3350" y="3268"/>
                    </a:lnTo>
                    <a:lnTo>
                      <a:pt x="3344" y="3268"/>
                    </a:lnTo>
                    <a:lnTo>
                      <a:pt x="3344" y="3268"/>
                    </a:lnTo>
                    <a:lnTo>
                      <a:pt x="3340" y="3270"/>
                    </a:lnTo>
                    <a:lnTo>
                      <a:pt x="3334" y="3270"/>
                    </a:lnTo>
                    <a:lnTo>
                      <a:pt x="3326" y="3270"/>
                    </a:lnTo>
                    <a:lnTo>
                      <a:pt x="3320" y="3268"/>
                    </a:lnTo>
                    <a:lnTo>
                      <a:pt x="3320" y="3268"/>
                    </a:lnTo>
                    <a:lnTo>
                      <a:pt x="3308" y="3264"/>
                    </a:lnTo>
                    <a:lnTo>
                      <a:pt x="3306" y="3264"/>
                    </a:lnTo>
                    <a:lnTo>
                      <a:pt x="3308" y="3266"/>
                    </a:lnTo>
                    <a:lnTo>
                      <a:pt x="3308" y="3266"/>
                    </a:lnTo>
                    <a:lnTo>
                      <a:pt x="3308" y="3268"/>
                    </a:lnTo>
                    <a:lnTo>
                      <a:pt x="3308" y="3270"/>
                    </a:lnTo>
                    <a:lnTo>
                      <a:pt x="3304" y="3272"/>
                    </a:lnTo>
                    <a:lnTo>
                      <a:pt x="3292" y="3276"/>
                    </a:lnTo>
                    <a:lnTo>
                      <a:pt x="3292" y="3276"/>
                    </a:lnTo>
                    <a:lnTo>
                      <a:pt x="3278" y="3278"/>
                    </a:lnTo>
                    <a:lnTo>
                      <a:pt x="3266" y="3276"/>
                    </a:lnTo>
                    <a:lnTo>
                      <a:pt x="3258" y="3274"/>
                    </a:lnTo>
                    <a:lnTo>
                      <a:pt x="3248" y="3274"/>
                    </a:lnTo>
                    <a:lnTo>
                      <a:pt x="3248" y="3274"/>
                    </a:lnTo>
                    <a:lnTo>
                      <a:pt x="3244" y="3276"/>
                    </a:lnTo>
                    <a:lnTo>
                      <a:pt x="3242" y="3274"/>
                    </a:lnTo>
                    <a:lnTo>
                      <a:pt x="3240" y="3272"/>
                    </a:lnTo>
                    <a:lnTo>
                      <a:pt x="3238" y="3270"/>
                    </a:lnTo>
                    <a:lnTo>
                      <a:pt x="3238" y="3270"/>
                    </a:lnTo>
                    <a:lnTo>
                      <a:pt x="3236" y="3270"/>
                    </a:lnTo>
                    <a:lnTo>
                      <a:pt x="3232" y="3272"/>
                    </a:lnTo>
                    <a:lnTo>
                      <a:pt x="3226" y="3276"/>
                    </a:lnTo>
                    <a:lnTo>
                      <a:pt x="3222" y="3282"/>
                    </a:lnTo>
                    <a:lnTo>
                      <a:pt x="3218" y="3282"/>
                    </a:lnTo>
                    <a:lnTo>
                      <a:pt x="3216" y="3280"/>
                    </a:lnTo>
                    <a:lnTo>
                      <a:pt x="3216" y="3280"/>
                    </a:lnTo>
                    <a:lnTo>
                      <a:pt x="3206" y="3272"/>
                    </a:lnTo>
                    <a:lnTo>
                      <a:pt x="3202" y="3268"/>
                    </a:lnTo>
                    <a:lnTo>
                      <a:pt x="3200" y="3268"/>
                    </a:lnTo>
                    <a:lnTo>
                      <a:pt x="3202" y="3270"/>
                    </a:lnTo>
                    <a:lnTo>
                      <a:pt x="3202" y="3270"/>
                    </a:lnTo>
                    <a:lnTo>
                      <a:pt x="3204" y="3274"/>
                    </a:lnTo>
                    <a:lnTo>
                      <a:pt x="3202" y="3280"/>
                    </a:lnTo>
                    <a:lnTo>
                      <a:pt x="3202" y="3280"/>
                    </a:lnTo>
                    <a:lnTo>
                      <a:pt x="3200" y="3282"/>
                    </a:lnTo>
                    <a:lnTo>
                      <a:pt x="3198" y="3280"/>
                    </a:lnTo>
                    <a:lnTo>
                      <a:pt x="3194" y="3274"/>
                    </a:lnTo>
                    <a:lnTo>
                      <a:pt x="3188" y="3270"/>
                    </a:lnTo>
                    <a:lnTo>
                      <a:pt x="3188" y="3270"/>
                    </a:lnTo>
                    <a:lnTo>
                      <a:pt x="3188" y="3268"/>
                    </a:lnTo>
                    <a:lnTo>
                      <a:pt x="3190" y="3264"/>
                    </a:lnTo>
                    <a:lnTo>
                      <a:pt x="3196" y="3256"/>
                    </a:lnTo>
                    <a:lnTo>
                      <a:pt x="3202" y="3250"/>
                    </a:lnTo>
                    <a:lnTo>
                      <a:pt x="3208" y="3242"/>
                    </a:lnTo>
                    <a:lnTo>
                      <a:pt x="3208" y="3242"/>
                    </a:lnTo>
                    <a:lnTo>
                      <a:pt x="3212" y="3236"/>
                    </a:lnTo>
                    <a:lnTo>
                      <a:pt x="3214" y="3228"/>
                    </a:lnTo>
                    <a:lnTo>
                      <a:pt x="3216" y="3206"/>
                    </a:lnTo>
                    <a:lnTo>
                      <a:pt x="3218" y="3182"/>
                    </a:lnTo>
                    <a:lnTo>
                      <a:pt x="3222" y="3160"/>
                    </a:lnTo>
                    <a:lnTo>
                      <a:pt x="3222" y="3160"/>
                    </a:lnTo>
                    <a:lnTo>
                      <a:pt x="3222" y="3154"/>
                    </a:lnTo>
                    <a:lnTo>
                      <a:pt x="3220" y="3150"/>
                    </a:lnTo>
                    <a:lnTo>
                      <a:pt x="3218" y="3148"/>
                    </a:lnTo>
                    <a:lnTo>
                      <a:pt x="3216" y="3148"/>
                    </a:lnTo>
                    <a:lnTo>
                      <a:pt x="3216" y="3148"/>
                    </a:lnTo>
                    <a:lnTo>
                      <a:pt x="3214" y="3150"/>
                    </a:lnTo>
                    <a:lnTo>
                      <a:pt x="3212" y="3150"/>
                    </a:lnTo>
                    <a:lnTo>
                      <a:pt x="3212" y="3144"/>
                    </a:lnTo>
                    <a:lnTo>
                      <a:pt x="3212" y="3144"/>
                    </a:lnTo>
                    <a:lnTo>
                      <a:pt x="3220" y="3128"/>
                    </a:lnTo>
                    <a:lnTo>
                      <a:pt x="3220" y="3128"/>
                    </a:lnTo>
                    <a:lnTo>
                      <a:pt x="3222" y="3124"/>
                    </a:lnTo>
                    <a:lnTo>
                      <a:pt x="3224" y="3124"/>
                    </a:lnTo>
                    <a:lnTo>
                      <a:pt x="3224" y="3128"/>
                    </a:lnTo>
                    <a:lnTo>
                      <a:pt x="3222" y="3134"/>
                    </a:lnTo>
                    <a:lnTo>
                      <a:pt x="3222" y="3134"/>
                    </a:lnTo>
                    <a:lnTo>
                      <a:pt x="3222" y="3140"/>
                    </a:lnTo>
                    <a:lnTo>
                      <a:pt x="3224" y="3144"/>
                    </a:lnTo>
                    <a:lnTo>
                      <a:pt x="3226" y="3148"/>
                    </a:lnTo>
                    <a:lnTo>
                      <a:pt x="3230" y="3154"/>
                    </a:lnTo>
                    <a:lnTo>
                      <a:pt x="3230" y="3154"/>
                    </a:lnTo>
                    <a:lnTo>
                      <a:pt x="3232" y="3156"/>
                    </a:lnTo>
                    <a:lnTo>
                      <a:pt x="3232" y="3152"/>
                    </a:lnTo>
                    <a:lnTo>
                      <a:pt x="3236" y="3138"/>
                    </a:lnTo>
                    <a:lnTo>
                      <a:pt x="3242" y="3118"/>
                    </a:lnTo>
                    <a:lnTo>
                      <a:pt x="3244" y="3104"/>
                    </a:lnTo>
                    <a:lnTo>
                      <a:pt x="3244" y="3104"/>
                    </a:lnTo>
                    <a:lnTo>
                      <a:pt x="3246" y="3102"/>
                    </a:lnTo>
                    <a:lnTo>
                      <a:pt x="3244" y="3102"/>
                    </a:lnTo>
                    <a:lnTo>
                      <a:pt x="3240" y="3102"/>
                    </a:lnTo>
                    <a:lnTo>
                      <a:pt x="3238" y="3102"/>
                    </a:lnTo>
                    <a:lnTo>
                      <a:pt x="3242" y="3098"/>
                    </a:lnTo>
                    <a:lnTo>
                      <a:pt x="3242" y="3098"/>
                    </a:lnTo>
                    <a:lnTo>
                      <a:pt x="3250" y="3088"/>
                    </a:lnTo>
                    <a:lnTo>
                      <a:pt x="3248" y="3086"/>
                    </a:lnTo>
                    <a:lnTo>
                      <a:pt x="3244" y="3088"/>
                    </a:lnTo>
                    <a:lnTo>
                      <a:pt x="3244" y="3088"/>
                    </a:lnTo>
                    <a:lnTo>
                      <a:pt x="3238" y="3090"/>
                    </a:lnTo>
                    <a:lnTo>
                      <a:pt x="3236" y="3088"/>
                    </a:lnTo>
                    <a:lnTo>
                      <a:pt x="3236" y="3084"/>
                    </a:lnTo>
                    <a:lnTo>
                      <a:pt x="3242" y="3078"/>
                    </a:lnTo>
                    <a:lnTo>
                      <a:pt x="3242" y="3078"/>
                    </a:lnTo>
                    <a:lnTo>
                      <a:pt x="3246" y="3076"/>
                    </a:lnTo>
                    <a:lnTo>
                      <a:pt x="3248" y="3072"/>
                    </a:lnTo>
                    <a:lnTo>
                      <a:pt x="3248" y="3064"/>
                    </a:lnTo>
                    <a:lnTo>
                      <a:pt x="3252" y="3050"/>
                    </a:lnTo>
                    <a:lnTo>
                      <a:pt x="3256" y="3040"/>
                    </a:lnTo>
                    <a:lnTo>
                      <a:pt x="3264" y="3030"/>
                    </a:lnTo>
                    <a:lnTo>
                      <a:pt x="3264" y="3030"/>
                    </a:lnTo>
                    <a:lnTo>
                      <a:pt x="3274" y="3016"/>
                    </a:lnTo>
                    <a:lnTo>
                      <a:pt x="3276" y="3010"/>
                    </a:lnTo>
                    <a:lnTo>
                      <a:pt x="3274" y="3006"/>
                    </a:lnTo>
                    <a:lnTo>
                      <a:pt x="3272" y="3002"/>
                    </a:lnTo>
                    <a:lnTo>
                      <a:pt x="3272" y="3002"/>
                    </a:lnTo>
                    <a:lnTo>
                      <a:pt x="3272" y="2996"/>
                    </a:lnTo>
                    <a:lnTo>
                      <a:pt x="3272" y="2994"/>
                    </a:lnTo>
                    <a:lnTo>
                      <a:pt x="3268" y="2992"/>
                    </a:lnTo>
                    <a:lnTo>
                      <a:pt x="3266" y="2988"/>
                    </a:lnTo>
                    <a:lnTo>
                      <a:pt x="3266" y="2988"/>
                    </a:lnTo>
                    <a:lnTo>
                      <a:pt x="3264" y="2986"/>
                    </a:lnTo>
                    <a:lnTo>
                      <a:pt x="3260" y="2986"/>
                    </a:lnTo>
                    <a:lnTo>
                      <a:pt x="3256" y="2986"/>
                    </a:lnTo>
                    <a:lnTo>
                      <a:pt x="3252" y="2988"/>
                    </a:lnTo>
                    <a:lnTo>
                      <a:pt x="3252" y="2988"/>
                    </a:lnTo>
                    <a:lnTo>
                      <a:pt x="3254" y="2990"/>
                    </a:lnTo>
                    <a:lnTo>
                      <a:pt x="3254" y="2990"/>
                    </a:lnTo>
                    <a:lnTo>
                      <a:pt x="3260" y="2990"/>
                    </a:lnTo>
                    <a:lnTo>
                      <a:pt x="3260" y="2992"/>
                    </a:lnTo>
                    <a:lnTo>
                      <a:pt x="3256" y="2994"/>
                    </a:lnTo>
                    <a:lnTo>
                      <a:pt x="3256" y="2994"/>
                    </a:lnTo>
                    <a:lnTo>
                      <a:pt x="3254" y="2994"/>
                    </a:lnTo>
                    <a:lnTo>
                      <a:pt x="3250" y="2994"/>
                    </a:lnTo>
                    <a:lnTo>
                      <a:pt x="3242" y="2990"/>
                    </a:lnTo>
                    <a:lnTo>
                      <a:pt x="3230" y="2988"/>
                    </a:lnTo>
                    <a:lnTo>
                      <a:pt x="3222" y="2986"/>
                    </a:lnTo>
                    <a:lnTo>
                      <a:pt x="3214" y="2986"/>
                    </a:lnTo>
                    <a:lnTo>
                      <a:pt x="3214" y="2986"/>
                    </a:lnTo>
                    <a:lnTo>
                      <a:pt x="3202" y="2990"/>
                    </a:lnTo>
                    <a:lnTo>
                      <a:pt x="3196" y="2992"/>
                    </a:lnTo>
                    <a:lnTo>
                      <a:pt x="3190" y="2996"/>
                    </a:lnTo>
                    <a:lnTo>
                      <a:pt x="3180" y="2998"/>
                    </a:lnTo>
                    <a:lnTo>
                      <a:pt x="3180" y="2998"/>
                    </a:lnTo>
                    <a:lnTo>
                      <a:pt x="3162" y="3000"/>
                    </a:lnTo>
                    <a:lnTo>
                      <a:pt x="3146" y="3004"/>
                    </a:lnTo>
                    <a:lnTo>
                      <a:pt x="3140" y="3008"/>
                    </a:lnTo>
                    <a:lnTo>
                      <a:pt x="3134" y="3012"/>
                    </a:lnTo>
                    <a:lnTo>
                      <a:pt x="3130" y="3016"/>
                    </a:lnTo>
                    <a:lnTo>
                      <a:pt x="3130" y="3020"/>
                    </a:lnTo>
                    <a:lnTo>
                      <a:pt x="3130" y="3020"/>
                    </a:lnTo>
                    <a:lnTo>
                      <a:pt x="3128" y="3028"/>
                    </a:lnTo>
                    <a:lnTo>
                      <a:pt x="3126" y="3034"/>
                    </a:lnTo>
                    <a:lnTo>
                      <a:pt x="3124" y="3040"/>
                    </a:lnTo>
                    <a:lnTo>
                      <a:pt x="3124" y="3056"/>
                    </a:lnTo>
                    <a:lnTo>
                      <a:pt x="3124" y="3056"/>
                    </a:lnTo>
                    <a:lnTo>
                      <a:pt x="3126" y="3068"/>
                    </a:lnTo>
                    <a:lnTo>
                      <a:pt x="3124" y="3070"/>
                    </a:lnTo>
                    <a:lnTo>
                      <a:pt x="3122" y="3072"/>
                    </a:lnTo>
                    <a:lnTo>
                      <a:pt x="3118" y="3076"/>
                    </a:lnTo>
                    <a:lnTo>
                      <a:pt x="3116" y="3080"/>
                    </a:lnTo>
                    <a:lnTo>
                      <a:pt x="3116" y="3088"/>
                    </a:lnTo>
                    <a:lnTo>
                      <a:pt x="3116" y="3088"/>
                    </a:lnTo>
                    <a:lnTo>
                      <a:pt x="3114" y="3096"/>
                    </a:lnTo>
                    <a:lnTo>
                      <a:pt x="3112" y="3102"/>
                    </a:lnTo>
                    <a:lnTo>
                      <a:pt x="3108" y="3108"/>
                    </a:lnTo>
                    <a:lnTo>
                      <a:pt x="3104" y="3112"/>
                    </a:lnTo>
                    <a:lnTo>
                      <a:pt x="3094" y="3118"/>
                    </a:lnTo>
                    <a:lnTo>
                      <a:pt x="3086" y="3122"/>
                    </a:lnTo>
                    <a:lnTo>
                      <a:pt x="3086" y="3122"/>
                    </a:lnTo>
                    <a:lnTo>
                      <a:pt x="3084" y="3126"/>
                    </a:lnTo>
                    <a:lnTo>
                      <a:pt x="3084" y="3126"/>
                    </a:lnTo>
                    <a:lnTo>
                      <a:pt x="3088" y="3128"/>
                    </a:lnTo>
                    <a:lnTo>
                      <a:pt x="3092" y="3132"/>
                    </a:lnTo>
                    <a:lnTo>
                      <a:pt x="3092" y="3134"/>
                    </a:lnTo>
                    <a:lnTo>
                      <a:pt x="3090" y="3138"/>
                    </a:lnTo>
                    <a:lnTo>
                      <a:pt x="3090" y="3138"/>
                    </a:lnTo>
                    <a:lnTo>
                      <a:pt x="3086" y="3142"/>
                    </a:lnTo>
                    <a:lnTo>
                      <a:pt x="3078" y="3144"/>
                    </a:lnTo>
                    <a:lnTo>
                      <a:pt x="3072" y="3144"/>
                    </a:lnTo>
                    <a:lnTo>
                      <a:pt x="3070" y="3142"/>
                    </a:lnTo>
                    <a:lnTo>
                      <a:pt x="3070" y="3140"/>
                    </a:lnTo>
                    <a:lnTo>
                      <a:pt x="3070" y="3140"/>
                    </a:lnTo>
                    <a:lnTo>
                      <a:pt x="3068" y="3134"/>
                    </a:lnTo>
                    <a:lnTo>
                      <a:pt x="3066" y="3132"/>
                    </a:lnTo>
                    <a:lnTo>
                      <a:pt x="3058" y="3132"/>
                    </a:lnTo>
                    <a:lnTo>
                      <a:pt x="3046" y="3132"/>
                    </a:lnTo>
                    <a:lnTo>
                      <a:pt x="3046" y="3132"/>
                    </a:lnTo>
                    <a:lnTo>
                      <a:pt x="3038" y="3134"/>
                    </a:lnTo>
                    <a:lnTo>
                      <a:pt x="3034" y="3138"/>
                    </a:lnTo>
                    <a:lnTo>
                      <a:pt x="3028" y="3142"/>
                    </a:lnTo>
                    <a:lnTo>
                      <a:pt x="3010" y="3144"/>
                    </a:lnTo>
                    <a:lnTo>
                      <a:pt x="3010" y="3144"/>
                    </a:lnTo>
                    <a:lnTo>
                      <a:pt x="2996" y="3146"/>
                    </a:lnTo>
                    <a:lnTo>
                      <a:pt x="2986" y="3152"/>
                    </a:lnTo>
                    <a:lnTo>
                      <a:pt x="2978" y="3156"/>
                    </a:lnTo>
                    <a:lnTo>
                      <a:pt x="2968" y="3160"/>
                    </a:lnTo>
                    <a:lnTo>
                      <a:pt x="2968" y="3160"/>
                    </a:lnTo>
                    <a:lnTo>
                      <a:pt x="2964" y="3160"/>
                    </a:lnTo>
                    <a:lnTo>
                      <a:pt x="2960" y="3158"/>
                    </a:lnTo>
                    <a:lnTo>
                      <a:pt x="2956" y="3148"/>
                    </a:lnTo>
                    <a:lnTo>
                      <a:pt x="2952" y="3144"/>
                    </a:lnTo>
                    <a:lnTo>
                      <a:pt x="2946" y="3138"/>
                    </a:lnTo>
                    <a:lnTo>
                      <a:pt x="2938" y="3134"/>
                    </a:lnTo>
                    <a:lnTo>
                      <a:pt x="2924" y="3130"/>
                    </a:lnTo>
                    <a:lnTo>
                      <a:pt x="2924" y="3130"/>
                    </a:lnTo>
                    <a:lnTo>
                      <a:pt x="2912" y="3126"/>
                    </a:lnTo>
                    <a:lnTo>
                      <a:pt x="2904" y="3120"/>
                    </a:lnTo>
                    <a:lnTo>
                      <a:pt x="2898" y="3112"/>
                    </a:lnTo>
                    <a:lnTo>
                      <a:pt x="2894" y="3102"/>
                    </a:lnTo>
                    <a:lnTo>
                      <a:pt x="2884" y="3076"/>
                    </a:lnTo>
                    <a:lnTo>
                      <a:pt x="2876" y="3062"/>
                    </a:lnTo>
                    <a:lnTo>
                      <a:pt x="2864" y="3046"/>
                    </a:lnTo>
                    <a:lnTo>
                      <a:pt x="2864" y="3046"/>
                    </a:lnTo>
                    <a:lnTo>
                      <a:pt x="2858" y="3036"/>
                    </a:lnTo>
                    <a:lnTo>
                      <a:pt x="2852" y="3028"/>
                    </a:lnTo>
                    <a:lnTo>
                      <a:pt x="2848" y="3010"/>
                    </a:lnTo>
                    <a:lnTo>
                      <a:pt x="2844" y="2998"/>
                    </a:lnTo>
                    <a:lnTo>
                      <a:pt x="2844" y="2994"/>
                    </a:lnTo>
                    <a:lnTo>
                      <a:pt x="2842" y="2992"/>
                    </a:lnTo>
                    <a:lnTo>
                      <a:pt x="2842" y="2992"/>
                    </a:lnTo>
                    <a:lnTo>
                      <a:pt x="2838" y="2990"/>
                    </a:lnTo>
                    <a:lnTo>
                      <a:pt x="2836" y="2988"/>
                    </a:lnTo>
                    <a:lnTo>
                      <a:pt x="2834" y="2976"/>
                    </a:lnTo>
                    <a:lnTo>
                      <a:pt x="2830" y="2948"/>
                    </a:lnTo>
                    <a:lnTo>
                      <a:pt x="2830" y="2948"/>
                    </a:lnTo>
                    <a:lnTo>
                      <a:pt x="2830" y="2938"/>
                    </a:lnTo>
                    <a:lnTo>
                      <a:pt x="2828" y="2934"/>
                    </a:lnTo>
                    <a:lnTo>
                      <a:pt x="2828" y="2932"/>
                    </a:lnTo>
                    <a:lnTo>
                      <a:pt x="2830" y="2926"/>
                    </a:lnTo>
                    <a:lnTo>
                      <a:pt x="2830" y="2926"/>
                    </a:lnTo>
                    <a:lnTo>
                      <a:pt x="2830" y="2916"/>
                    </a:lnTo>
                    <a:lnTo>
                      <a:pt x="2830" y="2906"/>
                    </a:lnTo>
                    <a:lnTo>
                      <a:pt x="2830" y="2886"/>
                    </a:lnTo>
                    <a:lnTo>
                      <a:pt x="2834" y="2854"/>
                    </a:lnTo>
                    <a:lnTo>
                      <a:pt x="2834" y="2854"/>
                    </a:lnTo>
                    <a:lnTo>
                      <a:pt x="2840" y="2820"/>
                    </a:lnTo>
                    <a:lnTo>
                      <a:pt x="2846" y="2800"/>
                    </a:lnTo>
                    <a:lnTo>
                      <a:pt x="2852" y="2784"/>
                    </a:lnTo>
                    <a:lnTo>
                      <a:pt x="2856" y="2766"/>
                    </a:lnTo>
                    <a:lnTo>
                      <a:pt x="2856" y="2766"/>
                    </a:lnTo>
                    <a:lnTo>
                      <a:pt x="2854" y="2748"/>
                    </a:lnTo>
                    <a:lnTo>
                      <a:pt x="2850" y="2728"/>
                    </a:lnTo>
                    <a:lnTo>
                      <a:pt x="2846" y="2710"/>
                    </a:lnTo>
                    <a:lnTo>
                      <a:pt x="2846" y="2696"/>
                    </a:lnTo>
                    <a:lnTo>
                      <a:pt x="2846" y="2696"/>
                    </a:lnTo>
                    <a:lnTo>
                      <a:pt x="2850" y="2686"/>
                    </a:lnTo>
                    <a:lnTo>
                      <a:pt x="2854" y="2678"/>
                    </a:lnTo>
                    <a:lnTo>
                      <a:pt x="2858" y="2672"/>
                    </a:lnTo>
                    <a:lnTo>
                      <a:pt x="2864" y="2662"/>
                    </a:lnTo>
                    <a:lnTo>
                      <a:pt x="2864" y="2662"/>
                    </a:lnTo>
                    <a:lnTo>
                      <a:pt x="2866" y="2658"/>
                    </a:lnTo>
                    <a:lnTo>
                      <a:pt x="2870" y="2654"/>
                    </a:lnTo>
                    <a:lnTo>
                      <a:pt x="2880" y="2646"/>
                    </a:lnTo>
                    <a:lnTo>
                      <a:pt x="2886" y="2642"/>
                    </a:lnTo>
                    <a:lnTo>
                      <a:pt x="2888" y="2640"/>
                    </a:lnTo>
                    <a:lnTo>
                      <a:pt x="2886" y="2638"/>
                    </a:lnTo>
                    <a:lnTo>
                      <a:pt x="2886" y="2638"/>
                    </a:lnTo>
                    <a:lnTo>
                      <a:pt x="2880" y="2628"/>
                    </a:lnTo>
                    <a:lnTo>
                      <a:pt x="2878" y="2626"/>
                    </a:lnTo>
                    <a:lnTo>
                      <a:pt x="2882" y="2628"/>
                    </a:lnTo>
                    <a:lnTo>
                      <a:pt x="2882" y="2628"/>
                    </a:lnTo>
                    <a:lnTo>
                      <a:pt x="2886" y="2628"/>
                    </a:lnTo>
                    <a:lnTo>
                      <a:pt x="2890" y="2628"/>
                    </a:lnTo>
                    <a:lnTo>
                      <a:pt x="2892" y="2626"/>
                    </a:lnTo>
                    <a:lnTo>
                      <a:pt x="2894" y="2628"/>
                    </a:lnTo>
                    <a:lnTo>
                      <a:pt x="2894" y="2628"/>
                    </a:lnTo>
                    <a:lnTo>
                      <a:pt x="2896" y="2628"/>
                    </a:lnTo>
                    <a:lnTo>
                      <a:pt x="2902" y="2628"/>
                    </a:lnTo>
                    <a:lnTo>
                      <a:pt x="2912" y="2624"/>
                    </a:lnTo>
                    <a:lnTo>
                      <a:pt x="2926" y="2616"/>
                    </a:lnTo>
                    <a:lnTo>
                      <a:pt x="2936" y="2606"/>
                    </a:lnTo>
                    <a:lnTo>
                      <a:pt x="2936" y="2606"/>
                    </a:lnTo>
                    <a:lnTo>
                      <a:pt x="2942" y="2600"/>
                    </a:lnTo>
                    <a:lnTo>
                      <a:pt x="2948" y="2594"/>
                    </a:lnTo>
                    <a:lnTo>
                      <a:pt x="2964" y="2584"/>
                    </a:lnTo>
                    <a:lnTo>
                      <a:pt x="2964" y="2584"/>
                    </a:lnTo>
                    <a:lnTo>
                      <a:pt x="2980" y="2572"/>
                    </a:lnTo>
                    <a:lnTo>
                      <a:pt x="2990" y="2570"/>
                    </a:lnTo>
                    <a:lnTo>
                      <a:pt x="3006" y="2568"/>
                    </a:lnTo>
                    <a:lnTo>
                      <a:pt x="3006" y="2568"/>
                    </a:lnTo>
                    <a:lnTo>
                      <a:pt x="3014" y="2568"/>
                    </a:lnTo>
                    <a:lnTo>
                      <a:pt x="3020" y="2570"/>
                    </a:lnTo>
                    <a:lnTo>
                      <a:pt x="3032" y="2574"/>
                    </a:lnTo>
                    <a:lnTo>
                      <a:pt x="3040" y="2580"/>
                    </a:lnTo>
                    <a:lnTo>
                      <a:pt x="3046" y="2580"/>
                    </a:lnTo>
                    <a:lnTo>
                      <a:pt x="3050" y="2580"/>
                    </a:lnTo>
                    <a:lnTo>
                      <a:pt x="3050" y="2580"/>
                    </a:lnTo>
                    <a:lnTo>
                      <a:pt x="3060" y="2578"/>
                    </a:lnTo>
                    <a:lnTo>
                      <a:pt x="3064" y="2580"/>
                    </a:lnTo>
                    <a:lnTo>
                      <a:pt x="3068" y="2582"/>
                    </a:lnTo>
                    <a:lnTo>
                      <a:pt x="3072" y="2580"/>
                    </a:lnTo>
                    <a:lnTo>
                      <a:pt x="3072" y="2580"/>
                    </a:lnTo>
                    <a:lnTo>
                      <a:pt x="3074" y="2578"/>
                    </a:lnTo>
                    <a:lnTo>
                      <a:pt x="3072" y="2578"/>
                    </a:lnTo>
                    <a:lnTo>
                      <a:pt x="3066" y="2576"/>
                    </a:lnTo>
                    <a:lnTo>
                      <a:pt x="3058" y="2572"/>
                    </a:lnTo>
                    <a:lnTo>
                      <a:pt x="3058" y="2572"/>
                    </a:lnTo>
                    <a:lnTo>
                      <a:pt x="3060" y="2568"/>
                    </a:lnTo>
                    <a:lnTo>
                      <a:pt x="3060" y="2568"/>
                    </a:lnTo>
                    <a:lnTo>
                      <a:pt x="3068" y="2566"/>
                    </a:lnTo>
                    <a:lnTo>
                      <a:pt x="3074" y="2568"/>
                    </a:lnTo>
                    <a:lnTo>
                      <a:pt x="3078" y="2572"/>
                    </a:lnTo>
                    <a:lnTo>
                      <a:pt x="3082" y="2578"/>
                    </a:lnTo>
                    <a:lnTo>
                      <a:pt x="3082" y="2578"/>
                    </a:lnTo>
                    <a:lnTo>
                      <a:pt x="3084" y="2580"/>
                    </a:lnTo>
                    <a:lnTo>
                      <a:pt x="3086" y="2582"/>
                    </a:lnTo>
                    <a:lnTo>
                      <a:pt x="3092" y="2584"/>
                    </a:lnTo>
                    <a:lnTo>
                      <a:pt x="3096" y="2586"/>
                    </a:lnTo>
                    <a:lnTo>
                      <a:pt x="3094" y="2588"/>
                    </a:lnTo>
                    <a:lnTo>
                      <a:pt x="3092" y="2590"/>
                    </a:lnTo>
                    <a:lnTo>
                      <a:pt x="3092" y="2590"/>
                    </a:lnTo>
                    <a:lnTo>
                      <a:pt x="3092" y="2594"/>
                    </a:lnTo>
                    <a:lnTo>
                      <a:pt x="3094" y="2596"/>
                    </a:lnTo>
                    <a:lnTo>
                      <a:pt x="3102" y="2600"/>
                    </a:lnTo>
                    <a:lnTo>
                      <a:pt x="3112" y="2600"/>
                    </a:lnTo>
                    <a:lnTo>
                      <a:pt x="3118" y="2600"/>
                    </a:lnTo>
                    <a:lnTo>
                      <a:pt x="3118" y="2600"/>
                    </a:lnTo>
                    <a:lnTo>
                      <a:pt x="3120" y="2596"/>
                    </a:lnTo>
                    <a:lnTo>
                      <a:pt x="3126" y="2594"/>
                    </a:lnTo>
                    <a:lnTo>
                      <a:pt x="3130" y="2594"/>
                    </a:lnTo>
                    <a:lnTo>
                      <a:pt x="3134" y="2600"/>
                    </a:lnTo>
                    <a:lnTo>
                      <a:pt x="3134" y="2600"/>
                    </a:lnTo>
                    <a:lnTo>
                      <a:pt x="3136" y="2602"/>
                    </a:lnTo>
                    <a:lnTo>
                      <a:pt x="3138" y="2604"/>
                    </a:lnTo>
                    <a:lnTo>
                      <a:pt x="3142" y="2602"/>
                    </a:lnTo>
                    <a:lnTo>
                      <a:pt x="3144" y="2596"/>
                    </a:lnTo>
                    <a:lnTo>
                      <a:pt x="3144" y="2592"/>
                    </a:lnTo>
                    <a:lnTo>
                      <a:pt x="3142" y="2588"/>
                    </a:lnTo>
                    <a:lnTo>
                      <a:pt x="3142" y="2588"/>
                    </a:lnTo>
                    <a:lnTo>
                      <a:pt x="3142" y="2584"/>
                    </a:lnTo>
                    <a:lnTo>
                      <a:pt x="3146" y="2584"/>
                    </a:lnTo>
                    <a:lnTo>
                      <a:pt x="3152" y="2586"/>
                    </a:lnTo>
                    <a:lnTo>
                      <a:pt x="3160" y="2594"/>
                    </a:lnTo>
                    <a:lnTo>
                      <a:pt x="3160" y="2594"/>
                    </a:lnTo>
                    <a:lnTo>
                      <a:pt x="3166" y="2602"/>
                    </a:lnTo>
                    <a:lnTo>
                      <a:pt x="3168" y="2608"/>
                    </a:lnTo>
                    <a:lnTo>
                      <a:pt x="3168" y="2610"/>
                    </a:lnTo>
                    <a:lnTo>
                      <a:pt x="3170" y="2610"/>
                    </a:lnTo>
                    <a:lnTo>
                      <a:pt x="3176" y="2606"/>
                    </a:lnTo>
                    <a:lnTo>
                      <a:pt x="3176" y="2606"/>
                    </a:lnTo>
                    <a:lnTo>
                      <a:pt x="3180" y="2602"/>
                    </a:lnTo>
                    <a:lnTo>
                      <a:pt x="3182" y="2600"/>
                    </a:lnTo>
                    <a:lnTo>
                      <a:pt x="3182" y="2596"/>
                    </a:lnTo>
                    <a:lnTo>
                      <a:pt x="3180" y="2594"/>
                    </a:lnTo>
                    <a:lnTo>
                      <a:pt x="3174" y="2590"/>
                    </a:lnTo>
                    <a:lnTo>
                      <a:pt x="3162" y="2584"/>
                    </a:lnTo>
                    <a:lnTo>
                      <a:pt x="3162" y="2584"/>
                    </a:lnTo>
                    <a:lnTo>
                      <a:pt x="3158" y="2580"/>
                    </a:lnTo>
                    <a:lnTo>
                      <a:pt x="3158" y="2578"/>
                    </a:lnTo>
                    <a:lnTo>
                      <a:pt x="3160" y="2576"/>
                    </a:lnTo>
                    <a:lnTo>
                      <a:pt x="3164" y="2574"/>
                    </a:lnTo>
                    <a:lnTo>
                      <a:pt x="3170" y="2568"/>
                    </a:lnTo>
                    <a:lnTo>
                      <a:pt x="3172" y="2564"/>
                    </a:lnTo>
                    <a:lnTo>
                      <a:pt x="3172" y="2560"/>
                    </a:lnTo>
                    <a:lnTo>
                      <a:pt x="3172" y="2560"/>
                    </a:lnTo>
                    <a:lnTo>
                      <a:pt x="3170" y="2556"/>
                    </a:lnTo>
                    <a:lnTo>
                      <a:pt x="3168" y="2556"/>
                    </a:lnTo>
                    <a:lnTo>
                      <a:pt x="3164" y="2558"/>
                    </a:lnTo>
                    <a:lnTo>
                      <a:pt x="3160" y="2562"/>
                    </a:lnTo>
                    <a:lnTo>
                      <a:pt x="3158" y="2562"/>
                    </a:lnTo>
                    <a:lnTo>
                      <a:pt x="3156" y="2562"/>
                    </a:lnTo>
                    <a:lnTo>
                      <a:pt x="3156" y="2562"/>
                    </a:lnTo>
                    <a:lnTo>
                      <a:pt x="3154" y="2560"/>
                    </a:lnTo>
                    <a:lnTo>
                      <a:pt x="3154" y="2558"/>
                    </a:lnTo>
                    <a:lnTo>
                      <a:pt x="3156" y="2556"/>
                    </a:lnTo>
                    <a:lnTo>
                      <a:pt x="3158" y="2552"/>
                    </a:lnTo>
                    <a:lnTo>
                      <a:pt x="3154" y="2550"/>
                    </a:lnTo>
                    <a:lnTo>
                      <a:pt x="3154" y="2550"/>
                    </a:lnTo>
                    <a:lnTo>
                      <a:pt x="3148" y="2550"/>
                    </a:lnTo>
                    <a:lnTo>
                      <a:pt x="3144" y="2554"/>
                    </a:lnTo>
                    <a:lnTo>
                      <a:pt x="3142" y="2556"/>
                    </a:lnTo>
                    <a:lnTo>
                      <a:pt x="3134" y="2554"/>
                    </a:lnTo>
                    <a:lnTo>
                      <a:pt x="3134" y="2554"/>
                    </a:lnTo>
                    <a:lnTo>
                      <a:pt x="3130" y="2550"/>
                    </a:lnTo>
                    <a:lnTo>
                      <a:pt x="3128" y="2548"/>
                    </a:lnTo>
                    <a:lnTo>
                      <a:pt x="3128" y="2544"/>
                    </a:lnTo>
                    <a:lnTo>
                      <a:pt x="3130" y="2540"/>
                    </a:lnTo>
                    <a:lnTo>
                      <a:pt x="3132" y="2538"/>
                    </a:lnTo>
                    <a:lnTo>
                      <a:pt x="3136" y="2536"/>
                    </a:lnTo>
                    <a:lnTo>
                      <a:pt x="3142" y="2536"/>
                    </a:lnTo>
                    <a:lnTo>
                      <a:pt x="3148" y="2538"/>
                    </a:lnTo>
                    <a:lnTo>
                      <a:pt x="3148" y="2538"/>
                    </a:lnTo>
                    <a:lnTo>
                      <a:pt x="3156" y="2544"/>
                    </a:lnTo>
                    <a:lnTo>
                      <a:pt x="3164" y="2546"/>
                    </a:lnTo>
                    <a:lnTo>
                      <a:pt x="3170" y="2544"/>
                    </a:lnTo>
                    <a:lnTo>
                      <a:pt x="3178" y="2538"/>
                    </a:lnTo>
                    <a:lnTo>
                      <a:pt x="3178" y="2538"/>
                    </a:lnTo>
                    <a:lnTo>
                      <a:pt x="3182" y="2536"/>
                    </a:lnTo>
                    <a:lnTo>
                      <a:pt x="3190" y="2536"/>
                    </a:lnTo>
                    <a:lnTo>
                      <a:pt x="3202" y="2536"/>
                    </a:lnTo>
                    <a:lnTo>
                      <a:pt x="3214" y="2538"/>
                    </a:lnTo>
                    <a:lnTo>
                      <a:pt x="3218" y="2538"/>
                    </a:lnTo>
                    <a:lnTo>
                      <a:pt x="3220" y="2536"/>
                    </a:lnTo>
                    <a:lnTo>
                      <a:pt x="3220" y="2536"/>
                    </a:lnTo>
                    <a:lnTo>
                      <a:pt x="3222" y="2522"/>
                    </a:lnTo>
                    <a:lnTo>
                      <a:pt x="3224" y="2520"/>
                    </a:lnTo>
                    <a:lnTo>
                      <a:pt x="3226" y="2522"/>
                    </a:lnTo>
                    <a:lnTo>
                      <a:pt x="3232" y="2534"/>
                    </a:lnTo>
                    <a:lnTo>
                      <a:pt x="3232" y="2534"/>
                    </a:lnTo>
                    <a:lnTo>
                      <a:pt x="3232" y="2538"/>
                    </a:lnTo>
                    <a:lnTo>
                      <a:pt x="3230" y="2540"/>
                    </a:lnTo>
                    <a:lnTo>
                      <a:pt x="3226" y="2544"/>
                    </a:lnTo>
                    <a:lnTo>
                      <a:pt x="3224" y="2546"/>
                    </a:lnTo>
                    <a:lnTo>
                      <a:pt x="3234" y="2544"/>
                    </a:lnTo>
                    <a:lnTo>
                      <a:pt x="3234" y="2544"/>
                    </a:lnTo>
                    <a:lnTo>
                      <a:pt x="3268" y="2536"/>
                    </a:lnTo>
                    <a:lnTo>
                      <a:pt x="3282" y="2536"/>
                    </a:lnTo>
                    <a:lnTo>
                      <a:pt x="3296" y="2538"/>
                    </a:lnTo>
                    <a:lnTo>
                      <a:pt x="3296" y="2538"/>
                    </a:lnTo>
                    <a:lnTo>
                      <a:pt x="3312" y="2544"/>
                    </a:lnTo>
                    <a:lnTo>
                      <a:pt x="3318" y="2546"/>
                    </a:lnTo>
                    <a:lnTo>
                      <a:pt x="3320" y="2552"/>
                    </a:lnTo>
                    <a:lnTo>
                      <a:pt x="3320" y="2552"/>
                    </a:lnTo>
                    <a:lnTo>
                      <a:pt x="3324" y="2556"/>
                    </a:lnTo>
                    <a:lnTo>
                      <a:pt x="3326" y="2556"/>
                    </a:lnTo>
                    <a:lnTo>
                      <a:pt x="3330" y="2560"/>
                    </a:lnTo>
                    <a:lnTo>
                      <a:pt x="3330" y="2566"/>
                    </a:lnTo>
                    <a:lnTo>
                      <a:pt x="3330" y="2566"/>
                    </a:lnTo>
                    <a:lnTo>
                      <a:pt x="3332" y="2570"/>
                    </a:lnTo>
                    <a:lnTo>
                      <a:pt x="3336" y="2572"/>
                    </a:lnTo>
                    <a:lnTo>
                      <a:pt x="3340" y="2570"/>
                    </a:lnTo>
                    <a:lnTo>
                      <a:pt x="3346" y="2570"/>
                    </a:lnTo>
                    <a:lnTo>
                      <a:pt x="3360" y="2564"/>
                    </a:lnTo>
                    <a:lnTo>
                      <a:pt x="3368" y="2562"/>
                    </a:lnTo>
                    <a:lnTo>
                      <a:pt x="3368" y="2562"/>
                    </a:lnTo>
                    <a:lnTo>
                      <a:pt x="3370" y="2560"/>
                    </a:lnTo>
                    <a:lnTo>
                      <a:pt x="3372" y="2560"/>
                    </a:lnTo>
                    <a:lnTo>
                      <a:pt x="3372" y="2556"/>
                    </a:lnTo>
                    <a:lnTo>
                      <a:pt x="3376" y="2552"/>
                    </a:lnTo>
                    <a:lnTo>
                      <a:pt x="3382" y="2552"/>
                    </a:lnTo>
                    <a:lnTo>
                      <a:pt x="3382" y="2552"/>
                    </a:lnTo>
                    <a:lnTo>
                      <a:pt x="3388" y="2554"/>
                    </a:lnTo>
                    <a:lnTo>
                      <a:pt x="3394" y="2558"/>
                    </a:lnTo>
                    <a:lnTo>
                      <a:pt x="3406" y="2574"/>
                    </a:lnTo>
                    <a:lnTo>
                      <a:pt x="3418" y="2592"/>
                    </a:lnTo>
                    <a:lnTo>
                      <a:pt x="3424" y="2596"/>
                    </a:lnTo>
                    <a:lnTo>
                      <a:pt x="3428" y="2598"/>
                    </a:lnTo>
                    <a:lnTo>
                      <a:pt x="3428" y="2598"/>
                    </a:lnTo>
                    <a:lnTo>
                      <a:pt x="3432" y="2600"/>
                    </a:lnTo>
                    <a:lnTo>
                      <a:pt x="3434" y="2604"/>
                    </a:lnTo>
                    <a:lnTo>
                      <a:pt x="3438" y="2616"/>
                    </a:lnTo>
                    <a:lnTo>
                      <a:pt x="3440" y="2630"/>
                    </a:lnTo>
                    <a:lnTo>
                      <a:pt x="3436" y="2646"/>
                    </a:lnTo>
                    <a:lnTo>
                      <a:pt x="3436" y="2646"/>
                    </a:lnTo>
                    <a:lnTo>
                      <a:pt x="3434" y="2658"/>
                    </a:lnTo>
                    <a:lnTo>
                      <a:pt x="3434" y="2670"/>
                    </a:lnTo>
                    <a:lnTo>
                      <a:pt x="3436" y="2676"/>
                    </a:lnTo>
                    <a:lnTo>
                      <a:pt x="3438" y="2678"/>
                    </a:lnTo>
                    <a:lnTo>
                      <a:pt x="3440" y="2676"/>
                    </a:lnTo>
                    <a:lnTo>
                      <a:pt x="3440" y="2676"/>
                    </a:lnTo>
                    <a:lnTo>
                      <a:pt x="3446" y="2672"/>
                    </a:lnTo>
                    <a:lnTo>
                      <a:pt x="3450" y="2670"/>
                    </a:lnTo>
                    <a:lnTo>
                      <a:pt x="3450" y="2670"/>
                    </a:lnTo>
                    <a:lnTo>
                      <a:pt x="3452" y="2672"/>
                    </a:lnTo>
                    <a:lnTo>
                      <a:pt x="3448" y="2678"/>
                    </a:lnTo>
                    <a:lnTo>
                      <a:pt x="3448" y="2678"/>
                    </a:lnTo>
                    <a:lnTo>
                      <a:pt x="3444" y="2682"/>
                    </a:lnTo>
                    <a:lnTo>
                      <a:pt x="3444" y="2688"/>
                    </a:lnTo>
                    <a:lnTo>
                      <a:pt x="3446" y="2698"/>
                    </a:lnTo>
                    <a:lnTo>
                      <a:pt x="3450" y="2710"/>
                    </a:lnTo>
                    <a:lnTo>
                      <a:pt x="3456" y="2718"/>
                    </a:lnTo>
                    <a:lnTo>
                      <a:pt x="3456" y="2718"/>
                    </a:lnTo>
                    <a:lnTo>
                      <a:pt x="3458" y="2720"/>
                    </a:lnTo>
                    <a:lnTo>
                      <a:pt x="3460" y="2720"/>
                    </a:lnTo>
                    <a:lnTo>
                      <a:pt x="3462" y="2720"/>
                    </a:lnTo>
                    <a:lnTo>
                      <a:pt x="3462" y="2718"/>
                    </a:lnTo>
                    <a:lnTo>
                      <a:pt x="3462" y="2720"/>
                    </a:lnTo>
                    <a:lnTo>
                      <a:pt x="3464" y="2726"/>
                    </a:lnTo>
                    <a:lnTo>
                      <a:pt x="3464" y="2726"/>
                    </a:lnTo>
                    <a:lnTo>
                      <a:pt x="3466" y="2734"/>
                    </a:lnTo>
                    <a:lnTo>
                      <a:pt x="3470" y="2738"/>
                    </a:lnTo>
                    <a:lnTo>
                      <a:pt x="3474" y="2742"/>
                    </a:lnTo>
                    <a:lnTo>
                      <a:pt x="3476" y="2754"/>
                    </a:lnTo>
                    <a:lnTo>
                      <a:pt x="3476" y="2754"/>
                    </a:lnTo>
                    <a:lnTo>
                      <a:pt x="3478" y="2760"/>
                    </a:lnTo>
                    <a:lnTo>
                      <a:pt x="3480" y="2764"/>
                    </a:lnTo>
                    <a:lnTo>
                      <a:pt x="3484" y="2768"/>
                    </a:lnTo>
                    <a:lnTo>
                      <a:pt x="3486" y="2768"/>
                    </a:lnTo>
                    <a:lnTo>
                      <a:pt x="3492" y="2772"/>
                    </a:lnTo>
                    <a:lnTo>
                      <a:pt x="3496" y="2776"/>
                    </a:lnTo>
                    <a:lnTo>
                      <a:pt x="3498" y="2782"/>
                    </a:lnTo>
                    <a:lnTo>
                      <a:pt x="3498" y="2782"/>
                    </a:lnTo>
                    <a:lnTo>
                      <a:pt x="3500" y="2792"/>
                    </a:lnTo>
                    <a:lnTo>
                      <a:pt x="3504" y="2796"/>
                    </a:lnTo>
                    <a:lnTo>
                      <a:pt x="3506" y="2796"/>
                    </a:lnTo>
                    <a:lnTo>
                      <a:pt x="3504" y="2798"/>
                    </a:lnTo>
                    <a:lnTo>
                      <a:pt x="3504" y="2798"/>
                    </a:lnTo>
                    <a:lnTo>
                      <a:pt x="3502" y="2804"/>
                    </a:lnTo>
                    <a:lnTo>
                      <a:pt x="3504" y="2808"/>
                    </a:lnTo>
                    <a:lnTo>
                      <a:pt x="3508" y="2808"/>
                    </a:lnTo>
                    <a:lnTo>
                      <a:pt x="3518" y="2806"/>
                    </a:lnTo>
                    <a:lnTo>
                      <a:pt x="3518" y="2806"/>
                    </a:lnTo>
                    <a:lnTo>
                      <a:pt x="3522" y="2806"/>
                    </a:lnTo>
                    <a:lnTo>
                      <a:pt x="3524" y="2806"/>
                    </a:lnTo>
                    <a:lnTo>
                      <a:pt x="3526" y="2810"/>
                    </a:lnTo>
                    <a:lnTo>
                      <a:pt x="3526" y="2810"/>
                    </a:lnTo>
                    <a:lnTo>
                      <a:pt x="3530" y="2804"/>
                    </a:lnTo>
                    <a:lnTo>
                      <a:pt x="3530" y="2804"/>
                    </a:lnTo>
                    <a:lnTo>
                      <a:pt x="3534" y="2796"/>
                    </a:lnTo>
                    <a:lnTo>
                      <a:pt x="3536" y="2790"/>
                    </a:lnTo>
                    <a:lnTo>
                      <a:pt x="3536" y="2786"/>
                    </a:lnTo>
                    <a:lnTo>
                      <a:pt x="3540" y="2778"/>
                    </a:lnTo>
                    <a:lnTo>
                      <a:pt x="3540" y="2778"/>
                    </a:lnTo>
                    <a:lnTo>
                      <a:pt x="3544" y="2768"/>
                    </a:lnTo>
                    <a:lnTo>
                      <a:pt x="3544" y="2758"/>
                    </a:lnTo>
                    <a:lnTo>
                      <a:pt x="3544" y="2746"/>
                    </a:lnTo>
                    <a:lnTo>
                      <a:pt x="3546" y="2732"/>
                    </a:lnTo>
                    <a:lnTo>
                      <a:pt x="3546" y="2732"/>
                    </a:lnTo>
                    <a:lnTo>
                      <a:pt x="3546" y="2722"/>
                    </a:lnTo>
                    <a:lnTo>
                      <a:pt x="3544" y="2712"/>
                    </a:lnTo>
                    <a:lnTo>
                      <a:pt x="3536" y="2686"/>
                    </a:lnTo>
                    <a:lnTo>
                      <a:pt x="3526" y="2662"/>
                    </a:lnTo>
                    <a:lnTo>
                      <a:pt x="3526" y="2650"/>
                    </a:lnTo>
                    <a:lnTo>
                      <a:pt x="3526" y="2642"/>
                    </a:lnTo>
                    <a:lnTo>
                      <a:pt x="3526" y="2642"/>
                    </a:lnTo>
                    <a:lnTo>
                      <a:pt x="3526" y="2636"/>
                    </a:lnTo>
                    <a:lnTo>
                      <a:pt x="3524" y="2630"/>
                    </a:lnTo>
                    <a:lnTo>
                      <a:pt x="3514" y="2610"/>
                    </a:lnTo>
                    <a:lnTo>
                      <a:pt x="3506" y="2598"/>
                    </a:lnTo>
                    <a:lnTo>
                      <a:pt x="3500" y="2582"/>
                    </a:lnTo>
                    <a:lnTo>
                      <a:pt x="3496" y="2564"/>
                    </a:lnTo>
                    <a:lnTo>
                      <a:pt x="3492" y="2542"/>
                    </a:lnTo>
                    <a:lnTo>
                      <a:pt x="3492" y="2542"/>
                    </a:lnTo>
                    <a:lnTo>
                      <a:pt x="3490" y="2520"/>
                    </a:lnTo>
                    <a:lnTo>
                      <a:pt x="3492" y="2500"/>
                    </a:lnTo>
                    <a:lnTo>
                      <a:pt x="3496" y="2484"/>
                    </a:lnTo>
                    <a:lnTo>
                      <a:pt x="3502" y="2470"/>
                    </a:lnTo>
                    <a:lnTo>
                      <a:pt x="3508" y="2458"/>
                    </a:lnTo>
                    <a:lnTo>
                      <a:pt x="3514" y="2448"/>
                    </a:lnTo>
                    <a:lnTo>
                      <a:pt x="3524" y="2438"/>
                    </a:lnTo>
                    <a:lnTo>
                      <a:pt x="3524" y="2438"/>
                    </a:lnTo>
                    <a:lnTo>
                      <a:pt x="3528" y="2434"/>
                    </a:lnTo>
                    <a:lnTo>
                      <a:pt x="3528" y="2432"/>
                    </a:lnTo>
                    <a:lnTo>
                      <a:pt x="3528" y="2428"/>
                    </a:lnTo>
                    <a:lnTo>
                      <a:pt x="3528" y="2426"/>
                    </a:lnTo>
                    <a:lnTo>
                      <a:pt x="3528" y="2426"/>
                    </a:lnTo>
                    <a:lnTo>
                      <a:pt x="3536" y="2424"/>
                    </a:lnTo>
                    <a:lnTo>
                      <a:pt x="3536" y="2424"/>
                    </a:lnTo>
                    <a:lnTo>
                      <a:pt x="3542" y="2424"/>
                    </a:lnTo>
                    <a:lnTo>
                      <a:pt x="3548" y="2420"/>
                    </a:lnTo>
                    <a:lnTo>
                      <a:pt x="3556" y="2412"/>
                    </a:lnTo>
                    <a:lnTo>
                      <a:pt x="3564" y="2402"/>
                    </a:lnTo>
                    <a:lnTo>
                      <a:pt x="3568" y="2400"/>
                    </a:lnTo>
                    <a:lnTo>
                      <a:pt x="3570" y="2398"/>
                    </a:lnTo>
                    <a:lnTo>
                      <a:pt x="3570" y="2398"/>
                    </a:lnTo>
                    <a:lnTo>
                      <a:pt x="3574" y="2398"/>
                    </a:lnTo>
                    <a:lnTo>
                      <a:pt x="3576" y="2394"/>
                    </a:lnTo>
                    <a:lnTo>
                      <a:pt x="3580" y="2384"/>
                    </a:lnTo>
                    <a:lnTo>
                      <a:pt x="3588" y="2370"/>
                    </a:lnTo>
                    <a:lnTo>
                      <a:pt x="3592" y="2362"/>
                    </a:lnTo>
                    <a:lnTo>
                      <a:pt x="3600" y="2356"/>
                    </a:lnTo>
                    <a:lnTo>
                      <a:pt x="3600" y="2356"/>
                    </a:lnTo>
                    <a:lnTo>
                      <a:pt x="3606" y="2352"/>
                    </a:lnTo>
                    <a:lnTo>
                      <a:pt x="3612" y="2350"/>
                    </a:lnTo>
                    <a:lnTo>
                      <a:pt x="3624" y="2350"/>
                    </a:lnTo>
                    <a:lnTo>
                      <a:pt x="3628" y="2350"/>
                    </a:lnTo>
                    <a:lnTo>
                      <a:pt x="3630" y="2350"/>
                    </a:lnTo>
                    <a:lnTo>
                      <a:pt x="3634" y="2346"/>
                    </a:lnTo>
                    <a:lnTo>
                      <a:pt x="3636" y="2342"/>
                    </a:lnTo>
                    <a:lnTo>
                      <a:pt x="3636" y="2342"/>
                    </a:lnTo>
                    <a:lnTo>
                      <a:pt x="3638" y="2334"/>
                    </a:lnTo>
                    <a:lnTo>
                      <a:pt x="3642" y="2328"/>
                    </a:lnTo>
                    <a:lnTo>
                      <a:pt x="3654" y="2318"/>
                    </a:lnTo>
                    <a:lnTo>
                      <a:pt x="3666" y="2310"/>
                    </a:lnTo>
                    <a:lnTo>
                      <a:pt x="3680" y="2306"/>
                    </a:lnTo>
                    <a:lnTo>
                      <a:pt x="3680" y="2306"/>
                    </a:lnTo>
                    <a:lnTo>
                      <a:pt x="3690" y="2304"/>
                    </a:lnTo>
                    <a:lnTo>
                      <a:pt x="3696" y="2300"/>
                    </a:lnTo>
                    <a:lnTo>
                      <a:pt x="3698" y="2294"/>
                    </a:lnTo>
                    <a:lnTo>
                      <a:pt x="3698" y="2292"/>
                    </a:lnTo>
                    <a:lnTo>
                      <a:pt x="3696" y="2290"/>
                    </a:lnTo>
                    <a:lnTo>
                      <a:pt x="3696" y="2290"/>
                    </a:lnTo>
                    <a:lnTo>
                      <a:pt x="3694" y="2290"/>
                    </a:lnTo>
                    <a:lnTo>
                      <a:pt x="3690" y="2290"/>
                    </a:lnTo>
                    <a:lnTo>
                      <a:pt x="3686" y="2294"/>
                    </a:lnTo>
                    <a:lnTo>
                      <a:pt x="3680" y="2296"/>
                    </a:lnTo>
                    <a:lnTo>
                      <a:pt x="3676" y="2298"/>
                    </a:lnTo>
                    <a:lnTo>
                      <a:pt x="3674" y="2296"/>
                    </a:lnTo>
                    <a:lnTo>
                      <a:pt x="3674" y="2296"/>
                    </a:lnTo>
                    <a:lnTo>
                      <a:pt x="3672" y="2294"/>
                    </a:lnTo>
                    <a:lnTo>
                      <a:pt x="3674" y="2292"/>
                    </a:lnTo>
                    <a:lnTo>
                      <a:pt x="3680" y="2290"/>
                    </a:lnTo>
                    <a:lnTo>
                      <a:pt x="3682" y="2288"/>
                    </a:lnTo>
                    <a:lnTo>
                      <a:pt x="3684" y="2286"/>
                    </a:lnTo>
                    <a:lnTo>
                      <a:pt x="3684" y="2286"/>
                    </a:lnTo>
                    <a:lnTo>
                      <a:pt x="3686" y="2282"/>
                    </a:lnTo>
                    <a:lnTo>
                      <a:pt x="3684" y="2278"/>
                    </a:lnTo>
                    <a:lnTo>
                      <a:pt x="3678" y="2272"/>
                    </a:lnTo>
                    <a:lnTo>
                      <a:pt x="3676" y="2268"/>
                    </a:lnTo>
                    <a:lnTo>
                      <a:pt x="3682" y="2268"/>
                    </a:lnTo>
                    <a:lnTo>
                      <a:pt x="3682" y="2268"/>
                    </a:lnTo>
                    <a:lnTo>
                      <a:pt x="3692" y="2272"/>
                    </a:lnTo>
                    <a:lnTo>
                      <a:pt x="3696" y="2274"/>
                    </a:lnTo>
                    <a:lnTo>
                      <a:pt x="3698" y="2276"/>
                    </a:lnTo>
                    <a:lnTo>
                      <a:pt x="3700" y="2274"/>
                    </a:lnTo>
                    <a:lnTo>
                      <a:pt x="3706" y="2270"/>
                    </a:lnTo>
                    <a:lnTo>
                      <a:pt x="3706" y="2270"/>
                    </a:lnTo>
                    <a:lnTo>
                      <a:pt x="3710" y="2264"/>
                    </a:lnTo>
                    <a:lnTo>
                      <a:pt x="3714" y="2262"/>
                    </a:lnTo>
                    <a:lnTo>
                      <a:pt x="3716" y="2260"/>
                    </a:lnTo>
                    <a:lnTo>
                      <a:pt x="3718" y="2254"/>
                    </a:lnTo>
                    <a:lnTo>
                      <a:pt x="3718" y="2254"/>
                    </a:lnTo>
                    <a:lnTo>
                      <a:pt x="3720" y="2246"/>
                    </a:lnTo>
                    <a:lnTo>
                      <a:pt x="3718" y="2242"/>
                    </a:lnTo>
                    <a:lnTo>
                      <a:pt x="3714" y="2240"/>
                    </a:lnTo>
                    <a:lnTo>
                      <a:pt x="3710" y="2244"/>
                    </a:lnTo>
                    <a:lnTo>
                      <a:pt x="3710" y="2244"/>
                    </a:lnTo>
                    <a:lnTo>
                      <a:pt x="3708" y="2244"/>
                    </a:lnTo>
                    <a:lnTo>
                      <a:pt x="3708" y="2242"/>
                    </a:lnTo>
                    <a:lnTo>
                      <a:pt x="3704" y="2240"/>
                    </a:lnTo>
                    <a:lnTo>
                      <a:pt x="3694" y="2240"/>
                    </a:lnTo>
                    <a:lnTo>
                      <a:pt x="3694" y="2240"/>
                    </a:lnTo>
                    <a:lnTo>
                      <a:pt x="3684" y="2242"/>
                    </a:lnTo>
                    <a:lnTo>
                      <a:pt x="3678" y="2240"/>
                    </a:lnTo>
                    <a:lnTo>
                      <a:pt x="3678" y="2236"/>
                    </a:lnTo>
                    <a:lnTo>
                      <a:pt x="3678" y="2230"/>
                    </a:lnTo>
                    <a:lnTo>
                      <a:pt x="3678" y="2230"/>
                    </a:lnTo>
                    <a:lnTo>
                      <a:pt x="3678" y="2228"/>
                    </a:lnTo>
                    <a:lnTo>
                      <a:pt x="3678" y="2228"/>
                    </a:lnTo>
                    <a:lnTo>
                      <a:pt x="3680" y="2232"/>
                    </a:lnTo>
                    <a:lnTo>
                      <a:pt x="3684" y="2236"/>
                    </a:lnTo>
                    <a:lnTo>
                      <a:pt x="3686" y="2236"/>
                    </a:lnTo>
                    <a:lnTo>
                      <a:pt x="3690" y="2236"/>
                    </a:lnTo>
                    <a:lnTo>
                      <a:pt x="3696" y="2234"/>
                    </a:lnTo>
                    <a:lnTo>
                      <a:pt x="3696" y="2234"/>
                    </a:lnTo>
                    <a:lnTo>
                      <a:pt x="3704" y="2230"/>
                    </a:lnTo>
                    <a:lnTo>
                      <a:pt x="3708" y="2230"/>
                    </a:lnTo>
                    <a:lnTo>
                      <a:pt x="3714" y="2232"/>
                    </a:lnTo>
                    <a:lnTo>
                      <a:pt x="3718" y="2236"/>
                    </a:lnTo>
                    <a:lnTo>
                      <a:pt x="3724" y="2244"/>
                    </a:lnTo>
                    <a:lnTo>
                      <a:pt x="3726" y="2248"/>
                    </a:lnTo>
                    <a:lnTo>
                      <a:pt x="3728" y="2248"/>
                    </a:lnTo>
                    <a:lnTo>
                      <a:pt x="3728" y="2248"/>
                    </a:lnTo>
                    <a:lnTo>
                      <a:pt x="3728" y="2246"/>
                    </a:lnTo>
                    <a:lnTo>
                      <a:pt x="3728" y="2244"/>
                    </a:lnTo>
                    <a:lnTo>
                      <a:pt x="3724" y="2236"/>
                    </a:lnTo>
                    <a:lnTo>
                      <a:pt x="3718" y="2222"/>
                    </a:lnTo>
                    <a:lnTo>
                      <a:pt x="3712" y="2198"/>
                    </a:lnTo>
                    <a:lnTo>
                      <a:pt x="3712" y="2198"/>
                    </a:lnTo>
                    <a:lnTo>
                      <a:pt x="3708" y="2188"/>
                    </a:lnTo>
                    <a:lnTo>
                      <a:pt x="3706" y="2186"/>
                    </a:lnTo>
                    <a:lnTo>
                      <a:pt x="3704" y="2186"/>
                    </a:lnTo>
                    <a:lnTo>
                      <a:pt x="3700" y="2188"/>
                    </a:lnTo>
                    <a:lnTo>
                      <a:pt x="3694" y="2190"/>
                    </a:lnTo>
                    <a:lnTo>
                      <a:pt x="3694" y="2190"/>
                    </a:lnTo>
                    <a:lnTo>
                      <a:pt x="3692" y="2190"/>
                    </a:lnTo>
                    <a:lnTo>
                      <a:pt x="3692" y="2190"/>
                    </a:lnTo>
                    <a:lnTo>
                      <a:pt x="3696" y="2186"/>
                    </a:lnTo>
                    <a:lnTo>
                      <a:pt x="3698" y="2180"/>
                    </a:lnTo>
                    <a:lnTo>
                      <a:pt x="3698" y="2176"/>
                    </a:lnTo>
                    <a:lnTo>
                      <a:pt x="3694" y="2174"/>
                    </a:lnTo>
                    <a:lnTo>
                      <a:pt x="3694" y="2174"/>
                    </a:lnTo>
                    <a:lnTo>
                      <a:pt x="3690" y="2170"/>
                    </a:lnTo>
                    <a:lnTo>
                      <a:pt x="3692" y="2170"/>
                    </a:lnTo>
                    <a:lnTo>
                      <a:pt x="3696" y="2168"/>
                    </a:lnTo>
                    <a:lnTo>
                      <a:pt x="3698" y="2166"/>
                    </a:lnTo>
                    <a:lnTo>
                      <a:pt x="3698" y="2162"/>
                    </a:lnTo>
                    <a:lnTo>
                      <a:pt x="3698" y="2156"/>
                    </a:lnTo>
                    <a:lnTo>
                      <a:pt x="3698" y="2156"/>
                    </a:lnTo>
                    <a:lnTo>
                      <a:pt x="3696" y="2144"/>
                    </a:lnTo>
                    <a:lnTo>
                      <a:pt x="3696" y="2140"/>
                    </a:lnTo>
                    <a:lnTo>
                      <a:pt x="3696" y="2136"/>
                    </a:lnTo>
                    <a:lnTo>
                      <a:pt x="3690" y="2130"/>
                    </a:lnTo>
                    <a:lnTo>
                      <a:pt x="3690" y="2130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86" y="2122"/>
                    </a:lnTo>
                    <a:lnTo>
                      <a:pt x="3686" y="2122"/>
                    </a:lnTo>
                    <a:lnTo>
                      <a:pt x="3694" y="2126"/>
                    </a:lnTo>
                    <a:lnTo>
                      <a:pt x="3696" y="2124"/>
                    </a:lnTo>
                    <a:lnTo>
                      <a:pt x="3696" y="2124"/>
                    </a:lnTo>
                    <a:lnTo>
                      <a:pt x="3692" y="2108"/>
                    </a:lnTo>
                    <a:lnTo>
                      <a:pt x="3692" y="2108"/>
                    </a:lnTo>
                    <a:lnTo>
                      <a:pt x="3688" y="2092"/>
                    </a:lnTo>
                    <a:lnTo>
                      <a:pt x="3690" y="2076"/>
                    </a:lnTo>
                    <a:lnTo>
                      <a:pt x="3690" y="2076"/>
                    </a:lnTo>
                    <a:lnTo>
                      <a:pt x="3692" y="2064"/>
                    </a:lnTo>
                    <a:lnTo>
                      <a:pt x="3696" y="2058"/>
                    </a:lnTo>
                    <a:lnTo>
                      <a:pt x="3702" y="2054"/>
                    </a:lnTo>
                    <a:lnTo>
                      <a:pt x="3702" y="2054"/>
                    </a:lnTo>
                    <a:lnTo>
                      <a:pt x="3704" y="2050"/>
                    </a:lnTo>
                    <a:lnTo>
                      <a:pt x="3704" y="2052"/>
                    </a:lnTo>
                    <a:lnTo>
                      <a:pt x="3700" y="2058"/>
                    </a:lnTo>
                    <a:lnTo>
                      <a:pt x="3698" y="2064"/>
                    </a:lnTo>
                    <a:lnTo>
                      <a:pt x="3698" y="2064"/>
                    </a:lnTo>
                    <a:lnTo>
                      <a:pt x="3694" y="2076"/>
                    </a:lnTo>
                    <a:lnTo>
                      <a:pt x="3694" y="2082"/>
                    </a:lnTo>
                    <a:lnTo>
                      <a:pt x="3696" y="2086"/>
                    </a:lnTo>
                    <a:lnTo>
                      <a:pt x="3696" y="2086"/>
                    </a:lnTo>
                    <a:lnTo>
                      <a:pt x="3696" y="2088"/>
                    </a:lnTo>
                    <a:lnTo>
                      <a:pt x="3696" y="2090"/>
                    </a:lnTo>
                    <a:lnTo>
                      <a:pt x="3694" y="2094"/>
                    </a:lnTo>
                    <a:lnTo>
                      <a:pt x="3696" y="2098"/>
                    </a:lnTo>
                    <a:lnTo>
                      <a:pt x="3696" y="2098"/>
                    </a:lnTo>
                    <a:lnTo>
                      <a:pt x="3698" y="2104"/>
                    </a:lnTo>
                    <a:lnTo>
                      <a:pt x="3696" y="2106"/>
                    </a:lnTo>
                    <a:lnTo>
                      <a:pt x="3696" y="2110"/>
                    </a:lnTo>
                    <a:lnTo>
                      <a:pt x="3700" y="2114"/>
                    </a:lnTo>
                    <a:lnTo>
                      <a:pt x="3700" y="2114"/>
                    </a:lnTo>
                    <a:lnTo>
                      <a:pt x="3706" y="2116"/>
                    </a:lnTo>
                    <a:lnTo>
                      <a:pt x="3708" y="2116"/>
                    </a:lnTo>
                    <a:lnTo>
                      <a:pt x="3710" y="2116"/>
                    </a:lnTo>
                    <a:lnTo>
                      <a:pt x="3712" y="2120"/>
                    </a:lnTo>
                    <a:lnTo>
                      <a:pt x="3712" y="2120"/>
                    </a:lnTo>
                    <a:lnTo>
                      <a:pt x="3712" y="2126"/>
                    </a:lnTo>
                    <a:lnTo>
                      <a:pt x="3712" y="2130"/>
                    </a:lnTo>
                    <a:lnTo>
                      <a:pt x="3712" y="2134"/>
                    </a:lnTo>
                    <a:lnTo>
                      <a:pt x="3716" y="2136"/>
                    </a:lnTo>
                    <a:lnTo>
                      <a:pt x="3716" y="2136"/>
                    </a:lnTo>
                    <a:lnTo>
                      <a:pt x="3718" y="2138"/>
                    </a:lnTo>
                    <a:lnTo>
                      <a:pt x="3716" y="2142"/>
                    </a:lnTo>
                    <a:lnTo>
                      <a:pt x="3710" y="2154"/>
                    </a:lnTo>
                    <a:lnTo>
                      <a:pt x="3706" y="2166"/>
                    </a:lnTo>
                    <a:lnTo>
                      <a:pt x="3706" y="2172"/>
                    </a:lnTo>
                    <a:lnTo>
                      <a:pt x="3710" y="2176"/>
                    </a:lnTo>
                    <a:lnTo>
                      <a:pt x="3710" y="2176"/>
                    </a:lnTo>
                    <a:lnTo>
                      <a:pt x="3712" y="2176"/>
                    </a:lnTo>
                    <a:lnTo>
                      <a:pt x="3714" y="2172"/>
                    </a:lnTo>
                    <a:lnTo>
                      <a:pt x="3720" y="2158"/>
                    </a:lnTo>
                    <a:lnTo>
                      <a:pt x="3728" y="2138"/>
                    </a:lnTo>
                    <a:lnTo>
                      <a:pt x="3738" y="2122"/>
                    </a:lnTo>
                    <a:lnTo>
                      <a:pt x="3738" y="2122"/>
                    </a:lnTo>
                    <a:lnTo>
                      <a:pt x="3744" y="2114"/>
                    </a:lnTo>
                    <a:lnTo>
                      <a:pt x="3746" y="2108"/>
                    </a:lnTo>
                    <a:lnTo>
                      <a:pt x="3748" y="2102"/>
                    </a:lnTo>
                    <a:lnTo>
                      <a:pt x="3748" y="2096"/>
                    </a:lnTo>
                    <a:lnTo>
                      <a:pt x="3748" y="2092"/>
                    </a:lnTo>
                    <a:lnTo>
                      <a:pt x="3746" y="2088"/>
                    </a:lnTo>
                    <a:lnTo>
                      <a:pt x="3744" y="2086"/>
                    </a:lnTo>
                    <a:lnTo>
                      <a:pt x="3740" y="2086"/>
                    </a:lnTo>
                    <a:lnTo>
                      <a:pt x="3740" y="2086"/>
                    </a:lnTo>
                    <a:lnTo>
                      <a:pt x="3738" y="2084"/>
                    </a:lnTo>
                    <a:lnTo>
                      <a:pt x="3736" y="2082"/>
                    </a:lnTo>
                    <a:lnTo>
                      <a:pt x="3732" y="2074"/>
                    </a:lnTo>
                    <a:lnTo>
                      <a:pt x="3726" y="2054"/>
                    </a:lnTo>
                    <a:lnTo>
                      <a:pt x="3726" y="2054"/>
                    </a:lnTo>
                    <a:lnTo>
                      <a:pt x="3724" y="2044"/>
                    </a:lnTo>
                    <a:lnTo>
                      <a:pt x="3726" y="2036"/>
                    </a:lnTo>
                    <a:lnTo>
                      <a:pt x="3730" y="2030"/>
                    </a:lnTo>
                    <a:lnTo>
                      <a:pt x="3738" y="2024"/>
                    </a:lnTo>
                    <a:lnTo>
                      <a:pt x="3738" y="2024"/>
                    </a:lnTo>
                    <a:lnTo>
                      <a:pt x="3742" y="2024"/>
                    </a:lnTo>
                    <a:lnTo>
                      <a:pt x="3736" y="2030"/>
                    </a:lnTo>
                    <a:lnTo>
                      <a:pt x="3732" y="2034"/>
                    </a:lnTo>
                    <a:lnTo>
                      <a:pt x="3730" y="2040"/>
                    </a:lnTo>
                    <a:lnTo>
                      <a:pt x="3730" y="2046"/>
                    </a:lnTo>
                    <a:lnTo>
                      <a:pt x="3732" y="2054"/>
                    </a:lnTo>
                    <a:lnTo>
                      <a:pt x="3732" y="2054"/>
                    </a:lnTo>
                    <a:lnTo>
                      <a:pt x="3738" y="2060"/>
                    </a:lnTo>
                    <a:lnTo>
                      <a:pt x="3742" y="2062"/>
                    </a:lnTo>
                    <a:lnTo>
                      <a:pt x="3748" y="2064"/>
                    </a:lnTo>
                    <a:lnTo>
                      <a:pt x="3750" y="2066"/>
                    </a:lnTo>
                    <a:lnTo>
                      <a:pt x="3750" y="2072"/>
                    </a:lnTo>
                    <a:lnTo>
                      <a:pt x="3750" y="2072"/>
                    </a:lnTo>
                    <a:lnTo>
                      <a:pt x="3750" y="2078"/>
                    </a:lnTo>
                    <a:lnTo>
                      <a:pt x="3752" y="2078"/>
                    </a:lnTo>
                    <a:lnTo>
                      <a:pt x="3754" y="2078"/>
                    </a:lnTo>
                    <a:lnTo>
                      <a:pt x="3758" y="2074"/>
                    </a:lnTo>
                    <a:lnTo>
                      <a:pt x="3766" y="2062"/>
                    </a:lnTo>
                    <a:lnTo>
                      <a:pt x="3774" y="2048"/>
                    </a:lnTo>
                    <a:lnTo>
                      <a:pt x="3774" y="2048"/>
                    </a:lnTo>
                    <a:lnTo>
                      <a:pt x="3784" y="2030"/>
                    </a:lnTo>
                    <a:lnTo>
                      <a:pt x="3790" y="2014"/>
                    </a:lnTo>
                    <a:lnTo>
                      <a:pt x="3790" y="2008"/>
                    </a:lnTo>
                    <a:lnTo>
                      <a:pt x="3790" y="2002"/>
                    </a:lnTo>
                    <a:lnTo>
                      <a:pt x="3790" y="2000"/>
                    </a:lnTo>
                    <a:lnTo>
                      <a:pt x="3786" y="1998"/>
                    </a:lnTo>
                    <a:lnTo>
                      <a:pt x="3786" y="1998"/>
                    </a:lnTo>
                    <a:lnTo>
                      <a:pt x="3778" y="1996"/>
                    </a:lnTo>
                    <a:lnTo>
                      <a:pt x="3776" y="1996"/>
                    </a:lnTo>
                    <a:lnTo>
                      <a:pt x="3776" y="1994"/>
                    </a:lnTo>
                    <a:lnTo>
                      <a:pt x="3778" y="1988"/>
                    </a:lnTo>
                    <a:lnTo>
                      <a:pt x="3784" y="1980"/>
                    </a:lnTo>
                    <a:lnTo>
                      <a:pt x="3784" y="1980"/>
                    </a:lnTo>
                    <a:lnTo>
                      <a:pt x="3796" y="1972"/>
                    </a:lnTo>
                    <a:lnTo>
                      <a:pt x="3808" y="1962"/>
                    </a:lnTo>
                    <a:lnTo>
                      <a:pt x="3824" y="1956"/>
                    </a:lnTo>
                    <a:lnTo>
                      <a:pt x="3838" y="1950"/>
                    </a:lnTo>
                    <a:lnTo>
                      <a:pt x="3838" y="1950"/>
                    </a:lnTo>
                    <a:lnTo>
                      <a:pt x="3854" y="1948"/>
                    </a:lnTo>
                    <a:lnTo>
                      <a:pt x="3870" y="1946"/>
                    </a:lnTo>
                    <a:lnTo>
                      <a:pt x="3886" y="1944"/>
                    </a:lnTo>
                    <a:lnTo>
                      <a:pt x="3890" y="1944"/>
                    </a:lnTo>
                    <a:lnTo>
                      <a:pt x="3892" y="1940"/>
                    </a:lnTo>
                    <a:lnTo>
                      <a:pt x="3892" y="1940"/>
                    </a:lnTo>
                    <a:lnTo>
                      <a:pt x="3894" y="1926"/>
                    </a:lnTo>
                    <a:lnTo>
                      <a:pt x="3896" y="1924"/>
                    </a:lnTo>
                    <a:lnTo>
                      <a:pt x="3898" y="1928"/>
                    </a:lnTo>
                    <a:lnTo>
                      <a:pt x="3898" y="1928"/>
                    </a:lnTo>
                    <a:lnTo>
                      <a:pt x="3900" y="1936"/>
                    </a:lnTo>
                    <a:lnTo>
                      <a:pt x="3904" y="1940"/>
                    </a:lnTo>
                    <a:lnTo>
                      <a:pt x="3906" y="1940"/>
                    </a:lnTo>
                    <a:lnTo>
                      <a:pt x="3908" y="1940"/>
                    </a:lnTo>
                    <a:lnTo>
                      <a:pt x="3914" y="1932"/>
                    </a:lnTo>
                    <a:lnTo>
                      <a:pt x="3914" y="1932"/>
                    </a:lnTo>
                    <a:lnTo>
                      <a:pt x="3920" y="1928"/>
                    </a:lnTo>
                    <a:lnTo>
                      <a:pt x="3922" y="1926"/>
                    </a:lnTo>
                    <a:lnTo>
                      <a:pt x="3924" y="1928"/>
                    </a:lnTo>
                    <a:lnTo>
                      <a:pt x="3924" y="1930"/>
                    </a:lnTo>
                    <a:lnTo>
                      <a:pt x="3924" y="1936"/>
                    </a:lnTo>
                    <a:lnTo>
                      <a:pt x="3926" y="1936"/>
                    </a:lnTo>
                    <a:lnTo>
                      <a:pt x="3928" y="1934"/>
                    </a:lnTo>
                    <a:lnTo>
                      <a:pt x="3928" y="1934"/>
                    </a:lnTo>
                    <a:lnTo>
                      <a:pt x="3932" y="1932"/>
                    </a:lnTo>
                    <a:lnTo>
                      <a:pt x="3936" y="1930"/>
                    </a:lnTo>
                    <a:lnTo>
                      <a:pt x="3946" y="1930"/>
                    </a:lnTo>
                    <a:lnTo>
                      <a:pt x="3952" y="1928"/>
                    </a:lnTo>
                    <a:lnTo>
                      <a:pt x="3952" y="1924"/>
                    </a:lnTo>
                    <a:lnTo>
                      <a:pt x="3952" y="1920"/>
                    </a:lnTo>
                    <a:lnTo>
                      <a:pt x="3952" y="1920"/>
                    </a:lnTo>
                    <a:lnTo>
                      <a:pt x="3948" y="1906"/>
                    </a:lnTo>
                    <a:lnTo>
                      <a:pt x="3946" y="1904"/>
                    </a:lnTo>
                    <a:lnTo>
                      <a:pt x="3942" y="1904"/>
                    </a:lnTo>
                    <a:lnTo>
                      <a:pt x="3942" y="1904"/>
                    </a:lnTo>
                    <a:lnTo>
                      <a:pt x="3940" y="1904"/>
                    </a:lnTo>
                    <a:lnTo>
                      <a:pt x="3942" y="1906"/>
                    </a:lnTo>
                    <a:lnTo>
                      <a:pt x="3946" y="1908"/>
                    </a:lnTo>
                    <a:lnTo>
                      <a:pt x="3948" y="1914"/>
                    </a:lnTo>
                    <a:lnTo>
                      <a:pt x="3948" y="1914"/>
                    </a:lnTo>
                    <a:lnTo>
                      <a:pt x="3944" y="1920"/>
                    </a:lnTo>
                    <a:lnTo>
                      <a:pt x="3940" y="1924"/>
                    </a:lnTo>
                    <a:lnTo>
                      <a:pt x="3936" y="1926"/>
                    </a:lnTo>
                    <a:lnTo>
                      <a:pt x="3932" y="1926"/>
                    </a:lnTo>
                    <a:lnTo>
                      <a:pt x="3930" y="1922"/>
                    </a:lnTo>
                    <a:lnTo>
                      <a:pt x="3928" y="1918"/>
                    </a:lnTo>
                    <a:lnTo>
                      <a:pt x="3928" y="1918"/>
                    </a:lnTo>
                    <a:lnTo>
                      <a:pt x="3924" y="1908"/>
                    </a:lnTo>
                    <a:lnTo>
                      <a:pt x="3924" y="1902"/>
                    </a:lnTo>
                    <a:lnTo>
                      <a:pt x="3920" y="1896"/>
                    </a:lnTo>
                    <a:lnTo>
                      <a:pt x="3912" y="1894"/>
                    </a:lnTo>
                    <a:lnTo>
                      <a:pt x="3912" y="1894"/>
                    </a:lnTo>
                    <a:lnTo>
                      <a:pt x="3910" y="1894"/>
                    </a:lnTo>
                    <a:lnTo>
                      <a:pt x="3910" y="1892"/>
                    </a:lnTo>
                    <a:lnTo>
                      <a:pt x="3918" y="1884"/>
                    </a:lnTo>
                    <a:lnTo>
                      <a:pt x="3926" y="1876"/>
                    </a:lnTo>
                    <a:lnTo>
                      <a:pt x="3926" y="1874"/>
                    </a:lnTo>
                    <a:lnTo>
                      <a:pt x="3924" y="1872"/>
                    </a:lnTo>
                    <a:lnTo>
                      <a:pt x="3924" y="1872"/>
                    </a:lnTo>
                    <a:lnTo>
                      <a:pt x="3922" y="1868"/>
                    </a:lnTo>
                    <a:lnTo>
                      <a:pt x="3920" y="1864"/>
                    </a:lnTo>
                    <a:lnTo>
                      <a:pt x="3922" y="1850"/>
                    </a:lnTo>
                    <a:lnTo>
                      <a:pt x="3928" y="1836"/>
                    </a:lnTo>
                    <a:lnTo>
                      <a:pt x="3936" y="1826"/>
                    </a:lnTo>
                    <a:lnTo>
                      <a:pt x="3936" y="1826"/>
                    </a:lnTo>
                    <a:lnTo>
                      <a:pt x="3940" y="1820"/>
                    </a:lnTo>
                    <a:lnTo>
                      <a:pt x="3940" y="1816"/>
                    </a:lnTo>
                    <a:lnTo>
                      <a:pt x="3940" y="1814"/>
                    </a:lnTo>
                    <a:lnTo>
                      <a:pt x="3942" y="1810"/>
                    </a:lnTo>
                    <a:lnTo>
                      <a:pt x="3942" y="1810"/>
                    </a:lnTo>
                    <a:lnTo>
                      <a:pt x="3944" y="1808"/>
                    </a:lnTo>
                    <a:lnTo>
                      <a:pt x="3946" y="1808"/>
                    </a:lnTo>
                    <a:lnTo>
                      <a:pt x="3948" y="1812"/>
                    </a:lnTo>
                    <a:lnTo>
                      <a:pt x="3952" y="1814"/>
                    </a:lnTo>
                    <a:lnTo>
                      <a:pt x="3954" y="1814"/>
                    </a:lnTo>
                    <a:lnTo>
                      <a:pt x="3958" y="1812"/>
                    </a:lnTo>
                    <a:lnTo>
                      <a:pt x="3958" y="1812"/>
                    </a:lnTo>
                    <a:lnTo>
                      <a:pt x="3966" y="1806"/>
                    </a:lnTo>
                    <a:lnTo>
                      <a:pt x="3970" y="1802"/>
                    </a:lnTo>
                    <a:lnTo>
                      <a:pt x="3974" y="1800"/>
                    </a:lnTo>
                    <a:lnTo>
                      <a:pt x="3976" y="1800"/>
                    </a:lnTo>
                    <a:lnTo>
                      <a:pt x="3976" y="1800"/>
                    </a:lnTo>
                    <a:lnTo>
                      <a:pt x="3982" y="1798"/>
                    </a:lnTo>
                    <a:lnTo>
                      <a:pt x="3984" y="1796"/>
                    </a:lnTo>
                    <a:lnTo>
                      <a:pt x="3988" y="1786"/>
                    </a:lnTo>
                    <a:lnTo>
                      <a:pt x="3992" y="1778"/>
                    </a:lnTo>
                    <a:lnTo>
                      <a:pt x="3996" y="1776"/>
                    </a:lnTo>
                    <a:lnTo>
                      <a:pt x="4000" y="1778"/>
                    </a:lnTo>
                    <a:lnTo>
                      <a:pt x="4000" y="1778"/>
                    </a:lnTo>
                    <a:lnTo>
                      <a:pt x="4006" y="1782"/>
                    </a:lnTo>
                    <a:lnTo>
                      <a:pt x="4008" y="1780"/>
                    </a:lnTo>
                    <a:lnTo>
                      <a:pt x="4010" y="1780"/>
                    </a:lnTo>
                    <a:lnTo>
                      <a:pt x="4012" y="1776"/>
                    </a:lnTo>
                    <a:lnTo>
                      <a:pt x="4016" y="1772"/>
                    </a:lnTo>
                    <a:lnTo>
                      <a:pt x="4016" y="1772"/>
                    </a:lnTo>
                    <a:lnTo>
                      <a:pt x="4022" y="1772"/>
                    </a:lnTo>
                    <a:lnTo>
                      <a:pt x="4024" y="1774"/>
                    </a:lnTo>
                    <a:lnTo>
                      <a:pt x="4028" y="1776"/>
                    </a:lnTo>
                    <a:lnTo>
                      <a:pt x="4036" y="1772"/>
                    </a:lnTo>
                    <a:lnTo>
                      <a:pt x="4036" y="1772"/>
                    </a:lnTo>
                    <a:lnTo>
                      <a:pt x="4044" y="1766"/>
                    </a:lnTo>
                    <a:lnTo>
                      <a:pt x="4052" y="1764"/>
                    </a:lnTo>
                    <a:lnTo>
                      <a:pt x="4060" y="1762"/>
                    </a:lnTo>
                    <a:lnTo>
                      <a:pt x="4066" y="1756"/>
                    </a:lnTo>
                    <a:lnTo>
                      <a:pt x="4066" y="1756"/>
                    </a:lnTo>
                    <a:lnTo>
                      <a:pt x="4070" y="1752"/>
                    </a:lnTo>
                    <a:lnTo>
                      <a:pt x="4070" y="1748"/>
                    </a:lnTo>
                    <a:lnTo>
                      <a:pt x="4068" y="1746"/>
                    </a:lnTo>
                    <a:lnTo>
                      <a:pt x="4066" y="1742"/>
                    </a:lnTo>
                    <a:lnTo>
                      <a:pt x="4066" y="1742"/>
                    </a:lnTo>
                    <a:lnTo>
                      <a:pt x="4064" y="1736"/>
                    </a:lnTo>
                    <a:lnTo>
                      <a:pt x="4062" y="1734"/>
                    </a:lnTo>
                    <a:lnTo>
                      <a:pt x="4054" y="1730"/>
                    </a:lnTo>
                    <a:lnTo>
                      <a:pt x="4054" y="1730"/>
                    </a:lnTo>
                    <a:lnTo>
                      <a:pt x="4052" y="1726"/>
                    </a:lnTo>
                    <a:lnTo>
                      <a:pt x="4050" y="1718"/>
                    </a:lnTo>
                    <a:lnTo>
                      <a:pt x="4050" y="1704"/>
                    </a:lnTo>
                    <a:lnTo>
                      <a:pt x="4050" y="1704"/>
                    </a:lnTo>
                    <a:lnTo>
                      <a:pt x="4052" y="1706"/>
                    </a:lnTo>
                    <a:lnTo>
                      <a:pt x="4054" y="1708"/>
                    </a:lnTo>
                    <a:lnTo>
                      <a:pt x="4054" y="1716"/>
                    </a:lnTo>
                    <a:lnTo>
                      <a:pt x="4054" y="1716"/>
                    </a:lnTo>
                    <a:lnTo>
                      <a:pt x="4054" y="1720"/>
                    </a:lnTo>
                    <a:lnTo>
                      <a:pt x="4056" y="1724"/>
                    </a:lnTo>
                    <a:lnTo>
                      <a:pt x="4060" y="1728"/>
                    </a:lnTo>
                    <a:lnTo>
                      <a:pt x="4066" y="1730"/>
                    </a:lnTo>
                    <a:lnTo>
                      <a:pt x="4066" y="1730"/>
                    </a:lnTo>
                    <a:lnTo>
                      <a:pt x="4078" y="1734"/>
                    </a:lnTo>
                    <a:lnTo>
                      <a:pt x="4088" y="1734"/>
                    </a:lnTo>
                    <a:lnTo>
                      <a:pt x="4096" y="1734"/>
                    </a:lnTo>
                    <a:lnTo>
                      <a:pt x="4106" y="1732"/>
                    </a:lnTo>
                    <a:lnTo>
                      <a:pt x="4122" y="1724"/>
                    </a:lnTo>
                    <a:lnTo>
                      <a:pt x="4144" y="1714"/>
                    </a:lnTo>
                    <a:lnTo>
                      <a:pt x="4144" y="1714"/>
                    </a:lnTo>
                    <a:lnTo>
                      <a:pt x="4152" y="1708"/>
                    </a:lnTo>
                    <a:lnTo>
                      <a:pt x="4156" y="1708"/>
                    </a:lnTo>
                    <a:lnTo>
                      <a:pt x="4156" y="1708"/>
                    </a:lnTo>
                    <a:lnTo>
                      <a:pt x="4158" y="1712"/>
                    </a:lnTo>
                    <a:lnTo>
                      <a:pt x="4160" y="1714"/>
                    </a:lnTo>
                    <a:lnTo>
                      <a:pt x="4164" y="1718"/>
                    </a:lnTo>
                    <a:lnTo>
                      <a:pt x="4172" y="1718"/>
                    </a:lnTo>
                    <a:lnTo>
                      <a:pt x="4188" y="1716"/>
                    </a:lnTo>
                    <a:lnTo>
                      <a:pt x="4188" y="1716"/>
                    </a:lnTo>
                    <a:lnTo>
                      <a:pt x="4202" y="1716"/>
                    </a:lnTo>
                    <a:lnTo>
                      <a:pt x="4194" y="1720"/>
                    </a:lnTo>
                    <a:lnTo>
                      <a:pt x="4172" y="1728"/>
                    </a:lnTo>
                    <a:lnTo>
                      <a:pt x="4148" y="1740"/>
                    </a:lnTo>
                    <a:lnTo>
                      <a:pt x="4148" y="1740"/>
                    </a:lnTo>
                    <a:lnTo>
                      <a:pt x="4136" y="1746"/>
                    </a:lnTo>
                    <a:lnTo>
                      <a:pt x="4126" y="1754"/>
                    </a:lnTo>
                    <a:lnTo>
                      <a:pt x="4118" y="1762"/>
                    </a:lnTo>
                    <a:lnTo>
                      <a:pt x="4110" y="1770"/>
                    </a:lnTo>
                    <a:lnTo>
                      <a:pt x="4106" y="1780"/>
                    </a:lnTo>
                    <a:lnTo>
                      <a:pt x="4104" y="1790"/>
                    </a:lnTo>
                    <a:lnTo>
                      <a:pt x="4106" y="1802"/>
                    </a:lnTo>
                    <a:lnTo>
                      <a:pt x="4110" y="1812"/>
                    </a:lnTo>
                    <a:lnTo>
                      <a:pt x="4110" y="1812"/>
                    </a:lnTo>
                    <a:lnTo>
                      <a:pt x="4116" y="1822"/>
                    </a:lnTo>
                    <a:lnTo>
                      <a:pt x="4124" y="1826"/>
                    </a:lnTo>
                    <a:lnTo>
                      <a:pt x="4130" y="1828"/>
                    </a:lnTo>
                    <a:lnTo>
                      <a:pt x="4138" y="1824"/>
                    </a:lnTo>
                    <a:lnTo>
                      <a:pt x="4146" y="1818"/>
                    </a:lnTo>
                    <a:lnTo>
                      <a:pt x="4154" y="1810"/>
                    </a:lnTo>
                    <a:lnTo>
                      <a:pt x="4174" y="1786"/>
                    </a:lnTo>
                    <a:lnTo>
                      <a:pt x="4174" y="1786"/>
                    </a:lnTo>
                    <a:lnTo>
                      <a:pt x="4182" y="1776"/>
                    </a:lnTo>
                    <a:lnTo>
                      <a:pt x="4190" y="1770"/>
                    </a:lnTo>
                    <a:lnTo>
                      <a:pt x="4196" y="1768"/>
                    </a:lnTo>
                    <a:lnTo>
                      <a:pt x="4202" y="1768"/>
                    </a:lnTo>
                    <a:lnTo>
                      <a:pt x="4208" y="1768"/>
                    </a:lnTo>
                    <a:lnTo>
                      <a:pt x="4216" y="1766"/>
                    </a:lnTo>
                    <a:lnTo>
                      <a:pt x="4224" y="1764"/>
                    </a:lnTo>
                    <a:lnTo>
                      <a:pt x="4238" y="1756"/>
                    </a:lnTo>
                    <a:lnTo>
                      <a:pt x="4238" y="1756"/>
                    </a:lnTo>
                    <a:lnTo>
                      <a:pt x="4252" y="1748"/>
                    </a:lnTo>
                    <a:lnTo>
                      <a:pt x="4266" y="1742"/>
                    </a:lnTo>
                    <a:lnTo>
                      <a:pt x="4290" y="1734"/>
                    </a:lnTo>
                    <a:lnTo>
                      <a:pt x="4300" y="1730"/>
                    </a:lnTo>
                    <a:lnTo>
                      <a:pt x="4306" y="1728"/>
                    </a:lnTo>
                    <a:lnTo>
                      <a:pt x="4308" y="1724"/>
                    </a:lnTo>
                    <a:lnTo>
                      <a:pt x="4304" y="1720"/>
                    </a:lnTo>
                    <a:lnTo>
                      <a:pt x="4304" y="1720"/>
                    </a:lnTo>
                    <a:lnTo>
                      <a:pt x="4284" y="1700"/>
                    </a:lnTo>
                    <a:lnTo>
                      <a:pt x="4280" y="1698"/>
                    </a:lnTo>
                    <a:lnTo>
                      <a:pt x="4276" y="1696"/>
                    </a:lnTo>
                    <a:lnTo>
                      <a:pt x="4270" y="1696"/>
                    </a:lnTo>
                    <a:lnTo>
                      <a:pt x="4264" y="1698"/>
                    </a:lnTo>
                    <a:lnTo>
                      <a:pt x="4264" y="1698"/>
                    </a:lnTo>
                    <a:lnTo>
                      <a:pt x="4258" y="1700"/>
                    </a:lnTo>
                    <a:lnTo>
                      <a:pt x="4246" y="1700"/>
                    </a:lnTo>
                    <a:lnTo>
                      <a:pt x="4236" y="1700"/>
                    </a:lnTo>
                    <a:lnTo>
                      <a:pt x="4224" y="1696"/>
                    </a:lnTo>
                    <a:lnTo>
                      <a:pt x="4212" y="1694"/>
                    </a:lnTo>
                    <a:lnTo>
                      <a:pt x="4204" y="1690"/>
                    </a:lnTo>
                    <a:lnTo>
                      <a:pt x="4198" y="1684"/>
                    </a:lnTo>
                    <a:lnTo>
                      <a:pt x="4196" y="1682"/>
                    </a:lnTo>
                    <a:lnTo>
                      <a:pt x="4196" y="1680"/>
                    </a:lnTo>
                    <a:lnTo>
                      <a:pt x="4196" y="1680"/>
                    </a:lnTo>
                    <a:lnTo>
                      <a:pt x="4196" y="1676"/>
                    </a:lnTo>
                    <a:lnTo>
                      <a:pt x="4194" y="1674"/>
                    </a:lnTo>
                    <a:lnTo>
                      <a:pt x="4186" y="1672"/>
                    </a:lnTo>
                    <a:lnTo>
                      <a:pt x="4178" y="1668"/>
                    </a:lnTo>
                    <a:lnTo>
                      <a:pt x="4172" y="1664"/>
                    </a:lnTo>
                    <a:lnTo>
                      <a:pt x="4166" y="1654"/>
                    </a:lnTo>
                    <a:lnTo>
                      <a:pt x="4160" y="1640"/>
                    </a:lnTo>
                    <a:lnTo>
                      <a:pt x="4160" y="1640"/>
                    </a:lnTo>
                    <a:lnTo>
                      <a:pt x="4156" y="1624"/>
                    </a:lnTo>
                    <a:lnTo>
                      <a:pt x="4156" y="1610"/>
                    </a:lnTo>
                    <a:lnTo>
                      <a:pt x="4158" y="1598"/>
                    </a:lnTo>
                    <a:lnTo>
                      <a:pt x="4160" y="1588"/>
                    </a:lnTo>
                    <a:lnTo>
                      <a:pt x="4162" y="1580"/>
                    </a:lnTo>
                    <a:lnTo>
                      <a:pt x="4162" y="1576"/>
                    </a:lnTo>
                    <a:lnTo>
                      <a:pt x="4158" y="1574"/>
                    </a:lnTo>
                    <a:lnTo>
                      <a:pt x="4148" y="1576"/>
                    </a:lnTo>
                    <a:lnTo>
                      <a:pt x="4148" y="1576"/>
                    </a:lnTo>
                    <a:lnTo>
                      <a:pt x="4134" y="1578"/>
                    </a:lnTo>
                    <a:lnTo>
                      <a:pt x="4126" y="1580"/>
                    </a:lnTo>
                    <a:lnTo>
                      <a:pt x="4124" y="1578"/>
                    </a:lnTo>
                    <a:lnTo>
                      <a:pt x="4126" y="1574"/>
                    </a:lnTo>
                    <a:lnTo>
                      <a:pt x="4140" y="1564"/>
                    </a:lnTo>
                    <a:lnTo>
                      <a:pt x="4164" y="1550"/>
                    </a:lnTo>
                    <a:lnTo>
                      <a:pt x="4164" y="1550"/>
                    </a:lnTo>
                    <a:lnTo>
                      <a:pt x="4178" y="1538"/>
                    </a:lnTo>
                    <a:lnTo>
                      <a:pt x="4182" y="1532"/>
                    </a:lnTo>
                    <a:lnTo>
                      <a:pt x="4184" y="1528"/>
                    </a:lnTo>
                    <a:lnTo>
                      <a:pt x="4184" y="1522"/>
                    </a:lnTo>
                    <a:lnTo>
                      <a:pt x="4180" y="1516"/>
                    </a:lnTo>
                    <a:lnTo>
                      <a:pt x="4174" y="1508"/>
                    </a:lnTo>
                    <a:lnTo>
                      <a:pt x="4166" y="1502"/>
                    </a:lnTo>
                    <a:lnTo>
                      <a:pt x="4166" y="1502"/>
                    </a:lnTo>
                    <a:lnTo>
                      <a:pt x="4160" y="1498"/>
                    </a:lnTo>
                    <a:lnTo>
                      <a:pt x="4150" y="1496"/>
                    </a:lnTo>
                    <a:lnTo>
                      <a:pt x="4140" y="1496"/>
                    </a:lnTo>
                    <a:lnTo>
                      <a:pt x="4130" y="1496"/>
                    </a:lnTo>
                    <a:lnTo>
                      <a:pt x="4102" y="1500"/>
                    </a:lnTo>
                    <a:lnTo>
                      <a:pt x="4074" y="1508"/>
                    </a:lnTo>
                    <a:lnTo>
                      <a:pt x="4044" y="1518"/>
                    </a:lnTo>
                    <a:lnTo>
                      <a:pt x="4018" y="1532"/>
                    </a:lnTo>
                    <a:lnTo>
                      <a:pt x="3996" y="1546"/>
                    </a:lnTo>
                    <a:lnTo>
                      <a:pt x="3988" y="1554"/>
                    </a:lnTo>
                    <a:lnTo>
                      <a:pt x="3982" y="1560"/>
                    </a:lnTo>
                    <a:lnTo>
                      <a:pt x="3982" y="1560"/>
                    </a:lnTo>
                    <a:lnTo>
                      <a:pt x="3964" y="1584"/>
                    </a:lnTo>
                    <a:lnTo>
                      <a:pt x="3948" y="1602"/>
                    </a:lnTo>
                    <a:lnTo>
                      <a:pt x="3934" y="1616"/>
                    </a:lnTo>
                    <a:lnTo>
                      <a:pt x="3922" y="1626"/>
                    </a:lnTo>
                    <a:lnTo>
                      <a:pt x="3914" y="1634"/>
                    </a:lnTo>
                    <a:lnTo>
                      <a:pt x="3908" y="1636"/>
                    </a:lnTo>
                    <a:lnTo>
                      <a:pt x="3908" y="1636"/>
                    </a:lnTo>
                    <a:lnTo>
                      <a:pt x="3908" y="1634"/>
                    </a:lnTo>
                    <a:lnTo>
                      <a:pt x="3914" y="1628"/>
                    </a:lnTo>
                    <a:lnTo>
                      <a:pt x="3914" y="1628"/>
                    </a:lnTo>
                    <a:lnTo>
                      <a:pt x="3924" y="1616"/>
                    </a:lnTo>
                    <a:lnTo>
                      <a:pt x="3936" y="1600"/>
                    </a:lnTo>
                    <a:lnTo>
                      <a:pt x="3964" y="1560"/>
                    </a:lnTo>
                    <a:lnTo>
                      <a:pt x="3978" y="1542"/>
                    </a:lnTo>
                    <a:lnTo>
                      <a:pt x="3994" y="1524"/>
                    </a:lnTo>
                    <a:lnTo>
                      <a:pt x="4010" y="1510"/>
                    </a:lnTo>
                    <a:lnTo>
                      <a:pt x="4020" y="1504"/>
                    </a:lnTo>
                    <a:lnTo>
                      <a:pt x="4030" y="1500"/>
                    </a:lnTo>
                    <a:lnTo>
                      <a:pt x="4030" y="1500"/>
                    </a:lnTo>
                    <a:lnTo>
                      <a:pt x="4040" y="1496"/>
                    </a:lnTo>
                    <a:lnTo>
                      <a:pt x="4050" y="1490"/>
                    </a:lnTo>
                    <a:lnTo>
                      <a:pt x="4056" y="1486"/>
                    </a:lnTo>
                    <a:lnTo>
                      <a:pt x="4060" y="1482"/>
                    </a:lnTo>
                    <a:lnTo>
                      <a:pt x="4066" y="1472"/>
                    </a:lnTo>
                    <a:lnTo>
                      <a:pt x="4068" y="1464"/>
                    </a:lnTo>
                    <a:lnTo>
                      <a:pt x="4072" y="1456"/>
                    </a:lnTo>
                    <a:lnTo>
                      <a:pt x="4076" y="1452"/>
                    </a:lnTo>
                    <a:lnTo>
                      <a:pt x="4082" y="1448"/>
                    </a:lnTo>
                    <a:lnTo>
                      <a:pt x="4090" y="1444"/>
                    </a:lnTo>
                    <a:lnTo>
                      <a:pt x="4102" y="1440"/>
                    </a:lnTo>
                    <a:lnTo>
                      <a:pt x="4136" y="1432"/>
                    </a:lnTo>
                    <a:lnTo>
                      <a:pt x="4136" y="1432"/>
                    </a:lnTo>
                    <a:lnTo>
                      <a:pt x="4160" y="1430"/>
                    </a:lnTo>
                    <a:lnTo>
                      <a:pt x="4182" y="1428"/>
                    </a:lnTo>
                    <a:lnTo>
                      <a:pt x="4202" y="1430"/>
                    </a:lnTo>
                    <a:lnTo>
                      <a:pt x="4220" y="1432"/>
                    </a:lnTo>
                    <a:lnTo>
                      <a:pt x="4252" y="1436"/>
                    </a:lnTo>
                    <a:lnTo>
                      <a:pt x="4278" y="1442"/>
                    </a:lnTo>
                    <a:lnTo>
                      <a:pt x="4304" y="1446"/>
                    </a:lnTo>
                    <a:lnTo>
                      <a:pt x="4316" y="1444"/>
                    </a:lnTo>
                    <a:lnTo>
                      <a:pt x="4330" y="1442"/>
                    </a:lnTo>
                    <a:lnTo>
                      <a:pt x="4342" y="1438"/>
                    </a:lnTo>
                    <a:lnTo>
                      <a:pt x="4356" y="1430"/>
                    </a:lnTo>
                    <a:lnTo>
                      <a:pt x="4370" y="1420"/>
                    </a:lnTo>
                    <a:lnTo>
                      <a:pt x="4386" y="1406"/>
                    </a:lnTo>
                    <a:lnTo>
                      <a:pt x="4386" y="1406"/>
                    </a:lnTo>
                    <a:lnTo>
                      <a:pt x="4414" y="1382"/>
                    </a:lnTo>
                    <a:lnTo>
                      <a:pt x="4434" y="1368"/>
                    </a:lnTo>
                    <a:lnTo>
                      <a:pt x="4448" y="1362"/>
                    </a:lnTo>
                    <a:lnTo>
                      <a:pt x="4458" y="1362"/>
                    </a:lnTo>
                    <a:lnTo>
                      <a:pt x="4470" y="1366"/>
                    </a:lnTo>
                    <a:lnTo>
                      <a:pt x="4474" y="1366"/>
                    </a:lnTo>
                    <a:lnTo>
                      <a:pt x="4482" y="1358"/>
                    </a:lnTo>
                    <a:lnTo>
                      <a:pt x="4482" y="1358"/>
                    </a:lnTo>
                    <a:lnTo>
                      <a:pt x="4492" y="1348"/>
                    </a:lnTo>
                    <a:lnTo>
                      <a:pt x="4502" y="1342"/>
                    </a:lnTo>
                    <a:lnTo>
                      <a:pt x="4518" y="1330"/>
                    </a:lnTo>
                    <a:lnTo>
                      <a:pt x="4524" y="1324"/>
                    </a:lnTo>
                    <a:lnTo>
                      <a:pt x="4526" y="1316"/>
                    </a:lnTo>
                    <a:lnTo>
                      <a:pt x="4526" y="1308"/>
                    </a:lnTo>
                    <a:lnTo>
                      <a:pt x="4522" y="1296"/>
                    </a:lnTo>
                    <a:lnTo>
                      <a:pt x="4522" y="1296"/>
                    </a:lnTo>
                    <a:lnTo>
                      <a:pt x="4518" y="1284"/>
                    </a:lnTo>
                    <a:lnTo>
                      <a:pt x="4518" y="1278"/>
                    </a:lnTo>
                    <a:lnTo>
                      <a:pt x="4518" y="1274"/>
                    </a:lnTo>
                    <a:lnTo>
                      <a:pt x="4522" y="1270"/>
                    </a:lnTo>
                    <a:lnTo>
                      <a:pt x="4524" y="1268"/>
                    </a:lnTo>
                    <a:lnTo>
                      <a:pt x="4526" y="1264"/>
                    </a:lnTo>
                    <a:lnTo>
                      <a:pt x="4524" y="1258"/>
                    </a:lnTo>
                    <a:lnTo>
                      <a:pt x="4522" y="1248"/>
                    </a:lnTo>
                    <a:lnTo>
                      <a:pt x="4522" y="1248"/>
                    </a:lnTo>
                    <a:lnTo>
                      <a:pt x="4516" y="1238"/>
                    </a:lnTo>
                    <a:lnTo>
                      <a:pt x="4510" y="1234"/>
                    </a:lnTo>
                    <a:lnTo>
                      <a:pt x="4502" y="1232"/>
                    </a:lnTo>
                    <a:lnTo>
                      <a:pt x="4496" y="1230"/>
                    </a:lnTo>
                    <a:lnTo>
                      <a:pt x="4488" y="1230"/>
                    </a:lnTo>
                    <a:lnTo>
                      <a:pt x="4480" y="1228"/>
                    </a:lnTo>
                    <a:lnTo>
                      <a:pt x="4472" y="1222"/>
                    </a:lnTo>
                    <a:lnTo>
                      <a:pt x="4464" y="1214"/>
                    </a:lnTo>
                    <a:lnTo>
                      <a:pt x="4464" y="1214"/>
                    </a:lnTo>
                    <a:lnTo>
                      <a:pt x="4454" y="1204"/>
                    </a:lnTo>
                    <a:lnTo>
                      <a:pt x="4446" y="1198"/>
                    </a:lnTo>
                    <a:lnTo>
                      <a:pt x="4436" y="1198"/>
                    </a:lnTo>
                    <a:lnTo>
                      <a:pt x="4428" y="1200"/>
                    </a:lnTo>
                    <a:lnTo>
                      <a:pt x="4416" y="1204"/>
                    </a:lnTo>
                    <a:lnTo>
                      <a:pt x="4406" y="1212"/>
                    </a:lnTo>
                    <a:lnTo>
                      <a:pt x="4376" y="1234"/>
                    </a:lnTo>
                    <a:lnTo>
                      <a:pt x="4376" y="1234"/>
                    </a:lnTo>
                    <a:lnTo>
                      <a:pt x="4362" y="1242"/>
                    </a:lnTo>
                    <a:lnTo>
                      <a:pt x="4352" y="1246"/>
                    </a:lnTo>
                    <a:lnTo>
                      <a:pt x="4344" y="1246"/>
                    </a:lnTo>
                    <a:lnTo>
                      <a:pt x="4342" y="1242"/>
                    </a:lnTo>
                    <a:lnTo>
                      <a:pt x="4342" y="1238"/>
                    </a:lnTo>
                    <a:lnTo>
                      <a:pt x="4346" y="1230"/>
                    </a:lnTo>
                    <a:lnTo>
                      <a:pt x="4354" y="1226"/>
                    </a:lnTo>
                    <a:lnTo>
                      <a:pt x="4364" y="1220"/>
                    </a:lnTo>
                    <a:lnTo>
                      <a:pt x="4364" y="1220"/>
                    </a:lnTo>
                    <a:lnTo>
                      <a:pt x="4376" y="1218"/>
                    </a:lnTo>
                    <a:lnTo>
                      <a:pt x="4386" y="1214"/>
                    </a:lnTo>
                    <a:lnTo>
                      <a:pt x="4400" y="1204"/>
                    </a:lnTo>
                    <a:lnTo>
                      <a:pt x="4414" y="1196"/>
                    </a:lnTo>
                    <a:lnTo>
                      <a:pt x="4424" y="1192"/>
                    </a:lnTo>
                    <a:lnTo>
                      <a:pt x="4438" y="1190"/>
                    </a:lnTo>
                    <a:lnTo>
                      <a:pt x="4438" y="1190"/>
                    </a:lnTo>
                    <a:lnTo>
                      <a:pt x="4450" y="1186"/>
                    </a:lnTo>
                    <a:lnTo>
                      <a:pt x="4456" y="1184"/>
                    </a:lnTo>
                    <a:lnTo>
                      <a:pt x="4458" y="1178"/>
                    </a:lnTo>
                    <a:lnTo>
                      <a:pt x="4456" y="1174"/>
                    </a:lnTo>
                    <a:lnTo>
                      <a:pt x="4450" y="1170"/>
                    </a:lnTo>
                    <a:lnTo>
                      <a:pt x="4442" y="1166"/>
                    </a:lnTo>
                    <a:lnTo>
                      <a:pt x="4432" y="1162"/>
                    </a:lnTo>
                    <a:lnTo>
                      <a:pt x="4418" y="1160"/>
                    </a:lnTo>
                    <a:lnTo>
                      <a:pt x="4418" y="1160"/>
                    </a:lnTo>
                    <a:lnTo>
                      <a:pt x="4406" y="1158"/>
                    </a:lnTo>
                    <a:lnTo>
                      <a:pt x="4400" y="1154"/>
                    </a:lnTo>
                    <a:lnTo>
                      <a:pt x="4396" y="1150"/>
                    </a:lnTo>
                    <a:lnTo>
                      <a:pt x="4394" y="1146"/>
                    </a:lnTo>
                    <a:lnTo>
                      <a:pt x="4392" y="1142"/>
                    </a:lnTo>
                    <a:lnTo>
                      <a:pt x="4388" y="1138"/>
                    </a:lnTo>
                    <a:lnTo>
                      <a:pt x="4378" y="1136"/>
                    </a:lnTo>
                    <a:lnTo>
                      <a:pt x="4364" y="1132"/>
                    </a:lnTo>
                    <a:lnTo>
                      <a:pt x="4364" y="1132"/>
                    </a:lnTo>
                    <a:lnTo>
                      <a:pt x="4350" y="1130"/>
                    </a:lnTo>
                    <a:lnTo>
                      <a:pt x="4342" y="1126"/>
                    </a:lnTo>
                    <a:lnTo>
                      <a:pt x="4340" y="1122"/>
                    </a:lnTo>
                    <a:lnTo>
                      <a:pt x="4338" y="1116"/>
                    </a:lnTo>
                    <a:lnTo>
                      <a:pt x="4340" y="1112"/>
                    </a:lnTo>
                    <a:lnTo>
                      <a:pt x="4338" y="1106"/>
                    </a:lnTo>
                    <a:lnTo>
                      <a:pt x="4334" y="1102"/>
                    </a:lnTo>
                    <a:lnTo>
                      <a:pt x="4324" y="1096"/>
                    </a:lnTo>
                    <a:lnTo>
                      <a:pt x="4324" y="1096"/>
                    </a:lnTo>
                    <a:lnTo>
                      <a:pt x="4314" y="1090"/>
                    </a:lnTo>
                    <a:lnTo>
                      <a:pt x="4304" y="1084"/>
                    </a:lnTo>
                    <a:lnTo>
                      <a:pt x="4296" y="1078"/>
                    </a:lnTo>
                    <a:lnTo>
                      <a:pt x="4290" y="1070"/>
                    </a:lnTo>
                    <a:lnTo>
                      <a:pt x="4286" y="1062"/>
                    </a:lnTo>
                    <a:lnTo>
                      <a:pt x="4286" y="1052"/>
                    </a:lnTo>
                    <a:lnTo>
                      <a:pt x="4288" y="1042"/>
                    </a:lnTo>
                    <a:lnTo>
                      <a:pt x="4294" y="1030"/>
                    </a:lnTo>
                    <a:lnTo>
                      <a:pt x="4294" y="1030"/>
                    </a:lnTo>
                    <a:lnTo>
                      <a:pt x="4298" y="1024"/>
                    </a:lnTo>
                    <a:lnTo>
                      <a:pt x="4298" y="1020"/>
                    </a:lnTo>
                    <a:lnTo>
                      <a:pt x="4298" y="1016"/>
                    </a:lnTo>
                    <a:lnTo>
                      <a:pt x="4296" y="1012"/>
                    </a:lnTo>
                    <a:lnTo>
                      <a:pt x="4290" y="1008"/>
                    </a:lnTo>
                    <a:lnTo>
                      <a:pt x="4282" y="1004"/>
                    </a:lnTo>
                    <a:lnTo>
                      <a:pt x="4274" y="1002"/>
                    </a:lnTo>
                    <a:lnTo>
                      <a:pt x="4268" y="998"/>
                    </a:lnTo>
                    <a:lnTo>
                      <a:pt x="4266" y="996"/>
                    </a:lnTo>
                    <a:lnTo>
                      <a:pt x="4266" y="994"/>
                    </a:lnTo>
                    <a:lnTo>
                      <a:pt x="4266" y="990"/>
                    </a:lnTo>
                    <a:lnTo>
                      <a:pt x="4270" y="986"/>
                    </a:lnTo>
                    <a:lnTo>
                      <a:pt x="4270" y="986"/>
                    </a:lnTo>
                    <a:lnTo>
                      <a:pt x="4274" y="978"/>
                    </a:lnTo>
                    <a:lnTo>
                      <a:pt x="4274" y="970"/>
                    </a:lnTo>
                    <a:lnTo>
                      <a:pt x="4270" y="966"/>
                    </a:lnTo>
                    <a:lnTo>
                      <a:pt x="4264" y="960"/>
                    </a:lnTo>
                    <a:lnTo>
                      <a:pt x="4258" y="954"/>
                    </a:lnTo>
                    <a:lnTo>
                      <a:pt x="4252" y="948"/>
                    </a:lnTo>
                    <a:lnTo>
                      <a:pt x="4246" y="940"/>
                    </a:lnTo>
                    <a:lnTo>
                      <a:pt x="4244" y="928"/>
                    </a:lnTo>
                    <a:lnTo>
                      <a:pt x="4244" y="928"/>
                    </a:lnTo>
                    <a:lnTo>
                      <a:pt x="4240" y="912"/>
                    </a:lnTo>
                    <a:lnTo>
                      <a:pt x="4238" y="908"/>
                    </a:lnTo>
                    <a:lnTo>
                      <a:pt x="4236" y="906"/>
                    </a:lnTo>
                    <a:lnTo>
                      <a:pt x="4230" y="902"/>
                    </a:lnTo>
                    <a:lnTo>
                      <a:pt x="4228" y="898"/>
                    </a:lnTo>
                    <a:lnTo>
                      <a:pt x="4226" y="890"/>
                    </a:lnTo>
                    <a:lnTo>
                      <a:pt x="4226" y="890"/>
                    </a:lnTo>
                    <a:lnTo>
                      <a:pt x="4222" y="882"/>
                    </a:lnTo>
                    <a:lnTo>
                      <a:pt x="4218" y="878"/>
                    </a:lnTo>
                    <a:lnTo>
                      <a:pt x="4210" y="872"/>
                    </a:lnTo>
                    <a:lnTo>
                      <a:pt x="4206" y="868"/>
                    </a:lnTo>
                    <a:lnTo>
                      <a:pt x="4200" y="862"/>
                    </a:lnTo>
                    <a:lnTo>
                      <a:pt x="4194" y="852"/>
                    </a:lnTo>
                    <a:lnTo>
                      <a:pt x="4186" y="838"/>
                    </a:lnTo>
                    <a:lnTo>
                      <a:pt x="4186" y="838"/>
                    </a:lnTo>
                    <a:lnTo>
                      <a:pt x="4180" y="824"/>
                    </a:lnTo>
                    <a:lnTo>
                      <a:pt x="4174" y="816"/>
                    </a:lnTo>
                    <a:lnTo>
                      <a:pt x="4168" y="812"/>
                    </a:lnTo>
                    <a:lnTo>
                      <a:pt x="4164" y="812"/>
                    </a:lnTo>
                    <a:lnTo>
                      <a:pt x="4158" y="814"/>
                    </a:lnTo>
                    <a:lnTo>
                      <a:pt x="4154" y="820"/>
                    </a:lnTo>
                    <a:lnTo>
                      <a:pt x="4140" y="836"/>
                    </a:lnTo>
                    <a:lnTo>
                      <a:pt x="4140" y="836"/>
                    </a:lnTo>
                    <a:lnTo>
                      <a:pt x="4132" y="848"/>
                    </a:lnTo>
                    <a:lnTo>
                      <a:pt x="4128" y="860"/>
                    </a:lnTo>
                    <a:lnTo>
                      <a:pt x="4124" y="884"/>
                    </a:lnTo>
                    <a:lnTo>
                      <a:pt x="4120" y="896"/>
                    </a:lnTo>
                    <a:lnTo>
                      <a:pt x="4116" y="904"/>
                    </a:lnTo>
                    <a:lnTo>
                      <a:pt x="4114" y="906"/>
                    </a:lnTo>
                    <a:lnTo>
                      <a:pt x="4110" y="908"/>
                    </a:lnTo>
                    <a:lnTo>
                      <a:pt x="4106" y="908"/>
                    </a:lnTo>
                    <a:lnTo>
                      <a:pt x="4100" y="906"/>
                    </a:lnTo>
                    <a:lnTo>
                      <a:pt x="4100" y="906"/>
                    </a:lnTo>
                    <a:lnTo>
                      <a:pt x="4090" y="904"/>
                    </a:lnTo>
                    <a:lnTo>
                      <a:pt x="4086" y="906"/>
                    </a:lnTo>
                    <a:lnTo>
                      <a:pt x="4084" y="908"/>
                    </a:lnTo>
                    <a:lnTo>
                      <a:pt x="4084" y="912"/>
                    </a:lnTo>
                    <a:lnTo>
                      <a:pt x="4082" y="916"/>
                    </a:lnTo>
                    <a:lnTo>
                      <a:pt x="4080" y="922"/>
                    </a:lnTo>
                    <a:lnTo>
                      <a:pt x="4074" y="928"/>
                    </a:lnTo>
                    <a:lnTo>
                      <a:pt x="4060" y="934"/>
                    </a:lnTo>
                    <a:lnTo>
                      <a:pt x="4060" y="934"/>
                    </a:lnTo>
                    <a:lnTo>
                      <a:pt x="4048" y="936"/>
                    </a:lnTo>
                    <a:lnTo>
                      <a:pt x="4038" y="934"/>
                    </a:lnTo>
                    <a:lnTo>
                      <a:pt x="4030" y="930"/>
                    </a:lnTo>
                    <a:lnTo>
                      <a:pt x="4024" y="922"/>
                    </a:lnTo>
                    <a:lnTo>
                      <a:pt x="4018" y="914"/>
                    </a:lnTo>
                    <a:lnTo>
                      <a:pt x="4010" y="908"/>
                    </a:lnTo>
                    <a:lnTo>
                      <a:pt x="4002" y="902"/>
                    </a:lnTo>
                    <a:lnTo>
                      <a:pt x="3988" y="900"/>
                    </a:lnTo>
                    <a:lnTo>
                      <a:pt x="3988" y="900"/>
                    </a:lnTo>
                    <a:lnTo>
                      <a:pt x="3976" y="900"/>
                    </a:lnTo>
                    <a:lnTo>
                      <a:pt x="3972" y="900"/>
                    </a:lnTo>
                    <a:lnTo>
                      <a:pt x="3970" y="896"/>
                    </a:lnTo>
                    <a:lnTo>
                      <a:pt x="3972" y="892"/>
                    </a:lnTo>
                    <a:lnTo>
                      <a:pt x="3974" y="888"/>
                    </a:lnTo>
                    <a:lnTo>
                      <a:pt x="3976" y="884"/>
                    </a:lnTo>
                    <a:lnTo>
                      <a:pt x="3974" y="880"/>
                    </a:lnTo>
                    <a:lnTo>
                      <a:pt x="3968" y="874"/>
                    </a:lnTo>
                    <a:lnTo>
                      <a:pt x="3968" y="874"/>
                    </a:lnTo>
                    <a:lnTo>
                      <a:pt x="3962" y="870"/>
                    </a:lnTo>
                    <a:lnTo>
                      <a:pt x="3960" y="866"/>
                    </a:lnTo>
                    <a:lnTo>
                      <a:pt x="3962" y="864"/>
                    </a:lnTo>
                    <a:lnTo>
                      <a:pt x="3964" y="860"/>
                    </a:lnTo>
                    <a:lnTo>
                      <a:pt x="3966" y="856"/>
                    </a:lnTo>
                    <a:lnTo>
                      <a:pt x="3968" y="850"/>
                    </a:lnTo>
                    <a:lnTo>
                      <a:pt x="3968" y="844"/>
                    </a:lnTo>
                    <a:lnTo>
                      <a:pt x="3964" y="836"/>
                    </a:lnTo>
                    <a:lnTo>
                      <a:pt x="3964" y="836"/>
                    </a:lnTo>
                    <a:lnTo>
                      <a:pt x="3960" y="824"/>
                    </a:lnTo>
                    <a:lnTo>
                      <a:pt x="3958" y="814"/>
                    </a:lnTo>
                    <a:lnTo>
                      <a:pt x="3962" y="802"/>
                    </a:lnTo>
                    <a:lnTo>
                      <a:pt x="3966" y="794"/>
                    </a:lnTo>
                    <a:lnTo>
                      <a:pt x="3974" y="776"/>
                    </a:lnTo>
                    <a:lnTo>
                      <a:pt x="3974" y="770"/>
                    </a:lnTo>
                    <a:lnTo>
                      <a:pt x="3972" y="764"/>
                    </a:lnTo>
                    <a:lnTo>
                      <a:pt x="3972" y="764"/>
                    </a:lnTo>
                    <a:lnTo>
                      <a:pt x="3968" y="758"/>
                    </a:lnTo>
                    <a:lnTo>
                      <a:pt x="3964" y="758"/>
                    </a:lnTo>
                    <a:lnTo>
                      <a:pt x="3960" y="760"/>
                    </a:lnTo>
                    <a:lnTo>
                      <a:pt x="3958" y="764"/>
                    </a:lnTo>
                    <a:lnTo>
                      <a:pt x="3954" y="770"/>
                    </a:lnTo>
                    <a:lnTo>
                      <a:pt x="3952" y="772"/>
                    </a:lnTo>
                    <a:lnTo>
                      <a:pt x="3950" y="770"/>
                    </a:lnTo>
                    <a:lnTo>
                      <a:pt x="3950" y="770"/>
                    </a:lnTo>
                    <a:lnTo>
                      <a:pt x="3944" y="766"/>
                    </a:lnTo>
                    <a:lnTo>
                      <a:pt x="3936" y="762"/>
                    </a:lnTo>
                    <a:lnTo>
                      <a:pt x="3914" y="756"/>
                    </a:lnTo>
                    <a:lnTo>
                      <a:pt x="3902" y="752"/>
                    </a:lnTo>
                    <a:lnTo>
                      <a:pt x="3894" y="748"/>
                    </a:lnTo>
                    <a:lnTo>
                      <a:pt x="3888" y="742"/>
                    </a:lnTo>
                    <a:lnTo>
                      <a:pt x="3886" y="740"/>
                    </a:lnTo>
                    <a:lnTo>
                      <a:pt x="3886" y="736"/>
                    </a:lnTo>
                    <a:lnTo>
                      <a:pt x="3886" y="736"/>
                    </a:lnTo>
                    <a:lnTo>
                      <a:pt x="3886" y="728"/>
                    </a:lnTo>
                    <a:lnTo>
                      <a:pt x="3882" y="722"/>
                    </a:lnTo>
                    <a:lnTo>
                      <a:pt x="3878" y="716"/>
                    </a:lnTo>
                    <a:lnTo>
                      <a:pt x="3870" y="710"/>
                    </a:lnTo>
                    <a:lnTo>
                      <a:pt x="3826" y="680"/>
                    </a:lnTo>
                    <a:lnTo>
                      <a:pt x="3826" y="680"/>
                    </a:lnTo>
                    <a:lnTo>
                      <a:pt x="3806" y="668"/>
                    </a:lnTo>
                    <a:lnTo>
                      <a:pt x="3800" y="668"/>
                    </a:lnTo>
                    <a:lnTo>
                      <a:pt x="3796" y="666"/>
                    </a:lnTo>
                    <a:lnTo>
                      <a:pt x="3790" y="668"/>
                    </a:lnTo>
                    <a:lnTo>
                      <a:pt x="3788" y="670"/>
                    </a:lnTo>
                    <a:lnTo>
                      <a:pt x="3780" y="678"/>
                    </a:lnTo>
                    <a:lnTo>
                      <a:pt x="3774" y="680"/>
                    </a:lnTo>
                    <a:lnTo>
                      <a:pt x="3768" y="684"/>
                    </a:lnTo>
                    <a:lnTo>
                      <a:pt x="3760" y="684"/>
                    </a:lnTo>
                    <a:lnTo>
                      <a:pt x="3750" y="686"/>
                    </a:lnTo>
                    <a:lnTo>
                      <a:pt x="3736" y="684"/>
                    </a:lnTo>
                    <a:lnTo>
                      <a:pt x="3720" y="680"/>
                    </a:lnTo>
                    <a:lnTo>
                      <a:pt x="3700" y="674"/>
                    </a:lnTo>
                    <a:lnTo>
                      <a:pt x="3676" y="664"/>
                    </a:lnTo>
                    <a:lnTo>
                      <a:pt x="3676" y="664"/>
                    </a:lnTo>
                    <a:lnTo>
                      <a:pt x="3666" y="662"/>
                    </a:lnTo>
                    <a:lnTo>
                      <a:pt x="3656" y="660"/>
                    </a:lnTo>
                    <a:lnTo>
                      <a:pt x="3648" y="660"/>
                    </a:lnTo>
                    <a:lnTo>
                      <a:pt x="3642" y="662"/>
                    </a:lnTo>
                    <a:lnTo>
                      <a:pt x="3636" y="664"/>
                    </a:lnTo>
                    <a:lnTo>
                      <a:pt x="3632" y="668"/>
                    </a:lnTo>
                    <a:lnTo>
                      <a:pt x="3626" y="678"/>
                    </a:lnTo>
                    <a:lnTo>
                      <a:pt x="3622" y="690"/>
                    </a:lnTo>
                    <a:lnTo>
                      <a:pt x="3622" y="702"/>
                    </a:lnTo>
                    <a:lnTo>
                      <a:pt x="3626" y="712"/>
                    </a:lnTo>
                    <a:lnTo>
                      <a:pt x="3630" y="720"/>
                    </a:lnTo>
                    <a:lnTo>
                      <a:pt x="3630" y="720"/>
                    </a:lnTo>
                    <a:lnTo>
                      <a:pt x="3634" y="726"/>
                    </a:lnTo>
                    <a:lnTo>
                      <a:pt x="3636" y="732"/>
                    </a:lnTo>
                    <a:lnTo>
                      <a:pt x="3638" y="738"/>
                    </a:lnTo>
                    <a:lnTo>
                      <a:pt x="3638" y="746"/>
                    </a:lnTo>
                    <a:lnTo>
                      <a:pt x="3634" y="760"/>
                    </a:lnTo>
                    <a:lnTo>
                      <a:pt x="3626" y="772"/>
                    </a:lnTo>
                    <a:lnTo>
                      <a:pt x="3626" y="772"/>
                    </a:lnTo>
                    <a:lnTo>
                      <a:pt x="3622" y="776"/>
                    </a:lnTo>
                    <a:lnTo>
                      <a:pt x="3622" y="780"/>
                    </a:lnTo>
                    <a:lnTo>
                      <a:pt x="3624" y="782"/>
                    </a:lnTo>
                    <a:lnTo>
                      <a:pt x="3626" y="786"/>
                    </a:lnTo>
                    <a:lnTo>
                      <a:pt x="3634" y="794"/>
                    </a:lnTo>
                    <a:lnTo>
                      <a:pt x="3640" y="802"/>
                    </a:lnTo>
                    <a:lnTo>
                      <a:pt x="3644" y="814"/>
                    </a:lnTo>
                    <a:lnTo>
                      <a:pt x="3644" y="814"/>
                    </a:lnTo>
                    <a:lnTo>
                      <a:pt x="3648" y="824"/>
                    </a:lnTo>
                    <a:lnTo>
                      <a:pt x="3650" y="832"/>
                    </a:lnTo>
                    <a:lnTo>
                      <a:pt x="3650" y="840"/>
                    </a:lnTo>
                    <a:lnTo>
                      <a:pt x="3648" y="844"/>
                    </a:lnTo>
                    <a:lnTo>
                      <a:pt x="3642" y="854"/>
                    </a:lnTo>
                    <a:lnTo>
                      <a:pt x="3636" y="870"/>
                    </a:lnTo>
                    <a:lnTo>
                      <a:pt x="3636" y="870"/>
                    </a:lnTo>
                    <a:lnTo>
                      <a:pt x="3634" y="878"/>
                    </a:lnTo>
                    <a:lnTo>
                      <a:pt x="3630" y="882"/>
                    </a:lnTo>
                    <a:lnTo>
                      <a:pt x="3620" y="888"/>
                    </a:lnTo>
                    <a:lnTo>
                      <a:pt x="3616" y="890"/>
                    </a:lnTo>
                    <a:lnTo>
                      <a:pt x="3612" y="894"/>
                    </a:lnTo>
                    <a:lnTo>
                      <a:pt x="3610" y="900"/>
                    </a:lnTo>
                    <a:lnTo>
                      <a:pt x="3606" y="910"/>
                    </a:lnTo>
                    <a:lnTo>
                      <a:pt x="3606" y="910"/>
                    </a:lnTo>
                    <a:lnTo>
                      <a:pt x="3606" y="916"/>
                    </a:lnTo>
                    <a:lnTo>
                      <a:pt x="3608" y="920"/>
                    </a:lnTo>
                    <a:lnTo>
                      <a:pt x="3614" y="926"/>
                    </a:lnTo>
                    <a:lnTo>
                      <a:pt x="3622" y="932"/>
                    </a:lnTo>
                    <a:lnTo>
                      <a:pt x="3634" y="940"/>
                    </a:lnTo>
                    <a:lnTo>
                      <a:pt x="3648" y="950"/>
                    </a:lnTo>
                    <a:lnTo>
                      <a:pt x="3660" y="964"/>
                    </a:lnTo>
                    <a:lnTo>
                      <a:pt x="3666" y="972"/>
                    </a:lnTo>
                    <a:lnTo>
                      <a:pt x="3672" y="984"/>
                    </a:lnTo>
                    <a:lnTo>
                      <a:pt x="3678" y="996"/>
                    </a:lnTo>
                    <a:lnTo>
                      <a:pt x="3684" y="1010"/>
                    </a:lnTo>
                    <a:lnTo>
                      <a:pt x="3684" y="1010"/>
                    </a:lnTo>
                    <a:lnTo>
                      <a:pt x="3686" y="1026"/>
                    </a:lnTo>
                    <a:lnTo>
                      <a:pt x="3688" y="1040"/>
                    </a:lnTo>
                    <a:lnTo>
                      <a:pt x="3688" y="1052"/>
                    </a:lnTo>
                    <a:lnTo>
                      <a:pt x="3684" y="1066"/>
                    </a:lnTo>
                    <a:lnTo>
                      <a:pt x="3680" y="1078"/>
                    </a:lnTo>
                    <a:lnTo>
                      <a:pt x="3674" y="1088"/>
                    </a:lnTo>
                    <a:lnTo>
                      <a:pt x="3668" y="1100"/>
                    </a:lnTo>
                    <a:lnTo>
                      <a:pt x="3660" y="1108"/>
                    </a:lnTo>
                    <a:lnTo>
                      <a:pt x="3642" y="1126"/>
                    </a:lnTo>
                    <a:lnTo>
                      <a:pt x="3624" y="1140"/>
                    </a:lnTo>
                    <a:lnTo>
                      <a:pt x="3604" y="1150"/>
                    </a:lnTo>
                    <a:lnTo>
                      <a:pt x="3584" y="1158"/>
                    </a:lnTo>
                    <a:lnTo>
                      <a:pt x="3584" y="1158"/>
                    </a:lnTo>
                    <a:lnTo>
                      <a:pt x="3570" y="1166"/>
                    </a:lnTo>
                    <a:lnTo>
                      <a:pt x="3562" y="1172"/>
                    </a:lnTo>
                    <a:lnTo>
                      <a:pt x="3562" y="1174"/>
                    </a:lnTo>
                    <a:lnTo>
                      <a:pt x="3562" y="1176"/>
                    </a:lnTo>
                    <a:lnTo>
                      <a:pt x="3566" y="1184"/>
                    </a:lnTo>
                    <a:lnTo>
                      <a:pt x="3572" y="1190"/>
                    </a:lnTo>
                    <a:lnTo>
                      <a:pt x="3578" y="1200"/>
                    </a:lnTo>
                    <a:lnTo>
                      <a:pt x="3582" y="1212"/>
                    </a:lnTo>
                    <a:lnTo>
                      <a:pt x="3584" y="1220"/>
                    </a:lnTo>
                    <a:lnTo>
                      <a:pt x="3584" y="1228"/>
                    </a:lnTo>
                    <a:lnTo>
                      <a:pt x="3584" y="1228"/>
                    </a:lnTo>
                    <a:lnTo>
                      <a:pt x="3586" y="1244"/>
                    </a:lnTo>
                    <a:lnTo>
                      <a:pt x="3588" y="1260"/>
                    </a:lnTo>
                    <a:lnTo>
                      <a:pt x="3598" y="1290"/>
                    </a:lnTo>
                    <a:lnTo>
                      <a:pt x="3602" y="1302"/>
                    </a:lnTo>
                    <a:lnTo>
                      <a:pt x="3604" y="1314"/>
                    </a:lnTo>
                    <a:lnTo>
                      <a:pt x="3604" y="1324"/>
                    </a:lnTo>
                    <a:lnTo>
                      <a:pt x="3600" y="1328"/>
                    </a:lnTo>
                    <a:lnTo>
                      <a:pt x="3598" y="1330"/>
                    </a:lnTo>
                    <a:lnTo>
                      <a:pt x="3598" y="1330"/>
                    </a:lnTo>
                    <a:lnTo>
                      <a:pt x="3594" y="1334"/>
                    </a:lnTo>
                    <a:lnTo>
                      <a:pt x="3592" y="1336"/>
                    </a:lnTo>
                    <a:lnTo>
                      <a:pt x="3590" y="1344"/>
                    </a:lnTo>
                    <a:lnTo>
                      <a:pt x="3592" y="1352"/>
                    </a:lnTo>
                    <a:lnTo>
                      <a:pt x="3594" y="1358"/>
                    </a:lnTo>
                    <a:lnTo>
                      <a:pt x="3596" y="1362"/>
                    </a:lnTo>
                    <a:lnTo>
                      <a:pt x="3594" y="1366"/>
                    </a:lnTo>
                    <a:lnTo>
                      <a:pt x="3590" y="1364"/>
                    </a:lnTo>
                    <a:lnTo>
                      <a:pt x="3580" y="1358"/>
                    </a:lnTo>
                    <a:lnTo>
                      <a:pt x="3580" y="1358"/>
                    </a:lnTo>
                    <a:lnTo>
                      <a:pt x="3570" y="1354"/>
                    </a:lnTo>
                    <a:lnTo>
                      <a:pt x="3568" y="1354"/>
                    </a:lnTo>
                    <a:lnTo>
                      <a:pt x="3566" y="1356"/>
                    </a:lnTo>
                    <a:lnTo>
                      <a:pt x="3562" y="1362"/>
                    </a:lnTo>
                    <a:lnTo>
                      <a:pt x="3562" y="1370"/>
                    </a:lnTo>
                    <a:lnTo>
                      <a:pt x="3562" y="1376"/>
                    </a:lnTo>
                    <a:lnTo>
                      <a:pt x="3560" y="1382"/>
                    </a:lnTo>
                    <a:lnTo>
                      <a:pt x="3558" y="1384"/>
                    </a:lnTo>
                    <a:lnTo>
                      <a:pt x="3554" y="1384"/>
                    </a:lnTo>
                    <a:lnTo>
                      <a:pt x="3546" y="1380"/>
                    </a:lnTo>
                    <a:lnTo>
                      <a:pt x="3546" y="1380"/>
                    </a:lnTo>
                    <a:lnTo>
                      <a:pt x="3536" y="1372"/>
                    </a:lnTo>
                    <a:lnTo>
                      <a:pt x="3530" y="1366"/>
                    </a:lnTo>
                    <a:lnTo>
                      <a:pt x="3522" y="1352"/>
                    </a:lnTo>
                    <a:lnTo>
                      <a:pt x="3516" y="1342"/>
                    </a:lnTo>
                    <a:lnTo>
                      <a:pt x="3508" y="1332"/>
                    </a:lnTo>
                    <a:lnTo>
                      <a:pt x="3494" y="1316"/>
                    </a:lnTo>
                    <a:lnTo>
                      <a:pt x="3474" y="1298"/>
                    </a:lnTo>
                    <a:lnTo>
                      <a:pt x="3474" y="1298"/>
                    </a:lnTo>
                    <a:lnTo>
                      <a:pt x="3464" y="1286"/>
                    </a:lnTo>
                    <a:lnTo>
                      <a:pt x="3458" y="1276"/>
                    </a:lnTo>
                    <a:lnTo>
                      <a:pt x="3456" y="1266"/>
                    </a:lnTo>
                    <a:lnTo>
                      <a:pt x="3456" y="1254"/>
                    </a:lnTo>
                    <a:lnTo>
                      <a:pt x="3456" y="1234"/>
                    </a:lnTo>
                    <a:lnTo>
                      <a:pt x="3456" y="1222"/>
                    </a:lnTo>
                    <a:lnTo>
                      <a:pt x="3454" y="1210"/>
                    </a:lnTo>
                    <a:lnTo>
                      <a:pt x="3454" y="1210"/>
                    </a:lnTo>
                    <a:lnTo>
                      <a:pt x="3450" y="1194"/>
                    </a:lnTo>
                    <a:lnTo>
                      <a:pt x="3450" y="1182"/>
                    </a:lnTo>
                    <a:lnTo>
                      <a:pt x="3454" y="1172"/>
                    </a:lnTo>
                    <a:lnTo>
                      <a:pt x="3456" y="1162"/>
                    </a:lnTo>
                    <a:lnTo>
                      <a:pt x="3458" y="1154"/>
                    </a:lnTo>
                    <a:lnTo>
                      <a:pt x="3456" y="1148"/>
                    </a:lnTo>
                    <a:lnTo>
                      <a:pt x="3452" y="1142"/>
                    </a:lnTo>
                    <a:lnTo>
                      <a:pt x="3440" y="1138"/>
                    </a:lnTo>
                    <a:lnTo>
                      <a:pt x="3440" y="1138"/>
                    </a:lnTo>
                    <a:lnTo>
                      <a:pt x="3414" y="1134"/>
                    </a:lnTo>
                    <a:lnTo>
                      <a:pt x="3394" y="1130"/>
                    </a:lnTo>
                    <a:lnTo>
                      <a:pt x="3378" y="1130"/>
                    </a:lnTo>
                    <a:lnTo>
                      <a:pt x="3368" y="1130"/>
                    </a:lnTo>
                    <a:lnTo>
                      <a:pt x="3354" y="1132"/>
                    </a:lnTo>
                    <a:lnTo>
                      <a:pt x="3346" y="1132"/>
                    </a:lnTo>
                    <a:lnTo>
                      <a:pt x="3340" y="1130"/>
                    </a:lnTo>
                    <a:lnTo>
                      <a:pt x="3340" y="1130"/>
                    </a:lnTo>
                    <a:lnTo>
                      <a:pt x="3334" y="1128"/>
                    </a:lnTo>
                    <a:lnTo>
                      <a:pt x="3330" y="1124"/>
                    </a:lnTo>
                    <a:lnTo>
                      <a:pt x="3322" y="1116"/>
                    </a:lnTo>
                    <a:lnTo>
                      <a:pt x="3316" y="1110"/>
                    </a:lnTo>
                    <a:lnTo>
                      <a:pt x="3306" y="1104"/>
                    </a:lnTo>
                    <a:lnTo>
                      <a:pt x="3290" y="1098"/>
                    </a:lnTo>
                    <a:lnTo>
                      <a:pt x="3268" y="1092"/>
                    </a:lnTo>
                    <a:lnTo>
                      <a:pt x="3268" y="1092"/>
                    </a:lnTo>
                    <a:lnTo>
                      <a:pt x="3246" y="1084"/>
                    </a:lnTo>
                    <a:lnTo>
                      <a:pt x="3236" y="1078"/>
                    </a:lnTo>
                    <a:lnTo>
                      <a:pt x="3232" y="1072"/>
                    </a:lnTo>
                    <a:lnTo>
                      <a:pt x="3230" y="1066"/>
                    </a:lnTo>
                    <a:lnTo>
                      <a:pt x="3226" y="1058"/>
                    </a:lnTo>
                    <a:lnTo>
                      <a:pt x="3216" y="1048"/>
                    </a:lnTo>
                    <a:lnTo>
                      <a:pt x="3198" y="1036"/>
                    </a:lnTo>
                    <a:lnTo>
                      <a:pt x="3166" y="1022"/>
                    </a:lnTo>
                    <a:lnTo>
                      <a:pt x="3166" y="1022"/>
                    </a:lnTo>
                    <a:lnTo>
                      <a:pt x="3146" y="1016"/>
                    </a:lnTo>
                    <a:lnTo>
                      <a:pt x="3130" y="1012"/>
                    </a:lnTo>
                    <a:lnTo>
                      <a:pt x="3114" y="1010"/>
                    </a:lnTo>
                    <a:lnTo>
                      <a:pt x="3102" y="1010"/>
                    </a:lnTo>
                    <a:lnTo>
                      <a:pt x="3090" y="1012"/>
                    </a:lnTo>
                    <a:lnTo>
                      <a:pt x="3080" y="1014"/>
                    </a:lnTo>
                    <a:lnTo>
                      <a:pt x="3064" y="1020"/>
                    </a:lnTo>
                    <a:lnTo>
                      <a:pt x="3052" y="1026"/>
                    </a:lnTo>
                    <a:lnTo>
                      <a:pt x="3046" y="1028"/>
                    </a:lnTo>
                    <a:lnTo>
                      <a:pt x="3044" y="1026"/>
                    </a:lnTo>
                    <a:lnTo>
                      <a:pt x="3042" y="1022"/>
                    </a:lnTo>
                    <a:lnTo>
                      <a:pt x="3040" y="1008"/>
                    </a:lnTo>
                    <a:lnTo>
                      <a:pt x="3040" y="1008"/>
                    </a:lnTo>
                    <a:lnTo>
                      <a:pt x="3040" y="992"/>
                    </a:lnTo>
                    <a:lnTo>
                      <a:pt x="3038" y="978"/>
                    </a:lnTo>
                    <a:lnTo>
                      <a:pt x="3032" y="962"/>
                    </a:lnTo>
                    <a:lnTo>
                      <a:pt x="3026" y="948"/>
                    </a:lnTo>
                    <a:lnTo>
                      <a:pt x="3024" y="938"/>
                    </a:lnTo>
                    <a:lnTo>
                      <a:pt x="3020" y="928"/>
                    </a:lnTo>
                    <a:lnTo>
                      <a:pt x="3020" y="928"/>
                    </a:lnTo>
                    <a:lnTo>
                      <a:pt x="3018" y="922"/>
                    </a:lnTo>
                    <a:lnTo>
                      <a:pt x="3016" y="918"/>
                    </a:lnTo>
                    <a:lnTo>
                      <a:pt x="3012" y="914"/>
                    </a:lnTo>
                    <a:lnTo>
                      <a:pt x="3008" y="914"/>
                    </a:lnTo>
                    <a:lnTo>
                      <a:pt x="2998" y="912"/>
                    </a:lnTo>
                    <a:lnTo>
                      <a:pt x="2986" y="912"/>
                    </a:lnTo>
                    <a:lnTo>
                      <a:pt x="2974" y="910"/>
                    </a:lnTo>
                    <a:lnTo>
                      <a:pt x="2968" y="908"/>
                    </a:lnTo>
                    <a:lnTo>
                      <a:pt x="2962" y="904"/>
                    </a:lnTo>
                    <a:lnTo>
                      <a:pt x="2958" y="898"/>
                    </a:lnTo>
                    <a:lnTo>
                      <a:pt x="2954" y="890"/>
                    </a:lnTo>
                    <a:lnTo>
                      <a:pt x="2950" y="882"/>
                    </a:lnTo>
                    <a:lnTo>
                      <a:pt x="2948" y="868"/>
                    </a:lnTo>
                    <a:lnTo>
                      <a:pt x="2948" y="868"/>
                    </a:lnTo>
                    <a:lnTo>
                      <a:pt x="2948" y="854"/>
                    </a:lnTo>
                    <a:lnTo>
                      <a:pt x="2948" y="840"/>
                    </a:lnTo>
                    <a:lnTo>
                      <a:pt x="2952" y="824"/>
                    </a:lnTo>
                    <a:lnTo>
                      <a:pt x="2956" y="808"/>
                    </a:lnTo>
                    <a:lnTo>
                      <a:pt x="2968" y="778"/>
                    </a:lnTo>
                    <a:lnTo>
                      <a:pt x="2982" y="750"/>
                    </a:lnTo>
                    <a:lnTo>
                      <a:pt x="2998" y="724"/>
                    </a:lnTo>
                    <a:lnTo>
                      <a:pt x="3014" y="706"/>
                    </a:lnTo>
                    <a:lnTo>
                      <a:pt x="3026" y="692"/>
                    </a:lnTo>
                    <a:lnTo>
                      <a:pt x="3030" y="690"/>
                    </a:lnTo>
                    <a:lnTo>
                      <a:pt x="3034" y="690"/>
                    </a:lnTo>
                    <a:lnTo>
                      <a:pt x="3034" y="690"/>
                    </a:lnTo>
                    <a:lnTo>
                      <a:pt x="3038" y="688"/>
                    </a:lnTo>
                    <a:lnTo>
                      <a:pt x="3042" y="684"/>
                    </a:lnTo>
                    <a:lnTo>
                      <a:pt x="3044" y="670"/>
                    </a:lnTo>
                    <a:lnTo>
                      <a:pt x="3048" y="662"/>
                    </a:lnTo>
                    <a:lnTo>
                      <a:pt x="3052" y="654"/>
                    </a:lnTo>
                    <a:lnTo>
                      <a:pt x="3060" y="648"/>
                    </a:lnTo>
                    <a:lnTo>
                      <a:pt x="3070" y="646"/>
                    </a:lnTo>
                    <a:lnTo>
                      <a:pt x="3070" y="646"/>
                    </a:lnTo>
                    <a:lnTo>
                      <a:pt x="3096" y="644"/>
                    </a:lnTo>
                    <a:lnTo>
                      <a:pt x="3106" y="640"/>
                    </a:lnTo>
                    <a:lnTo>
                      <a:pt x="3116" y="636"/>
                    </a:lnTo>
                    <a:lnTo>
                      <a:pt x="3120" y="630"/>
                    </a:lnTo>
                    <a:lnTo>
                      <a:pt x="3120" y="624"/>
                    </a:lnTo>
                    <a:lnTo>
                      <a:pt x="3116" y="614"/>
                    </a:lnTo>
                    <a:lnTo>
                      <a:pt x="3106" y="604"/>
                    </a:lnTo>
                    <a:lnTo>
                      <a:pt x="3106" y="604"/>
                    </a:lnTo>
                    <a:lnTo>
                      <a:pt x="3098" y="596"/>
                    </a:lnTo>
                    <a:lnTo>
                      <a:pt x="3098" y="594"/>
                    </a:lnTo>
                    <a:lnTo>
                      <a:pt x="3098" y="592"/>
                    </a:lnTo>
                    <a:lnTo>
                      <a:pt x="3104" y="590"/>
                    </a:lnTo>
                    <a:lnTo>
                      <a:pt x="3112" y="590"/>
                    </a:lnTo>
                    <a:lnTo>
                      <a:pt x="3124" y="590"/>
                    </a:lnTo>
                    <a:lnTo>
                      <a:pt x="3136" y="586"/>
                    </a:lnTo>
                    <a:lnTo>
                      <a:pt x="3140" y="584"/>
                    </a:lnTo>
                    <a:lnTo>
                      <a:pt x="3144" y="580"/>
                    </a:lnTo>
                    <a:lnTo>
                      <a:pt x="3148" y="576"/>
                    </a:lnTo>
                    <a:lnTo>
                      <a:pt x="3150" y="568"/>
                    </a:lnTo>
                    <a:lnTo>
                      <a:pt x="3150" y="568"/>
                    </a:lnTo>
                    <a:lnTo>
                      <a:pt x="3152" y="562"/>
                    </a:lnTo>
                    <a:lnTo>
                      <a:pt x="3154" y="558"/>
                    </a:lnTo>
                    <a:lnTo>
                      <a:pt x="3156" y="556"/>
                    </a:lnTo>
                    <a:lnTo>
                      <a:pt x="3158" y="556"/>
                    </a:lnTo>
                    <a:lnTo>
                      <a:pt x="3166" y="560"/>
                    </a:lnTo>
                    <a:lnTo>
                      <a:pt x="3176" y="566"/>
                    </a:lnTo>
                    <a:lnTo>
                      <a:pt x="3188" y="570"/>
                    </a:lnTo>
                    <a:lnTo>
                      <a:pt x="3194" y="572"/>
                    </a:lnTo>
                    <a:lnTo>
                      <a:pt x="3200" y="570"/>
                    </a:lnTo>
                    <a:lnTo>
                      <a:pt x="3206" y="568"/>
                    </a:lnTo>
                    <a:lnTo>
                      <a:pt x="3214" y="562"/>
                    </a:lnTo>
                    <a:lnTo>
                      <a:pt x="3220" y="554"/>
                    </a:lnTo>
                    <a:lnTo>
                      <a:pt x="3228" y="542"/>
                    </a:lnTo>
                    <a:lnTo>
                      <a:pt x="3228" y="542"/>
                    </a:lnTo>
                    <a:lnTo>
                      <a:pt x="3242" y="520"/>
                    </a:lnTo>
                    <a:lnTo>
                      <a:pt x="3252" y="506"/>
                    </a:lnTo>
                    <a:lnTo>
                      <a:pt x="3258" y="496"/>
                    </a:lnTo>
                    <a:lnTo>
                      <a:pt x="3260" y="492"/>
                    </a:lnTo>
                    <a:lnTo>
                      <a:pt x="3258" y="490"/>
                    </a:lnTo>
                    <a:lnTo>
                      <a:pt x="3256" y="488"/>
                    </a:lnTo>
                    <a:lnTo>
                      <a:pt x="3244" y="486"/>
                    </a:lnTo>
                    <a:lnTo>
                      <a:pt x="3228" y="484"/>
                    </a:lnTo>
                    <a:lnTo>
                      <a:pt x="3204" y="478"/>
                    </a:lnTo>
                    <a:lnTo>
                      <a:pt x="3204" y="478"/>
                    </a:lnTo>
                    <a:lnTo>
                      <a:pt x="3186" y="474"/>
                    </a:lnTo>
                    <a:lnTo>
                      <a:pt x="3176" y="470"/>
                    </a:lnTo>
                    <a:lnTo>
                      <a:pt x="3170" y="464"/>
                    </a:lnTo>
                    <a:lnTo>
                      <a:pt x="3164" y="460"/>
                    </a:lnTo>
                    <a:lnTo>
                      <a:pt x="3154" y="450"/>
                    </a:lnTo>
                    <a:lnTo>
                      <a:pt x="3144" y="444"/>
                    </a:lnTo>
                    <a:lnTo>
                      <a:pt x="3132" y="438"/>
                    </a:lnTo>
                    <a:lnTo>
                      <a:pt x="3132" y="438"/>
                    </a:lnTo>
                    <a:lnTo>
                      <a:pt x="3140" y="438"/>
                    </a:lnTo>
                    <a:lnTo>
                      <a:pt x="3148" y="438"/>
                    </a:lnTo>
                    <a:lnTo>
                      <a:pt x="3158" y="440"/>
                    </a:lnTo>
                    <a:lnTo>
                      <a:pt x="3166" y="442"/>
                    </a:lnTo>
                    <a:lnTo>
                      <a:pt x="3184" y="452"/>
                    </a:lnTo>
                    <a:lnTo>
                      <a:pt x="3202" y="462"/>
                    </a:lnTo>
                    <a:lnTo>
                      <a:pt x="3220" y="470"/>
                    </a:lnTo>
                    <a:lnTo>
                      <a:pt x="3230" y="472"/>
                    </a:lnTo>
                    <a:lnTo>
                      <a:pt x="3238" y="474"/>
                    </a:lnTo>
                    <a:lnTo>
                      <a:pt x="3246" y="474"/>
                    </a:lnTo>
                    <a:lnTo>
                      <a:pt x="3254" y="472"/>
                    </a:lnTo>
                    <a:lnTo>
                      <a:pt x="3262" y="466"/>
                    </a:lnTo>
                    <a:lnTo>
                      <a:pt x="3270" y="460"/>
                    </a:lnTo>
                    <a:lnTo>
                      <a:pt x="3270" y="460"/>
                    </a:lnTo>
                    <a:lnTo>
                      <a:pt x="3296" y="434"/>
                    </a:lnTo>
                    <a:lnTo>
                      <a:pt x="3302" y="426"/>
                    </a:lnTo>
                    <a:lnTo>
                      <a:pt x="3304" y="420"/>
                    </a:lnTo>
                    <a:lnTo>
                      <a:pt x="3304" y="416"/>
                    </a:lnTo>
                    <a:lnTo>
                      <a:pt x="3298" y="412"/>
                    </a:lnTo>
                    <a:lnTo>
                      <a:pt x="3278" y="402"/>
                    </a:lnTo>
                    <a:lnTo>
                      <a:pt x="3278" y="402"/>
                    </a:lnTo>
                    <a:lnTo>
                      <a:pt x="3270" y="394"/>
                    </a:lnTo>
                    <a:lnTo>
                      <a:pt x="3270" y="392"/>
                    </a:lnTo>
                    <a:lnTo>
                      <a:pt x="3270" y="390"/>
                    </a:lnTo>
                    <a:lnTo>
                      <a:pt x="3278" y="388"/>
                    </a:lnTo>
                    <a:lnTo>
                      <a:pt x="3288" y="388"/>
                    </a:lnTo>
                    <a:lnTo>
                      <a:pt x="3302" y="388"/>
                    </a:lnTo>
                    <a:lnTo>
                      <a:pt x="3316" y="390"/>
                    </a:lnTo>
                    <a:lnTo>
                      <a:pt x="3328" y="394"/>
                    </a:lnTo>
                    <a:lnTo>
                      <a:pt x="3336" y="400"/>
                    </a:lnTo>
                    <a:lnTo>
                      <a:pt x="3336" y="400"/>
                    </a:lnTo>
                    <a:lnTo>
                      <a:pt x="3346" y="410"/>
                    </a:lnTo>
                    <a:lnTo>
                      <a:pt x="3356" y="418"/>
                    </a:lnTo>
                    <a:lnTo>
                      <a:pt x="3366" y="426"/>
                    </a:lnTo>
                    <a:lnTo>
                      <a:pt x="3374" y="438"/>
                    </a:lnTo>
                    <a:lnTo>
                      <a:pt x="3374" y="438"/>
                    </a:lnTo>
                    <a:lnTo>
                      <a:pt x="3380" y="448"/>
                    </a:lnTo>
                    <a:lnTo>
                      <a:pt x="3388" y="452"/>
                    </a:lnTo>
                    <a:lnTo>
                      <a:pt x="3398" y="454"/>
                    </a:lnTo>
                    <a:lnTo>
                      <a:pt x="3410" y="452"/>
                    </a:lnTo>
                    <a:lnTo>
                      <a:pt x="3410" y="452"/>
                    </a:lnTo>
                    <a:lnTo>
                      <a:pt x="3412" y="450"/>
                    </a:lnTo>
                    <a:lnTo>
                      <a:pt x="3414" y="448"/>
                    </a:lnTo>
                    <a:lnTo>
                      <a:pt x="3412" y="444"/>
                    </a:lnTo>
                    <a:lnTo>
                      <a:pt x="3398" y="436"/>
                    </a:lnTo>
                    <a:lnTo>
                      <a:pt x="3392" y="432"/>
                    </a:lnTo>
                    <a:lnTo>
                      <a:pt x="3386" y="426"/>
                    </a:lnTo>
                    <a:lnTo>
                      <a:pt x="3384" y="424"/>
                    </a:lnTo>
                    <a:lnTo>
                      <a:pt x="3384" y="422"/>
                    </a:lnTo>
                    <a:lnTo>
                      <a:pt x="3386" y="418"/>
                    </a:lnTo>
                    <a:lnTo>
                      <a:pt x="3390" y="416"/>
                    </a:lnTo>
                    <a:lnTo>
                      <a:pt x="3390" y="416"/>
                    </a:lnTo>
                    <a:lnTo>
                      <a:pt x="3398" y="412"/>
                    </a:lnTo>
                    <a:lnTo>
                      <a:pt x="3404" y="406"/>
                    </a:lnTo>
                    <a:lnTo>
                      <a:pt x="3414" y="396"/>
                    </a:lnTo>
                    <a:lnTo>
                      <a:pt x="3426" y="388"/>
                    </a:lnTo>
                    <a:lnTo>
                      <a:pt x="3432" y="386"/>
                    </a:lnTo>
                    <a:lnTo>
                      <a:pt x="3438" y="386"/>
                    </a:lnTo>
                    <a:lnTo>
                      <a:pt x="3438" y="386"/>
                    </a:lnTo>
                    <a:lnTo>
                      <a:pt x="3444" y="386"/>
                    </a:lnTo>
                    <a:lnTo>
                      <a:pt x="3450" y="384"/>
                    </a:lnTo>
                    <a:lnTo>
                      <a:pt x="3456" y="380"/>
                    </a:lnTo>
                    <a:lnTo>
                      <a:pt x="3460" y="374"/>
                    </a:lnTo>
                    <a:lnTo>
                      <a:pt x="3468" y="364"/>
                    </a:lnTo>
                    <a:lnTo>
                      <a:pt x="3474" y="360"/>
                    </a:lnTo>
                    <a:lnTo>
                      <a:pt x="3478" y="360"/>
                    </a:lnTo>
                    <a:lnTo>
                      <a:pt x="3478" y="360"/>
                    </a:lnTo>
                    <a:lnTo>
                      <a:pt x="3484" y="358"/>
                    </a:lnTo>
                    <a:lnTo>
                      <a:pt x="3490" y="354"/>
                    </a:lnTo>
                    <a:lnTo>
                      <a:pt x="3492" y="348"/>
                    </a:lnTo>
                    <a:lnTo>
                      <a:pt x="3494" y="342"/>
                    </a:lnTo>
                    <a:lnTo>
                      <a:pt x="3492" y="334"/>
                    </a:lnTo>
                    <a:lnTo>
                      <a:pt x="3488" y="324"/>
                    </a:lnTo>
                    <a:lnTo>
                      <a:pt x="3482" y="316"/>
                    </a:lnTo>
                    <a:lnTo>
                      <a:pt x="3472" y="306"/>
                    </a:lnTo>
                    <a:lnTo>
                      <a:pt x="3472" y="306"/>
                    </a:lnTo>
                    <a:lnTo>
                      <a:pt x="3464" y="298"/>
                    </a:lnTo>
                    <a:lnTo>
                      <a:pt x="3460" y="292"/>
                    </a:lnTo>
                    <a:lnTo>
                      <a:pt x="3460" y="288"/>
                    </a:lnTo>
                    <a:lnTo>
                      <a:pt x="3462" y="284"/>
                    </a:lnTo>
                    <a:lnTo>
                      <a:pt x="3464" y="282"/>
                    </a:lnTo>
                    <a:lnTo>
                      <a:pt x="3466" y="278"/>
                    </a:lnTo>
                    <a:lnTo>
                      <a:pt x="3464" y="272"/>
                    </a:lnTo>
                    <a:lnTo>
                      <a:pt x="3458" y="266"/>
                    </a:lnTo>
                    <a:lnTo>
                      <a:pt x="3458" y="266"/>
                    </a:lnTo>
                    <a:lnTo>
                      <a:pt x="3452" y="260"/>
                    </a:lnTo>
                    <a:lnTo>
                      <a:pt x="3452" y="258"/>
                    </a:lnTo>
                    <a:lnTo>
                      <a:pt x="3452" y="258"/>
                    </a:lnTo>
                    <a:lnTo>
                      <a:pt x="3458" y="256"/>
                    </a:lnTo>
                    <a:lnTo>
                      <a:pt x="3466" y="256"/>
                    </a:lnTo>
                    <a:lnTo>
                      <a:pt x="3476" y="256"/>
                    </a:lnTo>
                    <a:lnTo>
                      <a:pt x="3484" y="254"/>
                    </a:lnTo>
                    <a:lnTo>
                      <a:pt x="3492" y="250"/>
                    </a:lnTo>
                    <a:lnTo>
                      <a:pt x="3494" y="248"/>
                    </a:lnTo>
                    <a:lnTo>
                      <a:pt x="3496" y="242"/>
                    </a:lnTo>
                    <a:lnTo>
                      <a:pt x="3496" y="242"/>
                    </a:lnTo>
                    <a:lnTo>
                      <a:pt x="3498" y="234"/>
                    </a:lnTo>
                    <a:lnTo>
                      <a:pt x="3496" y="230"/>
                    </a:lnTo>
                    <a:lnTo>
                      <a:pt x="3492" y="228"/>
                    </a:lnTo>
                    <a:lnTo>
                      <a:pt x="3488" y="226"/>
                    </a:lnTo>
                    <a:lnTo>
                      <a:pt x="3486" y="224"/>
                    </a:lnTo>
                    <a:lnTo>
                      <a:pt x="3484" y="222"/>
                    </a:lnTo>
                    <a:lnTo>
                      <a:pt x="3484" y="220"/>
                    </a:lnTo>
                    <a:lnTo>
                      <a:pt x="3490" y="214"/>
                    </a:lnTo>
                    <a:lnTo>
                      <a:pt x="3490" y="214"/>
                    </a:lnTo>
                    <a:lnTo>
                      <a:pt x="3492" y="206"/>
                    </a:lnTo>
                    <a:lnTo>
                      <a:pt x="3492" y="204"/>
                    </a:lnTo>
                    <a:lnTo>
                      <a:pt x="3486" y="202"/>
                    </a:lnTo>
                    <a:lnTo>
                      <a:pt x="3480" y="200"/>
                    </a:lnTo>
                    <a:lnTo>
                      <a:pt x="3472" y="198"/>
                    </a:lnTo>
                    <a:lnTo>
                      <a:pt x="3464" y="196"/>
                    </a:lnTo>
                    <a:lnTo>
                      <a:pt x="3458" y="192"/>
                    </a:lnTo>
                    <a:lnTo>
                      <a:pt x="3454" y="182"/>
                    </a:lnTo>
                    <a:lnTo>
                      <a:pt x="3454" y="182"/>
                    </a:lnTo>
                    <a:lnTo>
                      <a:pt x="3452" y="174"/>
                    </a:lnTo>
                    <a:lnTo>
                      <a:pt x="3446" y="170"/>
                    </a:lnTo>
                    <a:lnTo>
                      <a:pt x="3438" y="168"/>
                    </a:lnTo>
                    <a:lnTo>
                      <a:pt x="3428" y="168"/>
                    </a:lnTo>
                    <a:lnTo>
                      <a:pt x="3404" y="166"/>
                    </a:lnTo>
                    <a:lnTo>
                      <a:pt x="3392" y="164"/>
                    </a:lnTo>
                    <a:lnTo>
                      <a:pt x="3378" y="160"/>
                    </a:lnTo>
                    <a:lnTo>
                      <a:pt x="3378" y="160"/>
                    </a:lnTo>
                    <a:lnTo>
                      <a:pt x="3360" y="152"/>
                    </a:lnTo>
                    <a:lnTo>
                      <a:pt x="3356" y="152"/>
                    </a:lnTo>
                    <a:lnTo>
                      <a:pt x="3354" y="152"/>
                    </a:lnTo>
                    <a:lnTo>
                      <a:pt x="3348" y="156"/>
                    </a:lnTo>
                    <a:lnTo>
                      <a:pt x="3344" y="158"/>
                    </a:lnTo>
                    <a:lnTo>
                      <a:pt x="3334" y="158"/>
                    </a:lnTo>
                    <a:lnTo>
                      <a:pt x="3334" y="158"/>
                    </a:lnTo>
                    <a:lnTo>
                      <a:pt x="3326" y="160"/>
                    </a:lnTo>
                    <a:lnTo>
                      <a:pt x="3320" y="164"/>
                    </a:lnTo>
                    <a:lnTo>
                      <a:pt x="3318" y="172"/>
                    </a:lnTo>
                    <a:lnTo>
                      <a:pt x="3318" y="180"/>
                    </a:lnTo>
                    <a:lnTo>
                      <a:pt x="3322" y="190"/>
                    </a:lnTo>
                    <a:lnTo>
                      <a:pt x="3326" y="198"/>
                    </a:lnTo>
                    <a:lnTo>
                      <a:pt x="3330" y="206"/>
                    </a:lnTo>
                    <a:lnTo>
                      <a:pt x="3338" y="210"/>
                    </a:lnTo>
                    <a:lnTo>
                      <a:pt x="3338" y="210"/>
                    </a:lnTo>
                    <a:lnTo>
                      <a:pt x="3342" y="212"/>
                    </a:lnTo>
                    <a:lnTo>
                      <a:pt x="3346" y="216"/>
                    </a:lnTo>
                    <a:lnTo>
                      <a:pt x="3346" y="222"/>
                    </a:lnTo>
                    <a:lnTo>
                      <a:pt x="3344" y="226"/>
                    </a:lnTo>
                    <a:lnTo>
                      <a:pt x="3342" y="230"/>
                    </a:lnTo>
                    <a:lnTo>
                      <a:pt x="3338" y="232"/>
                    </a:lnTo>
                    <a:lnTo>
                      <a:pt x="3332" y="234"/>
                    </a:lnTo>
                    <a:lnTo>
                      <a:pt x="3326" y="234"/>
                    </a:lnTo>
                    <a:lnTo>
                      <a:pt x="3326" y="234"/>
                    </a:lnTo>
                    <a:lnTo>
                      <a:pt x="3322" y="236"/>
                    </a:lnTo>
                    <a:lnTo>
                      <a:pt x="3320" y="240"/>
                    </a:lnTo>
                    <a:lnTo>
                      <a:pt x="3318" y="256"/>
                    </a:lnTo>
                    <a:lnTo>
                      <a:pt x="3318" y="266"/>
                    </a:lnTo>
                    <a:lnTo>
                      <a:pt x="3316" y="278"/>
                    </a:lnTo>
                    <a:lnTo>
                      <a:pt x="3310" y="288"/>
                    </a:lnTo>
                    <a:lnTo>
                      <a:pt x="3300" y="296"/>
                    </a:lnTo>
                    <a:lnTo>
                      <a:pt x="3300" y="296"/>
                    </a:lnTo>
                    <a:lnTo>
                      <a:pt x="3292" y="302"/>
                    </a:lnTo>
                    <a:lnTo>
                      <a:pt x="3286" y="310"/>
                    </a:lnTo>
                    <a:lnTo>
                      <a:pt x="3284" y="316"/>
                    </a:lnTo>
                    <a:lnTo>
                      <a:pt x="3282" y="322"/>
                    </a:lnTo>
                    <a:lnTo>
                      <a:pt x="3280" y="328"/>
                    </a:lnTo>
                    <a:lnTo>
                      <a:pt x="3278" y="332"/>
                    </a:lnTo>
                    <a:lnTo>
                      <a:pt x="3274" y="338"/>
                    </a:lnTo>
                    <a:lnTo>
                      <a:pt x="3264" y="342"/>
                    </a:lnTo>
                    <a:lnTo>
                      <a:pt x="3264" y="342"/>
                    </a:lnTo>
                    <a:lnTo>
                      <a:pt x="3250" y="344"/>
                    </a:lnTo>
                    <a:lnTo>
                      <a:pt x="3246" y="344"/>
                    </a:lnTo>
                    <a:lnTo>
                      <a:pt x="3244" y="340"/>
                    </a:lnTo>
                    <a:lnTo>
                      <a:pt x="3238" y="330"/>
                    </a:lnTo>
                    <a:lnTo>
                      <a:pt x="3232" y="322"/>
                    </a:lnTo>
                    <a:lnTo>
                      <a:pt x="3222" y="312"/>
                    </a:lnTo>
                    <a:lnTo>
                      <a:pt x="3222" y="312"/>
                    </a:lnTo>
                    <a:lnTo>
                      <a:pt x="3214" y="304"/>
                    </a:lnTo>
                    <a:lnTo>
                      <a:pt x="3210" y="298"/>
                    </a:lnTo>
                    <a:lnTo>
                      <a:pt x="3212" y="292"/>
                    </a:lnTo>
                    <a:lnTo>
                      <a:pt x="3216" y="288"/>
                    </a:lnTo>
                    <a:lnTo>
                      <a:pt x="3226" y="280"/>
                    </a:lnTo>
                    <a:lnTo>
                      <a:pt x="3232" y="276"/>
                    </a:lnTo>
                    <a:lnTo>
                      <a:pt x="3234" y="270"/>
                    </a:lnTo>
                    <a:lnTo>
                      <a:pt x="3234" y="270"/>
                    </a:lnTo>
                    <a:lnTo>
                      <a:pt x="3232" y="260"/>
                    </a:lnTo>
                    <a:lnTo>
                      <a:pt x="3228" y="248"/>
                    </a:lnTo>
                    <a:lnTo>
                      <a:pt x="3220" y="234"/>
                    </a:lnTo>
                    <a:lnTo>
                      <a:pt x="3212" y="220"/>
                    </a:lnTo>
                    <a:lnTo>
                      <a:pt x="3200" y="210"/>
                    </a:lnTo>
                    <a:lnTo>
                      <a:pt x="3190" y="202"/>
                    </a:lnTo>
                    <a:lnTo>
                      <a:pt x="3184" y="200"/>
                    </a:lnTo>
                    <a:lnTo>
                      <a:pt x="3178" y="200"/>
                    </a:lnTo>
                    <a:lnTo>
                      <a:pt x="3172" y="202"/>
                    </a:lnTo>
                    <a:lnTo>
                      <a:pt x="3168" y="206"/>
                    </a:lnTo>
                    <a:lnTo>
                      <a:pt x="3168" y="206"/>
                    </a:lnTo>
                    <a:lnTo>
                      <a:pt x="3158" y="216"/>
                    </a:lnTo>
                    <a:lnTo>
                      <a:pt x="3154" y="230"/>
                    </a:lnTo>
                    <a:lnTo>
                      <a:pt x="3148" y="254"/>
                    </a:lnTo>
                    <a:lnTo>
                      <a:pt x="3146" y="262"/>
                    </a:lnTo>
                    <a:lnTo>
                      <a:pt x="3142" y="268"/>
                    </a:lnTo>
                    <a:lnTo>
                      <a:pt x="3140" y="268"/>
                    </a:lnTo>
                    <a:lnTo>
                      <a:pt x="3138" y="268"/>
                    </a:lnTo>
                    <a:lnTo>
                      <a:pt x="3130" y="260"/>
                    </a:lnTo>
                    <a:lnTo>
                      <a:pt x="3130" y="260"/>
                    </a:lnTo>
                    <a:lnTo>
                      <a:pt x="3124" y="252"/>
                    </a:lnTo>
                    <a:lnTo>
                      <a:pt x="3122" y="246"/>
                    </a:lnTo>
                    <a:lnTo>
                      <a:pt x="3122" y="242"/>
                    </a:lnTo>
                    <a:lnTo>
                      <a:pt x="3124" y="238"/>
                    </a:lnTo>
                    <a:lnTo>
                      <a:pt x="3126" y="236"/>
                    </a:lnTo>
                    <a:lnTo>
                      <a:pt x="3128" y="232"/>
                    </a:lnTo>
                    <a:lnTo>
                      <a:pt x="3124" y="226"/>
                    </a:lnTo>
                    <a:lnTo>
                      <a:pt x="3118" y="216"/>
                    </a:lnTo>
                    <a:lnTo>
                      <a:pt x="3118" y="216"/>
                    </a:lnTo>
                    <a:lnTo>
                      <a:pt x="3112" y="208"/>
                    </a:lnTo>
                    <a:lnTo>
                      <a:pt x="3110" y="204"/>
                    </a:lnTo>
                    <a:lnTo>
                      <a:pt x="3110" y="202"/>
                    </a:lnTo>
                    <a:lnTo>
                      <a:pt x="3114" y="198"/>
                    </a:lnTo>
                    <a:lnTo>
                      <a:pt x="3120" y="194"/>
                    </a:lnTo>
                    <a:lnTo>
                      <a:pt x="3126" y="192"/>
                    </a:lnTo>
                    <a:lnTo>
                      <a:pt x="3128" y="190"/>
                    </a:lnTo>
                    <a:lnTo>
                      <a:pt x="3126" y="186"/>
                    </a:lnTo>
                    <a:lnTo>
                      <a:pt x="3116" y="180"/>
                    </a:lnTo>
                    <a:lnTo>
                      <a:pt x="3116" y="180"/>
                    </a:lnTo>
                    <a:lnTo>
                      <a:pt x="3104" y="174"/>
                    </a:lnTo>
                    <a:lnTo>
                      <a:pt x="3094" y="172"/>
                    </a:lnTo>
                    <a:lnTo>
                      <a:pt x="3088" y="172"/>
                    </a:lnTo>
                    <a:lnTo>
                      <a:pt x="3082" y="174"/>
                    </a:lnTo>
                    <a:lnTo>
                      <a:pt x="3076" y="176"/>
                    </a:lnTo>
                    <a:lnTo>
                      <a:pt x="3070" y="178"/>
                    </a:lnTo>
                    <a:lnTo>
                      <a:pt x="3064" y="176"/>
                    </a:lnTo>
                    <a:lnTo>
                      <a:pt x="3054" y="172"/>
                    </a:lnTo>
                    <a:lnTo>
                      <a:pt x="3054" y="172"/>
                    </a:lnTo>
                    <a:lnTo>
                      <a:pt x="3050" y="170"/>
                    </a:lnTo>
                    <a:lnTo>
                      <a:pt x="3048" y="168"/>
                    </a:lnTo>
                    <a:lnTo>
                      <a:pt x="3048" y="164"/>
                    </a:lnTo>
                    <a:lnTo>
                      <a:pt x="3048" y="162"/>
                    </a:lnTo>
                    <a:lnTo>
                      <a:pt x="3054" y="154"/>
                    </a:lnTo>
                    <a:lnTo>
                      <a:pt x="3062" y="148"/>
                    </a:lnTo>
                    <a:lnTo>
                      <a:pt x="3076" y="134"/>
                    </a:lnTo>
                    <a:lnTo>
                      <a:pt x="3080" y="130"/>
                    </a:lnTo>
                    <a:lnTo>
                      <a:pt x="3080" y="126"/>
                    </a:lnTo>
                    <a:lnTo>
                      <a:pt x="3078" y="124"/>
                    </a:lnTo>
                    <a:lnTo>
                      <a:pt x="3078" y="124"/>
                    </a:lnTo>
                    <a:lnTo>
                      <a:pt x="3064" y="114"/>
                    </a:lnTo>
                    <a:lnTo>
                      <a:pt x="3046" y="102"/>
                    </a:lnTo>
                    <a:lnTo>
                      <a:pt x="3038" y="94"/>
                    </a:lnTo>
                    <a:lnTo>
                      <a:pt x="3032" y="86"/>
                    </a:lnTo>
                    <a:lnTo>
                      <a:pt x="3028" y="78"/>
                    </a:lnTo>
                    <a:lnTo>
                      <a:pt x="3026" y="66"/>
                    </a:lnTo>
                    <a:lnTo>
                      <a:pt x="3026" y="66"/>
                    </a:lnTo>
                    <a:lnTo>
                      <a:pt x="3026" y="62"/>
                    </a:lnTo>
                    <a:lnTo>
                      <a:pt x="3026" y="56"/>
                    </a:lnTo>
                    <a:lnTo>
                      <a:pt x="3020" y="44"/>
                    </a:lnTo>
                    <a:lnTo>
                      <a:pt x="3010" y="34"/>
                    </a:lnTo>
                    <a:lnTo>
                      <a:pt x="2998" y="24"/>
                    </a:lnTo>
                    <a:lnTo>
                      <a:pt x="2986" y="14"/>
                    </a:lnTo>
                    <a:lnTo>
                      <a:pt x="2972" y="8"/>
                    </a:lnTo>
                    <a:lnTo>
                      <a:pt x="2960" y="2"/>
                    </a:lnTo>
                    <a:lnTo>
                      <a:pt x="2948" y="0"/>
                    </a:lnTo>
                    <a:lnTo>
                      <a:pt x="2948" y="0"/>
                    </a:lnTo>
                    <a:lnTo>
                      <a:pt x="2940" y="0"/>
                    </a:lnTo>
                    <a:lnTo>
                      <a:pt x="2936" y="2"/>
                    </a:lnTo>
                    <a:lnTo>
                      <a:pt x="2934" y="4"/>
                    </a:lnTo>
                    <a:lnTo>
                      <a:pt x="2932" y="8"/>
                    </a:lnTo>
                    <a:lnTo>
                      <a:pt x="2932" y="12"/>
                    </a:lnTo>
                    <a:lnTo>
                      <a:pt x="2928" y="16"/>
                    </a:lnTo>
                    <a:lnTo>
                      <a:pt x="2924" y="20"/>
                    </a:lnTo>
                    <a:lnTo>
                      <a:pt x="2916" y="22"/>
                    </a:lnTo>
                    <a:lnTo>
                      <a:pt x="2916" y="22"/>
                    </a:lnTo>
                    <a:lnTo>
                      <a:pt x="2908" y="26"/>
                    </a:lnTo>
                    <a:lnTo>
                      <a:pt x="2904" y="28"/>
                    </a:lnTo>
                    <a:lnTo>
                      <a:pt x="2902" y="30"/>
                    </a:lnTo>
                    <a:lnTo>
                      <a:pt x="2902" y="34"/>
                    </a:lnTo>
                    <a:lnTo>
                      <a:pt x="2902" y="38"/>
                    </a:lnTo>
                    <a:lnTo>
                      <a:pt x="2900" y="42"/>
                    </a:lnTo>
                    <a:lnTo>
                      <a:pt x="2894" y="46"/>
                    </a:lnTo>
                    <a:lnTo>
                      <a:pt x="2886" y="50"/>
                    </a:lnTo>
                    <a:lnTo>
                      <a:pt x="2886" y="50"/>
                    </a:lnTo>
                    <a:lnTo>
                      <a:pt x="2878" y="56"/>
                    </a:lnTo>
                    <a:lnTo>
                      <a:pt x="2876" y="62"/>
                    </a:lnTo>
                    <a:lnTo>
                      <a:pt x="2876" y="70"/>
                    </a:lnTo>
                    <a:lnTo>
                      <a:pt x="2878" y="80"/>
                    </a:lnTo>
                    <a:lnTo>
                      <a:pt x="2886" y="98"/>
                    </a:lnTo>
                    <a:lnTo>
                      <a:pt x="2888" y="106"/>
                    </a:lnTo>
                    <a:lnTo>
                      <a:pt x="2886" y="114"/>
                    </a:lnTo>
                    <a:lnTo>
                      <a:pt x="2886" y="114"/>
                    </a:lnTo>
                    <a:lnTo>
                      <a:pt x="2884" y="128"/>
                    </a:lnTo>
                    <a:lnTo>
                      <a:pt x="2884" y="136"/>
                    </a:lnTo>
                    <a:lnTo>
                      <a:pt x="2886" y="142"/>
                    </a:lnTo>
                    <a:lnTo>
                      <a:pt x="2890" y="150"/>
                    </a:lnTo>
                    <a:lnTo>
                      <a:pt x="2898" y="156"/>
                    </a:lnTo>
                    <a:lnTo>
                      <a:pt x="2910" y="162"/>
                    </a:lnTo>
                    <a:lnTo>
                      <a:pt x="2924" y="168"/>
                    </a:lnTo>
                    <a:lnTo>
                      <a:pt x="2924" y="168"/>
                    </a:lnTo>
                    <a:lnTo>
                      <a:pt x="2940" y="172"/>
                    </a:lnTo>
                    <a:lnTo>
                      <a:pt x="2954" y="180"/>
                    </a:lnTo>
                    <a:lnTo>
                      <a:pt x="2964" y="186"/>
                    </a:lnTo>
                    <a:lnTo>
                      <a:pt x="2970" y="194"/>
                    </a:lnTo>
                    <a:lnTo>
                      <a:pt x="2974" y="202"/>
                    </a:lnTo>
                    <a:lnTo>
                      <a:pt x="2974" y="208"/>
                    </a:lnTo>
                    <a:lnTo>
                      <a:pt x="2972" y="214"/>
                    </a:lnTo>
                    <a:lnTo>
                      <a:pt x="2966" y="218"/>
                    </a:lnTo>
                    <a:lnTo>
                      <a:pt x="2966" y="218"/>
                    </a:lnTo>
                    <a:lnTo>
                      <a:pt x="2958" y="222"/>
                    </a:lnTo>
                    <a:lnTo>
                      <a:pt x="2954" y="226"/>
                    </a:lnTo>
                    <a:lnTo>
                      <a:pt x="2954" y="232"/>
                    </a:lnTo>
                    <a:lnTo>
                      <a:pt x="2956" y="234"/>
                    </a:lnTo>
                    <a:lnTo>
                      <a:pt x="2960" y="238"/>
                    </a:lnTo>
                    <a:lnTo>
                      <a:pt x="2966" y="238"/>
                    </a:lnTo>
                    <a:lnTo>
                      <a:pt x="2972" y="236"/>
                    </a:lnTo>
                    <a:lnTo>
                      <a:pt x="2980" y="234"/>
                    </a:lnTo>
                    <a:lnTo>
                      <a:pt x="2980" y="234"/>
                    </a:lnTo>
                    <a:lnTo>
                      <a:pt x="2986" y="230"/>
                    </a:lnTo>
                    <a:lnTo>
                      <a:pt x="2992" y="230"/>
                    </a:lnTo>
                    <a:lnTo>
                      <a:pt x="2996" y="232"/>
                    </a:lnTo>
                    <a:lnTo>
                      <a:pt x="2996" y="238"/>
                    </a:lnTo>
                    <a:lnTo>
                      <a:pt x="2994" y="246"/>
                    </a:lnTo>
                    <a:lnTo>
                      <a:pt x="2988" y="254"/>
                    </a:lnTo>
                    <a:lnTo>
                      <a:pt x="2980" y="262"/>
                    </a:lnTo>
                    <a:lnTo>
                      <a:pt x="2968" y="272"/>
                    </a:lnTo>
                    <a:lnTo>
                      <a:pt x="2968" y="272"/>
                    </a:lnTo>
                    <a:lnTo>
                      <a:pt x="2956" y="280"/>
                    </a:lnTo>
                    <a:lnTo>
                      <a:pt x="2946" y="282"/>
                    </a:lnTo>
                    <a:lnTo>
                      <a:pt x="2940" y="284"/>
                    </a:lnTo>
                    <a:lnTo>
                      <a:pt x="2934" y="282"/>
                    </a:lnTo>
                    <a:lnTo>
                      <a:pt x="2930" y="280"/>
                    </a:lnTo>
                    <a:lnTo>
                      <a:pt x="2928" y="282"/>
                    </a:lnTo>
                    <a:lnTo>
                      <a:pt x="2926" y="284"/>
                    </a:lnTo>
                    <a:lnTo>
                      <a:pt x="2922" y="290"/>
                    </a:lnTo>
                    <a:lnTo>
                      <a:pt x="2922" y="290"/>
                    </a:lnTo>
                    <a:lnTo>
                      <a:pt x="2920" y="300"/>
                    </a:lnTo>
                    <a:lnTo>
                      <a:pt x="2924" y="312"/>
                    </a:lnTo>
                    <a:lnTo>
                      <a:pt x="2930" y="334"/>
                    </a:lnTo>
                    <a:lnTo>
                      <a:pt x="2934" y="342"/>
                    </a:lnTo>
                    <a:lnTo>
                      <a:pt x="2934" y="348"/>
                    </a:lnTo>
                    <a:lnTo>
                      <a:pt x="2934" y="350"/>
                    </a:lnTo>
                    <a:lnTo>
                      <a:pt x="2930" y="348"/>
                    </a:lnTo>
                    <a:lnTo>
                      <a:pt x="2922" y="344"/>
                    </a:lnTo>
                    <a:lnTo>
                      <a:pt x="2922" y="344"/>
                    </a:lnTo>
                    <a:lnTo>
                      <a:pt x="2902" y="330"/>
                    </a:lnTo>
                    <a:lnTo>
                      <a:pt x="2896" y="326"/>
                    </a:lnTo>
                    <a:lnTo>
                      <a:pt x="2892" y="320"/>
                    </a:lnTo>
                    <a:lnTo>
                      <a:pt x="2892" y="316"/>
                    </a:lnTo>
                    <a:lnTo>
                      <a:pt x="2892" y="312"/>
                    </a:lnTo>
                    <a:lnTo>
                      <a:pt x="2896" y="298"/>
                    </a:lnTo>
                    <a:lnTo>
                      <a:pt x="2896" y="298"/>
                    </a:lnTo>
                    <a:lnTo>
                      <a:pt x="2900" y="286"/>
                    </a:lnTo>
                    <a:lnTo>
                      <a:pt x="2902" y="280"/>
                    </a:lnTo>
                    <a:lnTo>
                      <a:pt x="2900" y="276"/>
                    </a:lnTo>
                    <a:lnTo>
                      <a:pt x="2898" y="272"/>
                    </a:lnTo>
                    <a:lnTo>
                      <a:pt x="2892" y="270"/>
                    </a:lnTo>
                    <a:lnTo>
                      <a:pt x="2886" y="270"/>
                    </a:lnTo>
                    <a:lnTo>
                      <a:pt x="2876" y="270"/>
                    </a:lnTo>
                    <a:lnTo>
                      <a:pt x="2876" y="270"/>
                    </a:lnTo>
                    <a:lnTo>
                      <a:pt x="2866" y="270"/>
                    </a:lnTo>
                    <a:lnTo>
                      <a:pt x="2858" y="268"/>
                    </a:lnTo>
                    <a:lnTo>
                      <a:pt x="2844" y="260"/>
                    </a:lnTo>
                    <a:lnTo>
                      <a:pt x="2838" y="256"/>
                    </a:lnTo>
                    <a:lnTo>
                      <a:pt x="2830" y="254"/>
                    </a:lnTo>
                    <a:lnTo>
                      <a:pt x="2820" y="254"/>
                    </a:lnTo>
                    <a:lnTo>
                      <a:pt x="2810" y="258"/>
                    </a:lnTo>
                    <a:lnTo>
                      <a:pt x="2810" y="258"/>
                    </a:lnTo>
                    <a:lnTo>
                      <a:pt x="2800" y="264"/>
                    </a:lnTo>
                    <a:lnTo>
                      <a:pt x="2796" y="272"/>
                    </a:lnTo>
                    <a:lnTo>
                      <a:pt x="2796" y="278"/>
                    </a:lnTo>
                    <a:lnTo>
                      <a:pt x="2796" y="286"/>
                    </a:lnTo>
                    <a:lnTo>
                      <a:pt x="2798" y="292"/>
                    </a:lnTo>
                    <a:lnTo>
                      <a:pt x="2798" y="298"/>
                    </a:lnTo>
                    <a:lnTo>
                      <a:pt x="2794" y="304"/>
                    </a:lnTo>
                    <a:lnTo>
                      <a:pt x="2786" y="308"/>
                    </a:lnTo>
                    <a:lnTo>
                      <a:pt x="2786" y="308"/>
                    </a:lnTo>
                    <a:lnTo>
                      <a:pt x="2778" y="310"/>
                    </a:lnTo>
                    <a:lnTo>
                      <a:pt x="2772" y="308"/>
                    </a:lnTo>
                    <a:lnTo>
                      <a:pt x="2760" y="302"/>
                    </a:lnTo>
                    <a:lnTo>
                      <a:pt x="2752" y="300"/>
                    </a:lnTo>
                    <a:lnTo>
                      <a:pt x="2742" y="298"/>
                    </a:lnTo>
                    <a:lnTo>
                      <a:pt x="2726" y="298"/>
                    </a:lnTo>
                    <a:lnTo>
                      <a:pt x="2708" y="302"/>
                    </a:lnTo>
                    <a:lnTo>
                      <a:pt x="2708" y="302"/>
                    </a:lnTo>
                    <a:lnTo>
                      <a:pt x="2680" y="306"/>
                    </a:lnTo>
                    <a:lnTo>
                      <a:pt x="2658" y="306"/>
                    </a:lnTo>
                    <a:lnTo>
                      <a:pt x="2640" y="302"/>
                    </a:lnTo>
                    <a:lnTo>
                      <a:pt x="2626" y="298"/>
                    </a:lnTo>
                    <a:lnTo>
                      <a:pt x="2606" y="286"/>
                    </a:lnTo>
                    <a:lnTo>
                      <a:pt x="2598" y="284"/>
                    </a:lnTo>
                    <a:lnTo>
                      <a:pt x="2590" y="286"/>
                    </a:lnTo>
                    <a:lnTo>
                      <a:pt x="2590" y="286"/>
                    </a:lnTo>
                    <a:lnTo>
                      <a:pt x="2580" y="288"/>
                    </a:lnTo>
                    <a:lnTo>
                      <a:pt x="2572" y="288"/>
                    </a:lnTo>
                    <a:lnTo>
                      <a:pt x="2564" y="286"/>
                    </a:lnTo>
                    <a:lnTo>
                      <a:pt x="2556" y="282"/>
                    </a:lnTo>
                    <a:lnTo>
                      <a:pt x="2544" y="272"/>
                    </a:lnTo>
                    <a:lnTo>
                      <a:pt x="2532" y="260"/>
                    </a:lnTo>
                    <a:lnTo>
                      <a:pt x="2520" y="246"/>
                    </a:lnTo>
                    <a:lnTo>
                      <a:pt x="2510" y="234"/>
                    </a:lnTo>
                    <a:lnTo>
                      <a:pt x="2504" y="230"/>
                    </a:lnTo>
                    <a:lnTo>
                      <a:pt x="2498" y="226"/>
                    </a:lnTo>
                    <a:lnTo>
                      <a:pt x="2492" y="224"/>
                    </a:lnTo>
                    <a:lnTo>
                      <a:pt x="2486" y="224"/>
                    </a:lnTo>
                    <a:lnTo>
                      <a:pt x="2486" y="224"/>
                    </a:lnTo>
                    <a:lnTo>
                      <a:pt x="2456" y="230"/>
                    </a:lnTo>
                    <a:lnTo>
                      <a:pt x="2438" y="234"/>
                    </a:lnTo>
                    <a:lnTo>
                      <a:pt x="2422" y="240"/>
                    </a:lnTo>
                    <a:lnTo>
                      <a:pt x="2408" y="246"/>
                    </a:lnTo>
                    <a:lnTo>
                      <a:pt x="2398" y="252"/>
                    </a:lnTo>
                    <a:lnTo>
                      <a:pt x="2394" y="256"/>
                    </a:lnTo>
                    <a:lnTo>
                      <a:pt x="2392" y="262"/>
                    </a:lnTo>
                    <a:lnTo>
                      <a:pt x="2392" y="266"/>
                    </a:lnTo>
                    <a:lnTo>
                      <a:pt x="2394" y="270"/>
                    </a:lnTo>
                    <a:lnTo>
                      <a:pt x="2394" y="270"/>
                    </a:lnTo>
                    <a:lnTo>
                      <a:pt x="2398" y="274"/>
                    </a:lnTo>
                    <a:lnTo>
                      <a:pt x="2400" y="278"/>
                    </a:lnTo>
                    <a:lnTo>
                      <a:pt x="2406" y="280"/>
                    </a:lnTo>
                    <a:lnTo>
                      <a:pt x="2410" y="280"/>
                    </a:lnTo>
                    <a:lnTo>
                      <a:pt x="2420" y="278"/>
                    </a:lnTo>
                    <a:lnTo>
                      <a:pt x="2432" y="274"/>
                    </a:lnTo>
                    <a:lnTo>
                      <a:pt x="2456" y="264"/>
                    </a:lnTo>
                    <a:lnTo>
                      <a:pt x="2464" y="262"/>
                    </a:lnTo>
                    <a:lnTo>
                      <a:pt x="2468" y="262"/>
                    </a:lnTo>
                    <a:lnTo>
                      <a:pt x="2472" y="264"/>
                    </a:lnTo>
                    <a:lnTo>
                      <a:pt x="2472" y="264"/>
                    </a:lnTo>
                    <a:lnTo>
                      <a:pt x="2474" y="266"/>
                    </a:lnTo>
                    <a:lnTo>
                      <a:pt x="2476" y="268"/>
                    </a:lnTo>
                    <a:lnTo>
                      <a:pt x="2472" y="272"/>
                    </a:lnTo>
                    <a:lnTo>
                      <a:pt x="2456" y="278"/>
                    </a:lnTo>
                    <a:lnTo>
                      <a:pt x="2436" y="286"/>
                    </a:lnTo>
                    <a:lnTo>
                      <a:pt x="2428" y="292"/>
                    </a:lnTo>
                    <a:lnTo>
                      <a:pt x="2422" y="298"/>
                    </a:lnTo>
                    <a:lnTo>
                      <a:pt x="2422" y="298"/>
                    </a:lnTo>
                    <a:lnTo>
                      <a:pt x="2422" y="304"/>
                    </a:lnTo>
                    <a:lnTo>
                      <a:pt x="2424" y="308"/>
                    </a:lnTo>
                    <a:lnTo>
                      <a:pt x="2428" y="320"/>
                    </a:lnTo>
                    <a:lnTo>
                      <a:pt x="2440" y="342"/>
                    </a:lnTo>
                    <a:lnTo>
                      <a:pt x="2444" y="350"/>
                    </a:lnTo>
                    <a:lnTo>
                      <a:pt x="2444" y="352"/>
                    </a:lnTo>
                    <a:lnTo>
                      <a:pt x="2444" y="354"/>
                    </a:lnTo>
                    <a:lnTo>
                      <a:pt x="2436" y="350"/>
                    </a:lnTo>
                    <a:lnTo>
                      <a:pt x="2418" y="340"/>
                    </a:lnTo>
                    <a:lnTo>
                      <a:pt x="2418" y="340"/>
                    </a:lnTo>
                    <a:lnTo>
                      <a:pt x="2398" y="326"/>
                    </a:lnTo>
                    <a:lnTo>
                      <a:pt x="2382" y="318"/>
                    </a:lnTo>
                    <a:lnTo>
                      <a:pt x="2364" y="310"/>
                    </a:lnTo>
                    <a:lnTo>
                      <a:pt x="2354" y="306"/>
                    </a:lnTo>
                    <a:lnTo>
                      <a:pt x="2348" y="302"/>
                    </a:lnTo>
                    <a:lnTo>
                      <a:pt x="2340" y="294"/>
                    </a:lnTo>
                    <a:lnTo>
                      <a:pt x="2340" y="294"/>
                    </a:lnTo>
                    <a:lnTo>
                      <a:pt x="2334" y="288"/>
                    </a:lnTo>
                    <a:lnTo>
                      <a:pt x="2330" y="286"/>
                    </a:lnTo>
                    <a:lnTo>
                      <a:pt x="2326" y="288"/>
                    </a:lnTo>
                    <a:lnTo>
                      <a:pt x="2320" y="290"/>
                    </a:lnTo>
                    <a:lnTo>
                      <a:pt x="2314" y="296"/>
                    </a:lnTo>
                    <a:lnTo>
                      <a:pt x="2304" y="300"/>
                    </a:lnTo>
                    <a:lnTo>
                      <a:pt x="2286" y="304"/>
                    </a:lnTo>
                    <a:lnTo>
                      <a:pt x="2262" y="308"/>
                    </a:lnTo>
                    <a:lnTo>
                      <a:pt x="2262" y="308"/>
                    </a:lnTo>
                    <a:lnTo>
                      <a:pt x="2206" y="308"/>
                    </a:lnTo>
                    <a:lnTo>
                      <a:pt x="2180" y="308"/>
                    </a:lnTo>
                    <a:lnTo>
                      <a:pt x="2156" y="306"/>
                    </a:lnTo>
                    <a:lnTo>
                      <a:pt x="2140" y="302"/>
                    </a:lnTo>
                    <a:lnTo>
                      <a:pt x="2128" y="298"/>
                    </a:lnTo>
                    <a:lnTo>
                      <a:pt x="2124" y="296"/>
                    </a:lnTo>
                    <a:lnTo>
                      <a:pt x="2124" y="292"/>
                    </a:lnTo>
                    <a:lnTo>
                      <a:pt x="2126" y="288"/>
                    </a:lnTo>
                    <a:lnTo>
                      <a:pt x="2130" y="284"/>
                    </a:lnTo>
                    <a:lnTo>
                      <a:pt x="2130" y="284"/>
                    </a:lnTo>
                    <a:lnTo>
                      <a:pt x="2142" y="278"/>
                    </a:lnTo>
                    <a:lnTo>
                      <a:pt x="2154" y="274"/>
                    </a:lnTo>
                    <a:lnTo>
                      <a:pt x="2172" y="272"/>
                    </a:lnTo>
                    <a:lnTo>
                      <a:pt x="2178" y="270"/>
                    </a:lnTo>
                    <a:lnTo>
                      <a:pt x="2180" y="268"/>
                    </a:lnTo>
                    <a:lnTo>
                      <a:pt x="2178" y="264"/>
                    </a:lnTo>
                    <a:lnTo>
                      <a:pt x="2170" y="256"/>
                    </a:lnTo>
                    <a:lnTo>
                      <a:pt x="2170" y="256"/>
                    </a:lnTo>
                    <a:lnTo>
                      <a:pt x="2154" y="240"/>
                    </a:lnTo>
                    <a:lnTo>
                      <a:pt x="2144" y="232"/>
                    </a:lnTo>
                    <a:lnTo>
                      <a:pt x="2134" y="228"/>
                    </a:lnTo>
                    <a:lnTo>
                      <a:pt x="2124" y="222"/>
                    </a:lnTo>
                    <a:lnTo>
                      <a:pt x="2110" y="220"/>
                    </a:lnTo>
                    <a:lnTo>
                      <a:pt x="2096" y="220"/>
                    </a:lnTo>
                    <a:lnTo>
                      <a:pt x="2080" y="220"/>
                    </a:lnTo>
                    <a:lnTo>
                      <a:pt x="2080" y="220"/>
                    </a:lnTo>
                    <a:lnTo>
                      <a:pt x="2064" y="222"/>
                    </a:lnTo>
                    <a:lnTo>
                      <a:pt x="2046" y="220"/>
                    </a:lnTo>
                    <a:lnTo>
                      <a:pt x="2030" y="218"/>
                    </a:lnTo>
                    <a:lnTo>
                      <a:pt x="2014" y="212"/>
                    </a:lnTo>
                    <a:lnTo>
                      <a:pt x="1982" y="202"/>
                    </a:lnTo>
                    <a:lnTo>
                      <a:pt x="1948" y="194"/>
                    </a:lnTo>
                    <a:lnTo>
                      <a:pt x="1948" y="194"/>
                    </a:lnTo>
                    <a:lnTo>
                      <a:pt x="1932" y="190"/>
                    </a:lnTo>
                    <a:lnTo>
                      <a:pt x="1918" y="184"/>
                    </a:lnTo>
                    <a:lnTo>
                      <a:pt x="1890" y="172"/>
                    </a:lnTo>
                    <a:lnTo>
                      <a:pt x="1876" y="166"/>
                    </a:lnTo>
                    <a:lnTo>
                      <a:pt x="1862" y="160"/>
                    </a:lnTo>
                    <a:lnTo>
                      <a:pt x="1848" y="158"/>
                    </a:lnTo>
                    <a:lnTo>
                      <a:pt x="1832" y="158"/>
                    </a:lnTo>
                    <a:lnTo>
                      <a:pt x="1832" y="158"/>
                    </a:lnTo>
                    <a:lnTo>
                      <a:pt x="1820" y="160"/>
                    </a:lnTo>
                    <a:lnTo>
                      <a:pt x="1812" y="164"/>
                    </a:lnTo>
                    <a:lnTo>
                      <a:pt x="1808" y="170"/>
                    </a:lnTo>
                    <a:lnTo>
                      <a:pt x="1806" y="176"/>
                    </a:lnTo>
                    <a:lnTo>
                      <a:pt x="1804" y="182"/>
                    </a:lnTo>
                    <a:lnTo>
                      <a:pt x="1800" y="186"/>
                    </a:lnTo>
                    <a:lnTo>
                      <a:pt x="1792" y="188"/>
                    </a:lnTo>
                    <a:lnTo>
                      <a:pt x="1780" y="188"/>
                    </a:lnTo>
                    <a:lnTo>
                      <a:pt x="1780" y="188"/>
                    </a:lnTo>
                    <a:lnTo>
                      <a:pt x="1774" y="186"/>
                    </a:lnTo>
                    <a:lnTo>
                      <a:pt x="1768" y="184"/>
                    </a:lnTo>
                    <a:lnTo>
                      <a:pt x="1764" y="180"/>
                    </a:lnTo>
                    <a:lnTo>
                      <a:pt x="1762" y="176"/>
                    </a:lnTo>
                    <a:lnTo>
                      <a:pt x="1760" y="166"/>
                    </a:lnTo>
                    <a:lnTo>
                      <a:pt x="1760" y="156"/>
                    </a:lnTo>
                    <a:lnTo>
                      <a:pt x="1760" y="146"/>
                    </a:lnTo>
                    <a:lnTo>
                      <a:pt x="1758" y="138"/>
                    </a:lnTo>
                    <a:lnTo>
                      <a:pt x="1756" y="136"/>
                    </a:lnTo>
                    <a:lnTo>
                      <a:pt x="1750" y="134"/>
                    </a:lnTo>
                    <a:lnTo>
                      <a:pt x="1744" y="134"/>
                    </a:lnTo>
                    <a:lnTo>
                      <a:pt x="1736" y="134"/>
                    </a:lnTo>
                    <a:lnTo>
                      <a:pt x="1736" y="134"/>
                    </a:lnTo>
                    <a:lnTo>
                      <a:pt x="1732" y="136"/>
                    </a:lnTo>
                    <a:lnTo>
                      <a:pt x="1730" y="140"/>
                    </a:lnTo>
                    <a:lnTo>
                      <a:pt x="1726" y="148"/>
                    </a:lnTo>
                    <a:lnTo>
                      <a:pt x="1724" y="172"/>
                    </a:lnTo>
                    <a:lnTo>
                      <a:pt x="1720" y="182"/>
                    </a:lnTo>
                    <a:lnTo>
                      <a:pt x="1718" y="186"/>
                    </a:lnTo>
                    <a:lnTo>
                      <a:pt x="1716" y="190"/>
                    </a:lnTo>
                    <a:lnTo>
                      <a:pt x="1712" y="190"/>
                    </a:lnTo>
                    <a:lnTo>
                      <a:pt x="1706" y="190"/>
                    </a:lnTo>
                    <a:lnTo>
                      <a:pt x="1698" y="188"/>
                    </a:lnTo>
                    <a:lnTo>
                      <a:pt x="1688" y="184"/>
                    </a:lnTo>
                    <a:lnTo>
                      <a:pt x="1688" y="184"/>
                    </a:lnTo>
                    <a:lnTo>
                      <a:pt x="1684" y="182"/>
                    </a:lnTo>
                    <a:lnTo>
                      <a:pt x="1678" y="176"/>
                    </a:lnTo>
                    <a:lnTo>
                      <a:pt x="1668" y="162"/>
                    </a:lnTo>
                    <a:lnTo>
                      <a:pt x="1650" y="132"/>
                    </a:lnTo>
                    <a:lnTo>
                      <a:pt x="1640" y="116"/>
                    </a:lnTo>
                    <a:lnTo>
                      <a:pt x="1630" y="106"/>
                    </a:lnTo>
                    <a:lnTo>
                      <a:pt x="1624" y="104"/>
                    </a:lnTo>
                    <a:lnTo>
                      <a:pt x="1620" y="102"/>
                    </a:lnTo>
                    <a:lnTo>
                      <a:pt x="1614" y="102"/>
                    </a:lnTo>
                    <a:lnTo>
                      <a:pt x="1608" y="106"/>
                    </a:lnTo>
                    <a:lnTo>
                      <a:pt x="1608" y="106"/>
                    </a:lnTo>
                    <a:lnTo>
                      <a:pt x="1600" y="114"/>
                    </a:lnTo>
                    <a:lnTo>
                      <a:pt x="1598" y="116"/>
                    </a:lnTo>
                    <a:lnTo>
                      <a:pt x="1600" y="118"/>
                    </a:lnTo>
                    <a:lnTo>
                      <a:pt x="1604" y="120"/>
                    </a:lnTo>
                    <a:lnTo>
                      <a:pt x="1610" y="122"/>
                    </a:lnTo>
                    <a:lnTo>
                      <a:pt x="1616" y="124"/>
                    </a:lnTo>
                    <a:lnTo>
                      <a:pt x="1616" y="126"/>
                    </a:lnTo>
                    <a:lnTo>
                      <a:pt x="1616" y="130"/>
                    </a:lnTo>
                    <a:lnTo>
                      <a:pt x="1610" y="138"/>
                    </a:lnTo>
                    <a:lnTo>
                      <a:pt x="1592" y="150"/>
                    </a:lnTo>
                    <a:lnTo>
                      <a:pt x="1592" y="150"/>
                    </a:lnTo>
                    <a:lnTo>
                      <a:pt x="1574" y="160"/>
                    </a:lnTo>
                    <a:lnTo>
                      <a:pt x="1572" y="160"/>
                    </a:lnTo>
                    <a:lnTo>
                      <a:pt x="1570" y="158"/>
                    </a:lnTo>
                    <a:lnTo>
                      <a:pt x="1568" y="156"/>
                    </a:lnTo>
                    <a:lnTo>
                      <a:pt x="1560" y="156"/>
                    </a:lnTo>
                    <a:lnTo>
                      <a:pt x="1546" y="160"/>
                    </a:lnTo>
                    <a:lnTo>
                      <a:pt x="1522" y="168"/>
                    </a:lnTo>
                    <a:lnTo>
                      <a:pt x="1522" y="168"/>
                    </a:lnTo>
                    <a:lnTo>
                      <a:pt x="1482" y="180"/>
                    </a:lnTo>
                    <a:lnTo>
                      <a:pt x="1476" y="182"/>
                    </a:lnTo>
                    <a:lnTo>
                      <a:pt x="1476" y="180"/>
                    </a:lnTo>
                    <a:lnTo>
                      <a:pt x="1476" y="180"/>
                    </a:lnTo>
                    <a:lnTo>
                      <a:pt x="1494" y="168"/>
                    </a:lnTo>
                    <a:lnTo>
                      <a:pt x="1526" y="152"/>
                    </a:lnTo>
                    <a:lnTo>
                      <a:pt x="1526" y="152"/>
                    </a:lnTo>
                    <a:lnTo>
                      <a:pt x="1552" y="140"/>
                    </a:lnTo>
                    <a:lnTo>
                      <a:pt x="1558" y="136"/>
                    </a:lnTo>
                    <a:lnTo>
                      <a:pt x="1560" y="132"/>
                    </a:lnTo>
                    <a:lnTo>
                      <a:pt x="1560" y="132"/>
                    </a:lnTo>
                    <a:lnTo>
                      <a:pt x="1556" y="132"/>
                    </a:lnTo>
                    <a:lnTo>
                      <a:pt x="1538" y="134"/>
                    </a:lnTo>
                    <a:lnTo>
                      <a:pt x="1538" y="134"/>
                    </a:lnTo>
                    <a:lnTo>
                      <a:pt x="1530" y="136"/>
                    </a:lnTo>
                    <a:lnTo>
                      <a:pt x="1522" y="134"/>
                    </a:lnTo>
                    <a:lnTo>
                      <a:pt x="1510" y="134"/>
                    </a:lnTo>
                    <a:lnTo>
                      <a:pt x="1506" y="134"/>
                    </a:lnTo>
                    <a:lnTo>
                      <a:pt x="1498" y="136"/>
                    </a:lnTo>
                    <a:lnTo>
                      <a:pt x="1488" y="140"/>
                    </a:lnTo>
                    <a:lnTo>
                      <a:pt x="1474" y="148"/>
                    </a:lnTo>
                    <a:lnTo>
                      <a:pt x="1474" y="148"/>
                    </a:lnTo>
                    <a:lnTo>
                      <a:pt x="1462" y="156"/>
                    </a:lnTo>
                    <a:lnTo>
                      <a:pt x="1454" y="160"/>
                    </a:lnTo>
                    <a:lnTo>
                      <a:pt x="1448" y="160"/>
                    </a:lnTo>
                    <a:lnTo>
                      <a:pt x="1442" y="162"/>
                    </a:lnTo>
                    <a:lnTo>
                      <a:pt x="1438" y="162"/>
                    </a:lnTo>
                    <a:lnTo>
                      <a:pt x="1432" y="164"/>
                    </a:lnTo>
                    <a:lnTo>
                      <a:pt x="1422" y="168"/>
                    </a:lnTo>
                    <a:lnTo>
                      <a:pt x="1406" y="178"/>
                    </a:lnTo>
                    <a:lnTo>
                      <a:pt x="1406" y="178"/>
                    </a:lnTo>
                    <a:lnTo>
                      <a:pt x="1378" y="198"/>
                    </a:lnTo>
                    <a:lnTo>
                      <a:pt x="1358" y="210"/>
                    </a:lnTo>
                    <a:lnTo>
                      <a:pt x="1352" y="214"/>
                    </a:lnTo>
                    <a:lnTo>
                      <a:pt x="1350" y="218"/>
                    </a:lnTo>
                    <a:lnTo>
                      <a:pt x="1350" y="224"/>
                    </a:lnTo>
                    <a:lnTo>
                      <a:pt x="1352" y="230"/>
                    </a:lnTo>
                    <a:lnTo>
                      <a:pt x="1352" y="230"/>
                    </a:lnTo>
                    <a:lnTo>
                      <a:pt x="1352" y="234"/>
                    </a:lnTo>
                    <a:lnTo>
                      <a:pt x="1352" y="236"/>
                    </a:lnTo>
                    <a:lnTo>
                      <a:pt x="1340" y="232"/>
                    </a:lnTo>
                    <a:lnTo>
                      <a:pt x="1332" y="230"/>
                    </a:lnTo>
                    <a:lnTo>
                      <a:pt x="1324" y="228"/>
                    </a:lnTo>
                    <a:lnTo>
                      <a:pt x="1316" y="230"/>
                    </a:lnTo>
                    <a:lnTo>
                      <a:pt x="1308" y="232"/>
                    </a:lnTo>
                    <a:lnTo>
                      <a:pt x="1308" y="232"/>
                    </a:lnTo>
                    <a:lnTo>
                      <a:pt x="1300" y="236"/>
                    </a:lnTo>
                    <a:lnTo>
                      <a:pt x="1296" y="236"/>
                    </a:lnTo>
                    <a:lnTo>
                      <a:pt x="1294" y="236"/>
                    </a:lnTo>
                    <a:lnTo>
                      <a:pt x="1290" y="232"/>
                    </a:lnTo>
                    <a:lnTo>
                      <a:pt x="1286" y="228"/>
                    </a:lnTo>
                    <a:lnTo>
                      <a:pt x="1280" y="226"/>
                    </a:lnTo>
                    <a:lnTo>
                      <a:pt x="1270" y="224"/>
                    </a:lnTo>
                    <a:lnTo>
                      <a:pt x="1258" y="222"/>
                    </a:lnTo>
                    <a:lnTo>
                      <a:pt x="1258" y="222"/>
                    </a:lnTo>
                    <a:lnTo>
                      <a:pt x="1236" y="220"/>
                    </a:lnTo>
                    <a:lnTo>
                      <a:pt x="1216" y="214"/>
                    </a:lnTo>
                    <a:lnTo>
                      <a:pt x="1198" y="206"/>
                    </a:lnTo>
                    <a:lnTo>
                      <a:pt x="1178" y="196"/>
                    </a:lnTo>
                    <a:lnTo>
                      <a:pt x="1160" y="186"/>
                    </a:lnTo>
                    <a:lnTo>
                      <a:pt x="1138" y="178"/>
                    </a:lnTo>
                    <a:lnTo>
                      <a:pt x="1114" y="172"/>
                    </a:lnTo>
                    <a:lnTo>
                      <a:pt x="1102" y="172"/>
                    </a:lnTo>
                    <a:lnTo>
                      <a:pt x="1088" y="172"/>
                    </a:lnTo>
                    <a:lnTo>
                      <a:pt x="1088" y="172"/>
                    </a:lnTo>
                    <a:lnTo>
                      <a:pt x="1074" y="170"/>
                    </a:lnTo>
                    <a:lnTo>
                      <a:pt x="1062" y="168"/>
                    </a:lnTo>
                    <a:lnTo>
                      <a:pt x="1052" y="162"/>
                    </a:lnTo>
                    <a:lnTo>
                      <a:pt x="1044" y="158"/>
                    </a:lnTo>
                    <a:lnTo>
                      <a:pt x="1036" y="152"/>
                    </a:lnTo>
                    <a:lnTo>
                      <a:pt x="1026" y="146"/>
                    </a:lnTo>
                    <a:lnTo>
                      <a:pt x="1014" y="142"/>
                    </a:lnTo>
                    <a:lnTo>
                      <a:pt x="998" y="140"/>
                    </a:lnTo>
                    <a:lnTo>
                      <a:pt x="998" y="140"/>
                    </a:lnTo>
                    <a:lnTo>
                      <a:pt x="982" y="138"/>
                    </a:lnTo>
                    <a:lnTo>
                      <a:pt x="970" y="140"/>
                    </a:lnTo>
                    <a:lnTo>
                      <a:pt x="950" y="144"/>
                    </a:lnTo>
                    <a:lnTo>
                      <a:pt x="940" y="146"/>
                    </a:lnTo>
                    <a:lnTo>
                      <a:pt x="932" y="146"/>
                    </a:lnTo>
                    <a:lnTo>
                      <a:pt x="922" y="146"/>
                    </a:lnTo>
                    <a:lnTo>
                      <a:pt x="912" y="142"/>
                    </a:lnTo>
                    <a:lnTo>
                      <a:pt x="912" y="142"/>
                    </a:lnTo>
                    <a:lnTo>
                      <a:pt x="898" y="138"/>
                    </a:lnTo>
                    <a:lnTo>
                      <a:pt x="884" y="134"/>
                    </a:lnTo>
                    <a:lnTo>
                      <a:pt x="852" y="132"/>
                    </a:lnTo>
                    <a:lnTo>
                      <a:pt x="816" y="128"/>
                    </a:lnTo>
                    <a:lnTo>
                      <a:pt x="798" y="122"/>
                    </a:lnTo>
                    <a:lnTo>
                      <a:pt x="778" y="116"/>
                    </a:lnTo>
                    <a:lnTo>
                      <a:pt x="778" y="116"/>
                    </a:lnTo>
                    <a:lnTo>
                      <a:pt x="758" y="110"/>
                    </a:lnTo>
                    <a:lnTo>
                      <a:pt x="744" y="108"/>
                    </a:lnTo>
                    <a:lnTo>
                      <a:pt x="732" y="108"/>
                    </a:lnTo>
                    <a:lnTo>
                      <a:pt x="722" y="110"/>
                    </a:lnTo>
                    <a:lnTo>
                      <a:pt x="710" y="114"/>
                    </a:lnTo>
                    <a:lnTo>
                      <a:pt x="698" y="116"/>
                    </a:lnTo>
                    <a:lnTo>
                      <a:pt x="682" y="114"/>
                    </a:lnTo>
                    <a:lnTo>
                      <a:pt x="664" y="110"/>
                    </a:lnTo>
                    <a:lnTo>
                      <a:pt x="664" y="110"/>
                    </a:lnTo>
                    <a:lnTo>
                      <a:pt x="648" y="104"/>
                    </a:lnTo>
                    <a:lnTo>
                      <a:pt x="640" y="98"/>
                    </a:lnTo>
                    <a:lnTo>
                      <a:pt x="636" y="94"/>
                    </a:lnTo>
                    <a:lnTo>
                      <a:pt x="636" y="90"/>
                    </a:lnTo>
                    <a:lnTo>
                      <a:pt x="634" y="86"/>
                    </a:lnTo>
                    <a:lnTo>
                      <a:pt x="630" y="82"/>
                    </a:lnTo>
                    <a:lnTo>
                      <a:pt x="622" y="82"/>
                    </a:lnTo>
                    <a:lnTo>
                      <a:pt x="604" y="80"/>
                    </a:lnTo>
                    <a:lnTo>
                      <a:pt x="604" y="80"/>
                    </a:lnTo>
                    <a:lnTo>
                      <a:pt x="572" y="82"/>
                    </a:lnTo>
                    <a:lnTo>
                      <a:pt x="556" y="82"/>
                    </a:lnTo>
                    <a:lnTo>
                      <a:pt x="552" y="82"/>
                    </a:lnTo>
                    <a:lnTo>
                      <a:pt x="548" y="80"/>
                    </a:lnTo>
                    <a:lnTo>
                      <a:pt x="540" y="72"/>
                    </a:lnTo>
                    <a:lnTo>
                      <a:pt x="540" y="72"/>
                    </a:lnTo>
                    <a:lnTo>
                      <a:pt x="534" y="66"/>
                    </a:lnTo>
                    <a:lnTo>
                      <a:pt x="528" y="66"/>
                    </a:lnTo>
                    <a:lnTo>
                      <a:pt x="524" y="66"/>
                    </a:lnTo>
                    <a:lnTo>
                      <a:pt x="518" y="68"/>
                    </a:lnTo>
                    <a:lnTo>
                      <a:pt x="510" y="70"/>
                    </a:lnTo>
                    <a:lnTo>
                      <a:pt x="506" y="70"/>
                    </a:lnTo>
                    <a:lnTo>
                      <a:pt x="500" y="66"/>
                    </a:lnTo>
                    <a:lnTo>
                      <a:pt x="500" y="66"/>
                    </a:lnTo>
                    <a:lnTo>
                      <a:pt x="488" y="56"/>
                    </a:lnTo>
                    <a:lnTo>
                      <a:pt x="482" y="52"/>
                    </a:lnTo>
                    <a:lnTo>
                      <a:pt x="474" y="50"/>
                    </a:lnTo>
                    <a:lnTo>
                      <a:pt x="466" y="50"/>
                    </a:lnTo>
                    <a:lnTo>
                      <a:pt x="456" y="52"/>
                    </a:lnTo>
                    <a:lnTo>
                      <a:pt x="444" y="58"/>
                    </a:lnTo>
                    <a:lnTo>
                      <a:pt x="432" y="68"/>
                    </a:lnTo>
                    <a:lnTo>
                      <a:pt x="432" y="68"/>
                    </a:lnTo>
                    <a:lnTo>
                      <a:pt x="418" y="78"/>
                    </a:lnTo>
                    <a:lnTo>
                      <a:pt x="404" y="82"/>
                    </a:lnTo>
                    <a:lnTo>
                      <a:pt x="392" y="84"/>
                    </a:lnTo>
                    <a:lnTo>
                      <a:pt x="378" y="84"/>
                    </a:lnTo>
                    <a:lnTo>
                      <a:pt x="364" y="84"/>
                    </a:lnTo>
                    <a:lnTo>
                      <a:pt x="348" y="86"/>
                    </a:lnTo>
                    <a:lnTo>
                      <a:pt x="330" y="94"/>
                    </a:lnTo>
                    <a:lnTo>
                      <a:pt x="310" y="106"/>
                    </a:lnTo>
                    <a:lnTo>
                      <a:pt x="310" y="106"/>
                    </a:lnTo>
                    <a:lnTo>
                      <a:pt x="300" y="114"/>
                    </a:lnTo>
                    <a:lnTo>
                      <a:pt x="290" y="120"/>
                    </a:lnTo>
                    <a:lnTo>
                      <a:pt x="282" y="122"/>
                    </a:lnTo>
                    <a:lnTo>
                      <a:pt x="274" y="124"/>
                    </a:lnTo>
                    <a:lnTo>
                      <a:pt x="260" y="126"/>
                    </a:lnTo>
                    <a:lnTo>
                      <a:pt x="250" y="124"/>
                    </a:lnTo>
                    <a:lnTo>
                      <a:pt x="240" y="124"/>
                    </a:lnTo>
                    <a:lnTo>
                      <a:pt x="236" y="124"/>
                    </a:lnTo>
                    <a:lnTo>
                      <a:pt x="230" y="126"/>
                    </a:lnTo>
                    <a:lnTo>
                      <a:pt x="226" y="130"/>
                    </a:lnTo>
                    <a:lnTo>
                      <a:pt x="222" y="134"/>
                    </a:lnTo>
                    <a:lnTo>
                      <a:pt x="212" y="152"/>
                    </a:lnTo>
                    <a:lnTo>
                      <a:pt x="212" y="152"/>
                    </a:lnTo>
                    <a:lnTo>
                      <a:pt x="202" y="172"/>
                    </a:lnTo>
                    <a:lnTo>
                      <a:pt x="192" y="188"/>
                    </a:lnTo>
                    <a:lnTo>
                      <a:pt x="182" y="202"/>
                    </a:lnTo>
                    <a:lnTo>
                      <a:pt x="172" y="212"/>
                    </a:lnTo>
                    <a:lnTo>
                      <a:pt x="158" y="220"/>
                    </a:lnTo>
                    <a:lnTo>
                      <a:pt x="142" y="224"/>
                    </a:lnTo>
                    <a:lnTo>
                      <a:pt x="122" y="228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84" y="230"/>
                    </a:lnTo>
                    <a:lnTo>
                      <a:pt x="78" y="232"/>
                    </a:lnTo>
                    <a:lnTo>
                      <a:pt x="74" y="236"/>
                    </a:lnTo>
                    <a:lnTo>
                      <a:pt x="74" y="240"/>
                    </a:lnTo>
                    <a:lnTo>
                      <a:pt x="74" y="244"/>
                    </a:lnTo>
                    <a:lnTo>
                      <a:pt x="72" y="250"/>
                    </a:lnTo>
                    <a:lnTo>
                      <a:pt x="66" y="254"/>
                    </a:lnTo>
                    <a:lnTo>
                      <a:pt x="58" y="258"/>
                    </a:lnTo>
                    <a:lnTo>
                      <a:pt x="58" y="258"/>
                    </a:lnTo>
                    <a:lnTo>
                      <a:pt x="54" y="260"/>
                    </a:lnTo>
                    <a:lnTo>
                      <a:pt x="52" y="262"/>
                    </a:lnTo>
                    <a:lnTo>
                      <a:pt x="54" y="266"/>
                    </a:lnTo>
                    <a:lnTo>
                      <a:pt x="58" y="268"/>
                    </a:lnTo>
                    <a:lnTo>
                      <a:pt x="72" y="274"/>
                    </a:lnTo>
                    <a:lnTo>
                      <a:pt x="92" y="282"/>
                    </a:lnTo>
                    <a:lnTo>
                      <a:pt x="114" y="292"/>
                    </a:lnTo>
                    <a:lnTo>
                      <a:pt x="136" y="304"/>
                    </a:lnTo>
                    <a:lnTo>
                      <a:pt x="156" y="318"/>
                    </a:lnTo>
                    <a:lnTo>
                      <a:pt x="162" y="326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72" y="342"/>
                    </a:lnTo>
                    <a:lnTo>
                      <a:pt x="176" y="346"/>
                    </a:lnTo>
                    <a:lnTo>
                      <a:pt x="186" y="354"/>
                    </a:lnTo>
                    <a:lnTo>
                      <a:pt x="196" y="356"/>
                    </a:lnTo>
                    <a:lnTo>
                      <a:pt x="206" y="356"/>
                    </a:lnTo>
                    <a:lnTo>
                      <a:pt x="212" y="356"/>
                    </a:lnTo>
                    <a:lnTo>
                      <a:pt x="218" y="356"/>
                    </a:lnTo>
                    <a:lnTo>
                      <a:pt x="220" y="356"/>
                    </a:lnTo>
                    <a:lnTo>
                      <a:pt x="222" y="358"/>
                    </a:lnTo>
                    <a:lnTo>
                      <a:pt x="220" y="364"/>
                    </a:lnTo>
                    <a:lnTo>
                      <a:pt x="220" y="364"/>
                    </a:lnTo>
                    <a:lnTo>
                      <a:pt x="220" y="372"/>
                    </a:lnTo>
                    <a:lnTo>
                      <a:pt x="220" y="376"/>
                    </a:lnTo>
                    <a:lnTo>
                      <a:pt x="224" y="378"/>
                    </a:lnTo>
                    <a:lnTo>
                      <a:pt x="228" y="380"/>
                    </a:lnTo>
                    <a:lnTo>
                      <a:pt x="232" y="380"/>
                    </a:lnTo>
                    <a:lnTo>
                      <a:pt x="236" y="382"/>
                    </a:lnTo>
                    <a:lnTo>
                      <a:pt x="240" y="386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4" y="400"/>
                    </a:lnTo>
                    <a:lnTo>
                      <a:pt x="248" y="402"/>
                    </a:lnTo>
                    <a:lnTo>
                      <a:pt x="254" y="404"/>
                    </a:lnTo>
                    <a:lnTo>
                      <a:pt x="260" y="402"/>
                    </a:lnTo>
                    <a:lnTo>
                      <a:pt x="266" y="402"/>
                    </a:lnTo>
                    <a:lnTo>
                      <a:pt x="270" y="402"/>
                    </a:lnTo>
                    <a:lnTo>
                      <a:pt x="274" y="404"/>
                    </a:lnTo>
                    <a:lnTo>
                      <a:pt x="276" y="410"/>
                    </a:lnTo>
                    <a:lnTo>
                      <a:pt x="276" y="410"/>
                    </a:lnTo>
                    <a:lnTo>
                      <a:pt x="274" y="418"/>
                    </a:lnTo>
                    <a:lnTo>
                      <a:pt x="272" y="418"/>
                    </a:lnTo>
                    <a:lnTo>
                      <a:pt x="270" y="418"/>
                    </a:lnTo>
                    <a:lnTo>
                      <a:pt x="266" y="416"/>
                    </a:lnTo>
                    <a:lnTo>
                      <a:pt x="262" y="416"/>
                    </a:lnTo>
                    <a:lnTo>
                      <a:pt x="258" y="418"/>
                    </a:lnTo>
                    <a:lnTo>
                      <a:pt x="252" y="424"/>
                    </a:lnTo>
                    <a:lnTo>
                      <a:pt x="252" y="424"/>
                    </a:lnTo>
                    <a:lnTo>
                      <a:pt x="250" y="426"/>
                    </a:lnTo>
                    <a:lnTo>
                      <a:pt x="248" y="426"/>
                    </a:lnTo>
                    <a:lnTo>
                      <a:pt x="240" y="422"/>
                    </a:lnTo>
                    <a:lnTo>
                      <a:pt x="234" y="420"/>
                    </a:lnTo>
                    <a:lnTo>
                      <a:pt x="224" y="420"/>
                    </a:lnTo>
                    <a:lnTo>
                      <a:pt x="212" y="420"/>
                    </a:lnTo>
                    <a:lnTo>
                      <a:pt x="194" y="422"/>
                    </a:lnTo>
                    <a:lnTo>
                      <a:pt x="194" y="422"/>
                    </a:lnTo>
                    <a:lnTo>
                      <a:pt x="186" y="422"/>
                    </a:lnTo>
                    <a:lnTo>
                      <a:pt x="180" y="420"/>
                    </a:lnTo>
                    <a:lnTo>
                      <a:pt x="176" y="418"/>
                    </a:lnTo>
                    <a:lnTo>
                      <a:pt x="174" y="416"/>
                    </a:lnTo>
                    <a:lnTo>
                      <a:pt x="174" y="408"/>
                    </a:lnTo>
                    <a:lnTo>
                      <a:pt x="176" y="398"/>
                    </a:lnTo>
                    <a:lnTo>
                      <a:pt x="176" y="390"/>
                    </a:lnTo>
                    <a:lnTo>
                      <a:pt x="174" y="388"/>
                    </a:lnTo>
                    <a:lnTo>
                      <a:pt x="172" y="384"/>
                    </a:lnTo>
                    <a:lnTo>
                      <a:pt x="168" y="384"/>
                    </a:lnTo>
                    <a:lnTo>
                      <a:pt x="162" y="384"/>
                    </a:lnTo>
                    <a:lnTo>
                      <a:pt x="140" y="388"/>
                    </a:lnTo>
                    <a:lnTo>
                      <a:pt x="140" y="388"/>
                    </a:lnTo>
                    <a:lnTo>
                      <a:pt x="116" y="396"/>
                    </a:lnTo>
                    <a:lnTo>
                      <a:pt x="92" y="406"/>
                    </a:lnTo>
                    <a:lnTo>
                      <a:pt x="56" y="424"/>
                    </a:lnTo>
                    <a:lnTo>
                      <a:pt x="28" y="440"/>
                    </a:lnTo>
                    <a:lnTo>
                      <a:pt x="18" y="444"/>
                    </a:lnTo>
                    <a:lnTo>
                      <a:pt x="10" y="446"/>
                    </a:lnTo>
                    <a:lnTo>
                      <a:pt x="10" y="446"/>
                    </a:lnTo>
                    <a:lnTo>
                      <a:pt x="4" y="448"/>
                    </a:lnTo>
                    <a:lnTo>
                      <a:pt x="0" y="452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8" y="466"/>
                    </a:lnTo>
                    <a:lnTo>
                      <a:pt x="16" y="470"/>
                    </a:lnTo>
                    <a:lnTo>
                      <a:pt x="28" y="472"/>
                    </a:lnTo>
                    <a:lnTo>
                      <a:pt x="42" y="474"/>
                    </a:lnTo>
                    <a:lnTo>
                      <a:pt x="42" y="474"/>
                    </a:lnTo>
                    <a:lnTo>
                      <a:pt x="54" y="474"/>
                    </a:lnTo>
                    <a:lnTo>
                      <a:pt x="60" y="478"/>
                    </a:lnTo>
                    <a:lnTo>
                      <a:pt x="58" y="480"/>
                    </a:lnTo>
                    <a:lnTo>
                      <a:pt x="56" y="484"/>
                    </a:lnTo>
                    <a:lnTo>
                      <a:pt x="52" y="488"/>
                    </a:lnTo>
                    <a:lnTo>
                      <a:pt x="50" y="492"/>
                    </a:lnTo>
                    <a:lnTo>
                      <a:pt x="50" y="498"/>
                    </a:lnTo>
                    <a:lnTo>
                      <a:pt x="56" y="502"/>
                    </a:lnTo>
                    <a:lnTo>
                      <a:pt x="56" y="502"/>
                    </a:lnTo>
                    <a:lnTo>
                      <a:pt x="64" y="506"/>
                    </a:lnTo>
                    <a:lnTo>
                      <a:pt x="66" y="512"/>
                    </a:lnTo>
                    <a:lnTo>
                      <a:pt x="68" y="520"/>
                    </a:lnTo>
                    <a:lnTo>
                      <a:pt x="70" y="524"/>
                    </a:lnTo>
                    <a:lnTo>
                      <a:pt x="74" y="528"/>
                    </a:lnTo>
                    <a:lnTo>
                      <a:pt x="82" y="532"/>
                    </a:lnTo>
                    <a:lnTo>
                      <a:pt x="94" y="534"/>
                    </a:lnTo>
                    <a:lnTo>
                      <a:pt x="94" y="534"/>
                    </a:lnTo>
                    <a:lnTo>
                      <a:pt x="110" y="534"/>
                    </a:lnTo>
                    <a:lnTo>
                      <a:pt x="122" y="534"/>
                    </a:lnTo>
                    <a:lnTo>
                      <a:pt x="144" y="528"/>
                    </a:lnTo>
                    <a:lnTo>
                      <a:pt x="154" y="526"/>
                    </a:lnTo>
                    <a:lnTo>
                      <a:pt x="166" y="526"/>
                    </a:lnTo>
                    <a:lnTo>
                      <a:pt x="176" y="528"/>
                    </a:lnTo>
                    <a:lnTo>
                      <a:pt x="190" y="534"/>
                    </a:lnTo>
                    <a:lnTo>
                      <a:pt x="190" y="534"/>
                    </a:lnTo>
                    <a:lnTo>
                      <a:pt x="198" y="536"/>
                    </a:lnTo>
                    <a:lnTo>
                      <a:pt x="204" y="538"/>
                    </a:lnTo>
                    <a:lnTo>
                      <a:pt x="210" y="538"/>
                    </a:lnTo>
                    <a:lnTo>
                      <a:pt x="218" y="536"/>
                    </a:lnTo>
                    <a:lnTo>
                      <a:pt x="230" y="530"/>
                    </a:lnTo>
                    <a:lnTo>
                      <a:pt x="242" y="522"/>
                    </a:lnTo>
                    <a:lnTo>
                      <a:pt x="254" y="512"/>
                    </a:lnTo>
                    <a:lnTo>
                      <a:pt x="266" y="506"/>
                    </a:lnTo>
                    <a:lnTo>
                      <a:pt x="270" y="506"/>
                    </a:lnTo>
                    <a:lnTo>
                      <a:pt x="276" y="506"/>
                    </a:lnTo>
                    <a:lnTo>
                      <a:pt x="280" y="508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90" y="516"/>
                    </a:lnTo>
                    <a:lnTo>
                      <a:pt x="290" y="518"/>
                    </a:lnTo>
                    <a:lnTo>
                      <a:pt x="290" y="522"/>
                    </a:lnTo>
                    <a:lnTo>
                      <a:pt x="288" y="524"/>
                    </a:lnTo>
                    <a:lnTo>
                      <a:pt x="282" y="526"/>
                    </a:lnTo>
                    <a:lnTo>
                      <a:pt x="272" y="528"/>
                    </a:lnTo>
                    <a:lnTo>
                      <a:pt x="264" y="530"/>
                    </a:lnTo>
                    <a:lnTo>
                      <a:pt x="260" y="534"/>
                    </a:lnTo>
                    <a:lnTo>
                      <a:pt x="260" y="536"/>
                    </a:lnTo>
                    <a:lnTo>
                      <a:pt x="262" y="538"/>
                    </a:lnTo>
                    <a:lnTo>
                      <a:pt x="274" y="544"/>
                    </a:lnTo>
                    <a:lnTo>
                      <a:pt x="274" y="544"/>
                    </a:lnTo>
                    <a:lnTo>
                      <a:pt x="280" y="550"/>
                    </a:lnTo>
                    <a:lnTo>
                      <a:pt x="286" y="554"/>
                    </a:lnTo>
                    <a:lnTo>
                      <a:pt x="290" y="558"/>
                    </a:lnTo>
                    <a:lnTo>
                      <a:pt x="292" y="564"/>
                    </a:lnTo>
                    <a:lnTo>
                      <a:pt x="292" y="570"/>
                    </a:lnTo>
                    <a:lnTo>
                      <a:pt x="292" y="574"/>
                    </a:lnTo>
                    <a:lnTo>
                      <a:pt x="288" y="584"/>
                    </a:lnTo>
                    <a:lnTo>
                      <a:pt x="280" y="592"/>
                    </a:lnTo>
                    <a:lnTo>
                      <a:pt x="270" y="598"/>
                    </a:lnTo>
                    <a:lnTo>
                      <a:pt x="258" y="600"/>
                    </a:lnTo>
                    <a:lnTo>
                      <a:pt x="244" y="598"/>
                    </a:lnTo>
                    <a:lnTo>
                      <a:pt x="244" y="598"/>
                    </a:lnTo>
                    <a:lnTo>
                      <a:pt x="240" y="598"/>
                    </a:lnTo>
                    <a:lnTo>
                      <a:pt x="234" y="598"/>
                    </a:lnTo>
                    <a:lnTo>
                      <a:pt x="226" y="602"/>
                    </a:lnTo>
                    <a:lnTo>
                      <a:pt x="220" y="610"/>
                    </a:lnTo>
                    <a:lnTo>
                      <a:pt x="214" y="618"/>
                    </a:lnTo>
                    <a:lnTo>
                      <a:pt x="210" y="624"/>
                    </a:lnTo>
                    <a:lnTo>
                      <a:pt x="202" y="630"/>
                    </a:lnTo>
                    <a:lnTo>
                      <a:pt x="198" y="630"/>
                    </a:lnTo>
                    <a:lnTo>
                      <a:pt x="192" y="630"/>
                    </a:lnTo>
                    <a:lnTo>
                      <a:pt x="186" y="628"/>
                    </a:lnTo>
                    <a:lnTo>
                      <a:pt x="180" y="624"/>
                    </a:lnTo>
                    <a:lnTo>
                      <a:pt x="180" y="624"/>
                    </a:lnTo>
                    <a:lnTo>
                      <a:pt x="172" y="620"/>
                    </a:lnTo>
                    <a:lnTo>
                      <a:pt x="166" y="618"/>
                    </a:lnTo>
                    <a:lnTo>
                      <a:pt x="160" y="618"/>
                    </a:lnTo>
                    <a:lnTo>
                      <a:pt x="154" y="620"/>
                    </a:lnTo>
                    <a:lnTo>
                      <a:pt x="144" y="626"/>
                    </a:lnTo>
                    <a:lnTo>
                      <a:pt x="136" y="636"/>
                    </a:lnTo>
                    <a:lnTo>
                      <a:pt x="124" y="658"/>
                    </a:lnTo>
                    <a:lnTo>
                      <a:pt x="118" y="666"/>
                    </a:lnTo>
                    <a:lnTo>
                      <a:pt x="112" y="672"/>
                    </a:lnTo>
                    <a:lnTo>
                      <a:pt x="112" y="672"/>
                    </a:lnTo>
                    <a:lnTo>
                      <a:pt x="106" y="674"/>
                    </a:lnTo>
                    <a:lnTo>
                      <a:pt x="102" y="678"/>
                    </a:lnTo>
                    <a:lnTo>
                      <a:pt x="96" y="690"/>
                    </a:lnTo>
                    <a:lnTo>
                      <a:pt x="92" y="702"/>
                    </a:lnTo>
                    <a:lnTo>
                      <a:pt x="88" y="708"/>
                    </a:lnTo>
                    <a:lnTo>
                      <a:pt x="82" y="712"/>
                    </a:lnTo>
                    <a:lnTo>
                      <a:pt x="82" y="712"/>
                    </a:lnTo>
                    <a:lnTo>
                      <a:pt x="76" y="716"/>
                    </a:lnTo>
                    <a:lnTo>
                      <a:pt x="74" y="720"/>
                    </a:lnTo>
                    <a:lnTo>
                      <a:pt x="74" y="726"/>
                    </a:lnTo>
                    <a:lnTo>
                      <a:pt x="76" y="730"/>
                    </a:lnTo>
                    <a:lnTo>
                      <a:pt x="88" y="740"/>
                    </a:lnTo>
                    <a:lnTo>
                      <a:pt x="108" y="756"/>
                    </a:lnTo>
                    <a:lnTo>
                      <a:pt x="108" y="756"/>
                    </a:lnTo>
                    <a:lnTo>
                      <a:pt x="116" y="764"/>
                    </a:lnTo>
                    <a:lnTo>
                      <a:pt x="118" y="772"/>
                    </a:lnTo>
                    <a:lnTo>
                      <a:pt x="118" y="778"/>
                    </a:lnTo>
                    <a:lnTo>
                      <a:pt x="116" y="784"/>
                    </a:lnTo>
                    <a:lnTo>
                      <a:pt x="114" y="790"/>
                    </a:lnTo>
                    <a:lnTo>
                      <a:pt x="112" y="794"/>
                    </a:lnTo>
                    <a:lnTo>
                      <a:pt x="112" y="800"/>
                    </a:lnTo>
                    <a:lnTo>
                      <a:pt x="116" y="804"/>
                    </a:lnTo>
                    <a:lnTo>
                      <a:pt x="116" y="804"/>
                    </a:lnTo>
                    <a:lnTo>
                      <a:pt x="132" y="818"/>
                    </a:lnTo>
                    <a:lnTo>
                      <a:pt x="148" y="834"/>
                    </a:lnTo>
                    <a:lnTo>
                      <a:pt x="158" y="840"/>
                    </a:lnTo>
                    <a:lnTo>
                      <a:pt x="168" y="844"/>
                    </a:lnTo>
                    <a:lnTo>
                      <a:pt x="180" y="844"/>
                    </a:lnTo>
                    <a:lnTo>
                      <a:pt x="194" y="840"/>
                    </a:lnTo>
                    <a:lnTo>
                      <a:pt x="194" y="840"/>
                    </a:lnTo>
                    <a:lnTo>
                      <a:pt x="208" y="836"/>
                    </a:lnTo>
                    <a:lnTo>
                      <a:pt x="218" y="834"/>
                    </a:lnTo>
                    <a:lnTo>
                      <a:pt x="228" y="836"/>
                    </a:lnTo>
                    <a:lnTo>
                      <a:pt x="234" y="838"/>
                    </a:lnTo>
                    <a:lnTo>
                      <a:pt x="240" y="842"/>
                    </a:lnTo>
                    <a:lnTo>
                      <a:pt x="242" y="848"/>
                    </a:lnTo>
                    <a:lnTo>
                      <a:pt x="242" y="858"/>
                    </a:lnTo>
                    <a:lnTo>
                      <a:pt x="238" y="868"/>
                    </a:lnTo>
                    <a:lnTo>
                      <a:pt x="238" y="868"/>
                    </a:lnTo>
                    <a:lnTo>
                      <a:pt x="236" y="878"/>
                    </a:lnTo>
                    <a:lnTo>
                      <a:pt x="236" y="884"/>
                    </a:lnTo>
                    <a:lnTo>
                      <a:pt x="238" y="888"/>
                    </a:lnTo>
                    <a:lnTo>
                      <a:pt x="242" y="890"/>
                    </a:lnTo>
                    <a:lnTo>
                      <a:pt x="244" y="892"/>
                    </a:lnTo>
                    <a:lnTo>
                      <a:pt x="246" y="896"/>
                    </a:lnTo>
                    <a:lnTo>
                      <a:pt x="246" y="900"/>
                    </a:lnTo>
                    <a:lnTo>
                      <a:pt x="244" y="908"/>
                    </a:lnTo>
                    <a:lnTo>
                      <a:pt x="244" y="908"/>
                    </a:lnTo>
                    <a:lnTo>
                      <a:pt x="242" y="918"/>
                    </a:lnTo>
                    <a:lnTo>
                      <a:pt x="244" y="922"/>
                    </a:lnTo>
                    <a:lnTo>
                      <a:pt x="248" y="924"/>
                    </a:lnTo>
                    <a:lnTo>
                      <a:pt x="254" y="924"/>
                    </a:lnTo>
                    <a:lnTo>
                      <a:pt x="262" y="920"/>
                    </a:lnTo>
                    <a:lnTo>
                      <a:pt x="270" y="916"/>
                    </a:lnTo>
                    <a:lnTo>
                      <a:pt x="284" y="904"/>
                    </a:lnTo>
                    <a:lnTo>
                      <a:pt x="284" y="904"/>
                    </a:lnTo>
                    <a:lnTo>
                      <a:pt x="292" y="900"/>
                    </a:lnTo>
                    <a:lnTo>
                      <a:pt x="300" y="898"/>
                    </a:lnTo>
                    <a:lnTo>
                      <a:pt x="308" y="898"/>
                    </a:lnTo>
                    <a:lnTo>
                      <a:pt x="316" y="902"/>
                    </a:lnTo>
                    <a:lnTo>
                      <a:pt x="326" y="906"/>
                    </a:lnTo>
                    <a:lnTo>
                      <a:pt x="336" y="912"/>
                    </a:lnTo>
                    <a:lnTo>
                      <a:pt x="352" y="926"/>
                    </a:lnTo>
                    <a:lnTo>
                      <a:pt x="352" y="926"/>
                    </a:lnTo>
                    <a:lnTo>
                      <a:pt x="358" y="930"/>
                    </a:lnTo>
                    <a:lnTo>
                      <a:pt x="362" y="932"/>
                    </a:lnTo>
                    <a:lnTo>
                      <a:pt x="366" y="930"/>
                    </a:lnTo>
                    <a:lnTo>
                      <a:pt x="370" y="926"/>
                    </a:lnTo>
                    <a:lnTo>
                      <a:pt x="376" y="918"/>
                    </a:lnTo>
                    <a:lnTo>
                      <a:pt x="380" y="916"/>
                    </a:lnTo>
                    <a:lnTo>
                      <a:pt x="386" y="918"/>
                    </a:lnTo>
                    <a:lnTo>
                      <a:pt x="386" y="918"/>
                    </a:lnTo>
                    <a:lnTo>
                      <a:pt x="392" y="920"/>
                    </a:lnTo>
                    <a:lnTo>
                      <a:pt x="402" y="918"/>
                    </a:lnTo>
                    <a:lnTo>
                      <a:pt x="420" y="912"/>
                    </a:lnTo>
                    <a:lnTo>
                      <a:pt x="432" y="908"/>
                    </a:lnTo>
                    <a:lnTo>
                      <a:pt x="432" y="908"/>
                    </a:lnTo>
                    <a:lnTo>
                      <a:pt x="432" y="910"/>
                    </a:lnTo>
                    <a:lnTo>
                      <a:pt x="430" y="916"/>
                    </a:lnTo>
                    <a:lnTo>
                      <a:pt x="430" y="916"/>
                    </a:lnTo>
                    <a:lnTo>
                      <a:pt x="418" y="932"/>
                    </a:lnTo>
                    <a:lnTo>
                      <a:pt x="412" y="946"/>
                    </a:lnTo>
                    <a:lnTo>
                      <a:pt x="410" y="962"/>
                    </a:lnTo>
                    <a:lnTo>
                      <a:pt x="410" y="978"/>
                    </a:lnTo>
                    <a:lnTo>
                      <a:pt x="410" y="978"/>
                    </a:lnTo>
                    <a:lnTo>
                      <a:pt x="408" y="986"/>
                    </a:lnTo>
                    <a:lnTo>
                      <a:pt x="406" y="990"/>
                    </a:lnTo>
                    <a:lnTo>
                      <a:pt x="402" y="992"/>
                    </a:lnTo>
                    <a:lnTo>
                      <a:pt x="396" y="994"/>
                    </a:lnTo>
                    <a:lnTo>
                      <a:pt x="392" y="998"/>
                    </a:lnTo>
                    <a:lnTo>
                      <a:pt x="386" y="1000"/>
                    </a:lnTo>
                    <a:lnTo>
                      <a:pt x="380" y="1008"/>
                    </a:lnTo>
                    <a:lnTo>
                      <a:pt x="374" y="1018"/>
                    </a:lnTo>
                    <a:lnTo>
                      <a:pt x="374" y="1018"/>
                    </a:lnTo>
                    <a:lnTo>
                      <a:pt x="368" y="1028"/>
                    </a:lnTo>
                    <a:lnTo>
                      <a:pt x="360" y="1036"/>
                    </a:lnTo>
                    <a:lnTo>
                      <a:pt x="352" y="1040"/>
                    </a:lnTo>
                    <a:lnTo>
                      <a:pt x="342" y="1044"/>
                    </a:lnTo>
                    <a:lnTo>
                      <a:pt x="332" y="1048"/>
                    </a:lnTo>
                    <a:lnTo>
                      <a:pt x="324" y="1054"/>
                    </a:lnTo>
                    <a:lnTo>
                      <a:pt x="314" y="1060"/>
                    </a:lnTo>
                    <a:lnTo>
                      <a:pt x="306" y="1072"/>
                    </a:lnTo>
                    <a:lnTo>
                      <a:pt x="306" y="1072"/>
                    </a:lnTo>
                    <a:lnTo>
                      <a:pt x="300" y="1082"/>
                    </a:lnTo>
                    <a:lnTo>
                      <a:pt x="296" y="1088"/>
                    </a:lnTo>
                    <a:lnTo>
                      <a:pt x="292" y="1090"/>
                    </a:lnTo>
                    <a:lnTo>
                      <a:pt x="288" y="1088"/>
                    </a:lnTo>
                    <a:lnTo>
                      <a:pt x="276" y="1086"/>
                    </a:lnTo>
                    <a:lnTo>
                      <a:pt x="268" y="1088"/>
                    </a:lnTo>
                    <a:lnTo>
                      <a:pt x="254" y="1090"/>
                    </a:lnTo>
                    <a:lnTo>
                      <a:pt x="254" y="1090"/>
                    </a:lnTo>
                    <a:lnTo>
                      <a:pt x="244" y="1096"/>
                    </a:lnTo>
                    <a:lnTo>
                      <a:pt x="236" y="1100"/>
                    </a:lnTo>
                    <a:lnTo>
                      <a:pt x="232" y="1104"/>
                    </a:lnTo>
                    <a:lnTo>
                      <a:pt x="228" y="1110"/>
                    </a:lnTo>
                    <a:lnTo>
                      <a:pt x="222" y="1118"/>
                    </a:lnTo>
                    <a:lnTo>
                      <a:pt x="218" y="1124"/>
                    </a:lnTo>
                    <a:lnTo>
                      <a:pt x="210" y="1128"/>
                    </a:lnTo>
                    <a:lnTo>
                      <a:pt x="210" y="1128"/>
                    </a:lnTo>
                    <a:lnTo>
                      <a:pt x="200" y="1132"/>
                    </a:lnTo>
                    <a:lnTo>
                      <a:pt x="194" y="1138"/>
                    </a:lnTo>
                    <a:lnTo>
                      <a:pt x="188" y="1144"/>
                    </a:lnTo>
                    <a:lnTo>
                      <a:pt x="186" y="1148"/>
                    </a:lnTo>
                    <a:lnTo>
                      <a:pt x="188" y="1152"/>
                    </a:lnTo>
                    <a:lnTo>
                      <a:pt x="192" y="1154"/>
                    </a:lnTo>
                    <a:lnTo>
                      <a:pt x="200" y="1154"/>
                    </a:lnTo>
                    <a:lnTo>
                      <a:pt x="212" y="1150"/>
                    </a:lnTo>
                    <a:lnTo>
                      <a:pt x="212" y="1150"/>
                    </a:lnTo>
                    <a:lnTo>
                      <a:pt x="224" y="1144"/>
                    </a:lnTo>
                    <a:lnTo>
                      <a:pt x="234" y="1138"/>
                    </a:lnTo>
                    <a:lnTo>
                      <a:pt x="248" y="1124"/>
                    </a:lnTo>
                    <a:lnTo>
                      <a:pt x="256" y="1116"/>
                    </a:lnTo>
                    <a:lnTo>
                      <a:pt x="258" y="1116"/>
                    </a:lnTo>
                    <a:lnTo>
                      <a:pt x="262" y="1120"/>
                    </a:lnTo>
                    <a:lnTo>
                      <a:pt x="262" y="1120"/>
                    </a:lnTo>
                    <a:lnTo>
                      <a:pt x="266" y="1124"/>
                    </a:lnTo>
                    <a:lnTo>
                      <a:pt x="270" y="1124"/>
                    </a:lnTo>
                    <a:lnTo>
                      <a:pt x="278" y="1122"/>
                    </a:lnTo>
                    <a:lnTo>
                      <a:pt x="282" y="1120"/>
                    </a:lnTo>
                    <a:lnTo>
                      <a:pt x="284" y="1120"/>
                    </a:lnTo>
                    <a:lnTo>
                      <a:pt x="288" y="1124"/>
                    </a:lnTo>
                    <a:lnTo>
                      <a:pt x="290" y="1128"/>
                    </a:lnTo>
                    <a:lnTo>
                      <a:pt x="290" y="1128"/>
                    </a:lnTo>
                    <a:lnTo>
                      <a:pt x="292" y="1136"/>
                    </a:lnTo>
                    <a:lnTo>
                      <a:pt x="296" y="1138"/>
                    </a:lnTo>
                    <a:lnTo>
                      <a:pt x="298" y="1140"/>
                    </a:lnTo>
                    <a:lnTo>
                      <a:pt x="302" y="1138"/>
                    </a:lnTo>
                    <a:lnTo>
                      <a:pt x="306" y="1136"/>
                    </a:lnTo>
                    <a:lnTo>
                      <a:pt x="308" y="1130"/>
                    </a:lnTo>
                    <a:lnTo>
                      <a:pt x="308" y="1126"/>
                    </a:lnTo>
                    <a:lnTo>
                      <a:pt x="306" y="1120"/>
                    </a:lnTo>
                    <a:lnTo>
                      <a:pt x="306" y="1120"/>
                    </a:lnTo>
                    <a:lnTo>
                      <a:pt x="306" y="1114"/>
                    </a:lnTo>
                    <a:lnTo>
                      <a:pt x="308" y="1110"/>
                    </a:lnTo>
                    <a:lnTo>
                      <a:pt x="312" y="1106"/>
                    </a:lnTo>
                    <a:lnTo>
                      <a:pt x="316" y="1102"/>
                    </a:lnTo>
                    <a:lnTo>
                      <a:pt x="322" y="1100"/>
                    </a:lnTo>
                    <a:lnTo>
                      <a:pt x="328" y="1100"/>
                    </a:lnTo>
                    <a:lnTo>
                      <a:pt x="332" y="1102"/>
                    </a:lnTo>
                    <a:lnTo>
                      <a:pt x="334" y="1108"/>
                    </a:lnTo>
                    <a:lnTo>
                      <a:pt x="334" y="1108"/>
                    </a:lnTo>
                    <a:lnTo>
                      <a:pt x="334" y="1110"/>
                    </a:lnTo>
                    <a:lnTo>
                      <a:pt x="336" y="1110"/>
                    </a:lnTo>
                    <a:lnTo>
                      <a:pt x="340" y="1110"/>
                    </a:lnTo>
                    <a:lnTo>
                      <a:pt x="354" y="1100"/>
                    </a:lnTo>
                    <a:lnTo>
                      <a:pt x="372" y="1088"/>
                    </a:lnTo>
                    <a:lnTo>
                      <a:pt x="380" y="1084"/>
                    </a:lnTo>
                    <a:lnTo>
                      <a:pt x="388" y="1082"/>
                    </a:lnTo>
                    <a:lnTo>
                      <a:pt x="388" y="1082"/>
                    </a:lnTo>
                    <a:lnTo>
                      <a:pt x="394" y="1082"/>
                    </a:lnTo>
                    <a:lnTo>
                      <a:pt x="396" y="1080"/>
                    </a:lnTo>
                    <a:lnTo>
                      <a:pt x="394" y="1074"/>
                    </a:lnTo>
                    <a:lnTo>
                      <a:pt x="394" y="1068"/>
                    </a:lnTo>
                    <a:lnTo>
                      <a:pt x="398" y="1062"/>
                    </a:lnTo>
                    <a:lnTo>
                      <a:pt x="408" y="1052"/>
                    </a:lnTo>
                    <a:lnTo>
                      <a:pt x="424" y="1042"/>
                    </a:lnTo>
                    <a:lnTo>
                      <a:pt x="424" y="1042"/>
                    </a:lnTo>
                    <a:lnTo>
                      <a:pt x="440" y="1032"/>
                    </a:lnTo>
                    <a:lnTo>
                      <a:pt x="452" y="1024"/>
                    </a:lnTo>
                    <a:lnTo>
                      <a:pt x="462" y="1016"/>
                    </a:lnTo>
                    <a:lnTo>
                      <a:pt x="468" y="1010"/>
                    </a:lnTo>
                    <a:lnTo>
                      <a:pt x="478" y="998"/>
                    </a:lnTo>
                    <a:lnTo>
                      <a:pt x="484" y="994"/>
                    </a:lnTo>
                    <a:lnTo>
                      <a:pt x="492" y="988"/>
                    </a:lnTo>
                    <a:lnTo>
                      <a:pt x="492" y="988"/>
                    </a:lnTo>
                    <a:lnTo>
                      <a:pt x="516" y="976"/>
                    </a:lnTo>
                    <a:lnTo>
                      <a:pt x="538" y="964"/>
                    </a:lnTo>
                    <a:lnTo>
                      <a:pt x="548" y="956"/>
                    </a:lnTo>
                    <a:lnTo>
                      <a:pt x="556" y="950"/>
                    </a:lnTo>
                    <a:lnTo>
                      <a:pt x="562" y="942"/>
                    </a:lnTo>
                    <a:lnTo>
                      <a:pt x="566" y="934"/>
                    </a:lnTo>
                    <a:lnTo>
                      <a:pt x="566" y="934"/>
                    </a:lnTo>
                    <a:lnTo>
                      <a:pt x="568" y="928"/>
                    </a:lnTo>
                    <a:lnTo>
                      <a:pt x="572" y="922"/>
                    </a:lnTo>
                    <a:lnTo>
                      <a:pt x="580" y="916"/>
                    </a:lnTo>
                    <a:lnTo>
                      <a:pt x="588" y="912"/>
                    </a:lnTo>
                    <a:lnTo>
                      <a:pt x="592" y="906"/>
                    </a:lnTo>
                    <a:lnTo>
                      <a:pt x="592" y="900"/>
                    </a:lnTo>
                    <a:lnTo>
                      <a:pt x="592" y="900"/>
                    </a:lnTo>
                    <a:lnTo>
                      <a:pt x="592" y="898"/>
                    </a:lnTo>
                    <a:lnTo>
                      <a:pt x="590" y="896"/>
                    </a:lnTo>
                    <a:lnTo>
                      <a:pt x="582" y="892"/>
                    </a:lnTo>
                    <a:lnTo>
                      <a:pt x="564" y="892"/>
                    </a:lnTo>
                    <a:lnTo>
                      <a:pt x="556" y="890"/>
                    </a:lnTo>
                    <a:lnTo>
                      <a:pt x="554" y="890"/>
                    </a:lnTo>
                    <a:lnTo>
                      <a:pt x="554" y="888"/>
                    </a:lnTo>
                    <a:lnTo>
                      <a:pt x="554" y="886"/>
                    </a:lnTo>
                    <a:lnTo>
                      <a:pt x="556" y="882"/>
                    </a:lnTo>
                    <a:lnTo>
                      <a:pt x="570" y="870"/>
                    </a:lnTo>
                    <a:lnTo>
                      <a:pt x="570" y="870"/>
                    </a:lnTo>
                    <a:lnTo>
                      <a:pt x="598" y="846"/>
                    </a:lnTo>
                    <a:lnTo>
                      <a:pt x="616" y="828"/>
                    </a:lnTo>
                    <a:lnTo>
                      <a:pt x="630" y="810"/>
                    </a:lnTo>
                    <a:lnTo>
                      <a:pt x="644" y="786"/>
                    </a:lnTo>
                    <a:lnTo>
                      <a:pt x="644" y="786"/>
                    </a:lnTo>
                    <a:lnTo>
                      <a:pt x="654" y="774"/>
                    </a:lnTo>
                    <a:lnTo>
                      <a:pt x="666" y="764"/>
                    </a:lnTo>
                    <a:lnTo>
                      <a:pt x="680" y="756"/>
                    </a:lnTo>
                    <a:lnTo>
                      <a:pt x="694" y="750"/>
                    </a:lnTo>
                    <a:lnTo>
                      <a:pt x="710" y="750"/>
                    </a:lnTo>
                    <a:lnTo>
                      <a:pt x="726" y="752"/>
                    </a:lnTo>
                    <a:lnTo>
                      <a:pt x="742" y="758"/>
                    </a:lnTo>
                    <a:lnTo>
                      <a:pt x="750" y="764"/>
                    </a:lnTo>
                    <a:lnTo>
                      <a:pt x="758" y="770"/>
                    </a:lnTo>
                    <a:lnTo>
                      <a:pt x="758" y="770"/>
                    </a:lnTo>
                    <a:lnTo>
                      <a:pt x="768" y="782"/>
                    </a:lnTo>
                    <a:lnTo>
                      <a:pt x="770" y="784"/>
                    </a:lnTo>
                    <a:lnTo>
                      <a:pt x="770" y="784"/>
                    </a:lnTo>
                    <a:lnTo>
                      <a:pt x="752" y="776"/>
                    </a:lnTo>
                    <a:lnTo>
                      <a:pt x="738" y="768"/>
                    </a:lnTo>
                    <a:lnTo>
                      <a:pt x="720" y="764"/>
                    </a:lnTo>
                    <a:lnTo>
                      <a:pt x="712" y="762"/>
                    </a:lnTo>
                    <a:lnTo>
                      <a:pt x="704" y="762"/>
                    </a:lnTo>
                    <a:lnTo>
                      <a:pt x="696" y="764"/>
                    </a:lnTo>
                    <a:lnTo>
                      <a:pt x="690" y="768"/>
                    </a:lnTo>
                    <a:lnTo>
                      <a:pt x="690" y="768"/>
                    </a:lnTo>
                    <a:lnTo>
                      <a:pt x="680" y="776"/>
                    </a:lnTo>
                    <a:lnTo>
                      <a:pt x="674" y="784"/>
                    </a:lnTo>
                    <a:lnTo>
                      <a:pt x="672" y="790"/>
                    </a:lnTo>
                    <a:lnTo>
                      <a:pt x="672" y="796"/>
                    </a:lnTo>
                    <a:lnTo>
                      <a:pt x="672" y="802"/>
                    </a:lnTo>
                    <a:lnTo>
                      <a:pt x="670" y="810"/>
                    </a:lnTo>
                    <a:lnTo>
                      <a:pt x="666" y="818"/>
                    </a:lnTo>
                    <a:lnTo>
                      <a:pt x="658" y="828"/>
                    </a:lnTo>
                    <a:lnTo>
                      <a:pt x="658" y="828"/>
                    </a:lnTo>
                    <a:lnTo>
                      <a:pt x="652" y="836"/>
                    </a:lnTo>
                    <a:lnTo>
                      <a:pt x="650" y="844"/>
                    </a:lnTo>
                    <a:lnTo>
                      <a:pt x="652" y="848"/>
                    </a:lnTo>
                    <a:lnTo>
                      <a:pt x="656" y="852"/>
                    </a:lnTo>
                    <a:lnTo>
                      <a:pt x="660" y="856"/>
                    </a:lnTo>
                    <a:lnTo>
                      <a:pt x="662" y="858"/>
                    </a:lnTo>
                    <a:lnTo>
                      <a:pt x="662" y="862"/>
                    </a:lnTo>
                    <a:lnTo>
                      <a:pt x="656" y="866"/>
                    </a:lnTo>
                    <a:lnTo>
                      <a:pt x="656" y="866"/>
                    </a:lnTo>
                    <a:lnTo>
                      <a:pt x="646" y="874"/>
                    </a:lnTo>
                    <a:lnTo>
                      <a:pt x="644" y="876"/>
                    </a:lnTo>
                    <a:lnTo>
                      <a:pt x="644" y="878"/>
                    </a:lnTo>
                    <a:lnTo>
                      <a:pt x="646" y="880"/>
                    </a:lnTo>
                    <a:lnTo>
                      <a:pt x="648" y="882"/>
                    </a:lnTo>
                    <a:lnTo>
                      <a:pt x="658" y="884"/>
                    </a:lnTo>
                    <a:lnTo>
                      <a:pt x="670" y="884"/>
                    </a:lnTo>
                    <a:lnTo>
                      <a:pt x="684" y="882"/>
                    </a:lnTo>
                    <a:lnTo>
                      <a:pt x="698" y="876"/>
                    </a:lnTo>
                    <a:lnTo>
                      <a:pt x="712" y="866"/>
                    </a:lnTo>
                    <a:lnTo>
                      <a:pt x="712" y="866"/>
                    </a:lnTo>
                    <a:lnTo>
                      <a:pt x="732" y="850"/>
                    </a:lnTo>
                    <a:lnTo>
                      <a:pt x="748" y="840"/>
                    </a:lnTo>
                    <a:lnTo>
                      <a:pt x="762" y="834"/>
                    </a:lnTo>
                    <a:lnTo>
                      <a:pt x="778" y="834"/>
                    </a:lnTo>
                    <a:lnTo>
                      <a:pt x="778" y="834"/>
                    </a:lnTo>
                    <a:lnTo>
                      <a:pt x="786" y="832"/>
                    </a:lnTo>
                    <a:lnTo>
                      <a:pt x="790" y="830"/>
                    </a:lnTo>
                    <a:lnTo>
                      <a:pt x="790" y="828"/>
                    </a:lnTo>
                    <a:lnTo>
                      <a:pt x="790" y="824"/>
                    </a:lnTo>
                    <a:lnTo>
                      <a:pt x="790" y="820"/>
                    </a:lnTo>
                    <a:lnTo>
                      <a:pt x="790" y="818"/>
                    </a:lnTo>
                    <a:lnTo>
                      <a:pt x="794" y="814"/>
                    </a:lnTo>
                    <a:lnTo>
                      <a:pt x="800" y="810"/>
                    </a:lnTo>
                    <a:lnTo>
                      <a:pt x="800" y="810"/>
                    </a:lnTo>
                    <a:lnTo>
                      <a:pt x="804" y="806"/>
                    </a:lnTo>
                    <a:lnTo>
                      <a:pt x="806" y="802"/>
                    </a:lnTo>
                    <a:lnTo>
                      <a:pt x="804" y="796"/>
                    </a:lnTo>
                    <a:lnTo>
                      <a:pt x="802" y="790"/>
                    </a:lnTo>
                    <a:lnTo>
                      <a:pt x="800" y="784"/>
                    </a:lnTo>
                    <a:lnTo>
                      <a:pt x="800" y="780"/>
                    </a:lnTo>
                    <a:lnTo>
                      <a:pt x="804" y="776"/>
                    </a:lnTo>
                    <a:lnTo>
                      <a:pt x="812" y="774"/>
                    </a:lnTo>
                    <a:lnTo>
                      <a:pt x="812" y="774"/>
                    </a:lnTo>
                    <a:lnTo>
                      <a:pt x="824" y="772"/>
                    </a:lnTo>
                    <a:lnTo>
                      <a:pt x="834" y="770"/>
                    </a:lnTo>
                    <a:lnTo>
                      <a:pt x="850" y="764"/>
                    </a:lnTo>
                    <a:lnTo>
                      <a:pt x="856" y="764"/>
                    </a:lnTo>
                    <a:lnTo>
                      <a:pt x="860" y="764"/>
                    </a:lnTo>
                    <a:lnTo>
                      <a:pt x="862" y="768"/>
                    </a:lnTo>
                    <a:lnTo>
                      <a:pt x="862" y="774"/>
                    </a:lnTo>
                    <a:lnTo>
                      <a:pt x="862" y="774"/>
                    </a:lnTo>
                    <a:lnTo>
                      <a:pt x="862" y="780"/>
                    </a:lnTo>
                    <a:lnTo>
                      <a:pt x="866" y="784"/>
                    </a:lnTo>
                    <a:lnTo>
                      <a:pt x="870" y="788"/>
                    </a:lnTo>
                    <a:lnTo>
                      <a:pt x="874" y="790"/>
                    </a:lnTo>
                    <a:lnTo>
                      <a:pt x="888" y="794"/>
                    </a:lnTo>
                    <a:lnTo>
                      <a:pt x="896" y="798"/>
                    </a:lnTo>
                    <a:lnTo>
                      <a:pt x="906" y="802"/>
                    </a:lnTo>
                    <a:lnTo>
                      <a:pt x="906" y="802"/>
                    </a:lnTo>
                    <a:lnTo>
                      <a:pt x="912" y="806"/>
                    </a:lnTo>
                    <a:lnTo>
                      <a:pt x="918" y="806"/>
                    </a:lnTo>
                    <a:lnTo>
                      <a:pt x="922" y="804"/>
                    </a:lnTo>
                    <a:lnTo>
                      <a:pt x="924" y="802"/>
                    </a:lnTo>
                    <a:lnTo>
                      <a:pt x="926" y="800"/>
                    </a:lnTo>
                    <a:lnTo>
                      <a:pt x="930" y="800"/>
                    </a:lnTo>
                    <a:lnTo>
                      <a:pt x="934" y="804"/>
                    </a:lnTo>
                    <a:lnTo>
                      <a:pt x="940" y="810"/>
                    </a:lnTo>
                    <a:lnTo>
                      <a:pt x="940" y="810"/>
                    </a:lnTo>
                    <a:lnTo>
                      <a:pt x="948" y="820"/>
                    </a:lnTo>
                    <a:lnTo>
                      <a:pt x="958" y="824"/>
                    </a:lnTo>
                    <a:lnTo>
                      <a:pt x="968" y="828"/>
                    </a:lnTo>
                    <a:lnTo>
                      <a:pt x="978" y="828"/>
                    </a:lnTo>
                    <a:lnTo>
                      <a:pt x="1002" y="826"/>
                    </a:lnTo>
                    <a:lnTo>
                      <a:pt x="1024" y="824"/>
                    </a:lnTo>
                    <a:lnTo>
                      <a:pt x="1024" y="824"/>
                    </a:lnTo>
                    <a:lnTo>
                      <a:pt x="1036" y="826"/>
                    </a:lnTo>
                    <a:lnTo>
                      <a:pt x="1050" y="830"/>
                    </a:lnTo>
                    <a:lnTo>
                      <a:pt x="1076" y="842"/>
                    </a:lnTo>
                    <a:lnTo>
                      <a:pt x="1090" y="846"/>
                    </a:lnTo>
                    <a:lnTo>
                      <a:pt x="1104" y="850"/>
                    </a:lnTo>
                    <a:lnTo>
                      <a:pt x="1116" y="850"/>
                    </a:lnTo>
                    <a:lnTo>
                      <a:pt x="1122" y="848"/>
                    </a:lnTo>
                    <a:lnTo>
                      <a:pt x="1126" y="846"/>
                    </a:lnTo>
                    <a:lnTo>
                      <a:pt x="1126" y="846"/>
                    </a:lnTo>
                    <a:lnTo>
                      <a:pt x="1136" y="842"/>
                    </a:lnTo>
                    <a:lnTo>
                      <a:pt x="1142" y="840"/>
                    </a:lnTo>
                    <a:lnTo>
                      <a:pt x="1146" y="840"/>
                    </a:lnTo>
                    <a:lnTo>
                      <a:pt x="1150" y="842"/>
                    </a:lnTo>
                    <a:lnTo>
                      <a:pt x="1150" y="846"/>
                    </a:lnTo>
                    <a:lnTo>
                      <a:pt x="1150" y="850"/>
                    </a:lnTo>
                    <a:lnTo>
                      <a:pt x="1146" y="854"/>
                    </a:lnTo>
                    <a:lnTo>
                      <a:pt x="1142" y="858"/>
                    </a:lnTo>
                    <a:lnTo>
                      <a:pt x="1142" y="858"/>
                    </a:lnTo>
                    <a:lnTo>
                      <a:pt x="1138" y="860"/>
                    </a:lnTo>
                    <a:lnTo>
                      <a:pt x="1140" y="864"/>
                    </a:lnTo>
                    <a:lnTo>
                      <a:pt x="1146" y="868"/>
                    </a:lnTo>
                    <a:lnTo>
                      <a:pt x="1154" y="874"/>
                    </a:lnTo>
                    <a:lnTo>
                      <a:pt x="1174" y="882"/>
                    </a:lnTo>
                    <a:lnTo>
                      <a:pt x="1192" y="892"/>
                    </a:lnTo>
                    <a:lnTo>
                      <a:pt x="1192" y="892"/>
                    </a:lnTo>
                    <a:lnTo>
                      <a:pt x="1206" y="900"/>
                    </a:lnTo>
                    <a:lnTo>
                      <a:pt x="1216" y="912"/>
                    </a:lnTo>
                    <a:lnTo>
                      <a:pt x="1228" y="924"/>
                    </a:lnTo>
                    <a:lnTo>
                      <a:pt x="1244" y="934"/>
                    </a:lnTo>
                    <a:lnTo>
                      <a:pt x="1244" y="934"/>
                    </a:lnTo>
                    <a:lnTo>
                      <a:pt x="1254" y="938"/>
                    </a:lnTo>
                    <a:lnTo>
                      <a:pt x="1264" y="940"/>
                    </a:lnTo>
                    <a:lnTo>
                      <a:pt x="1272" y="940"/>
                    </a:lnTo>
                    <a:lnTo>
                      <a:pt x="1278" y="940"/>
                    </a:lnTo>
                    <a:lnTo>
                      <a:pt x="1282" y="938"/>
                    </a:lnTo>
                    <a:lnTo>
                      <a:pt x="1284" y="934"/>
                    </a:lnTo>
                    <a:lnTo>
                      <a:pt x="1284" y="930"/>
                    </a:lnTo>
                    <a:lnTo>
                      <a:pt x="1280" y="924"/>
                    </a:lnTo>
                    <a:lnTo>
                      <a:pt x="1280" y="924"/>
                    </a:lnTo>
                    <a:lnTo>
                      <a:pt x="1272" y="912"/>
                    </a:lnTo>
                    <a:lnTo>
                      <a:pt x="1268" y="904"/>
                    </a:lnTo>
                    <a:lnTo>
                      <a:pt x="1268" y="902"/>
                    </a:lnTo>
                    <a:lnTo>
                      <a:pt x="1270" y="902"/>
                    </a:lnTo>
                    <a:lnTo>
                      <a:pt x="1282" y="912"/>
                    </a:lnTo>
                    <a:lnTo>
                      <a:pt x="1282" y="912"/>
                    </a:lnTo>
                    <a:lnTo>
                      <a:pt x="1298" y="928"/>
                    </a:lnTo>
                    <a:lnTo>
                      <a:pt x="1314" y="938"/>
                    </a:lnTo>
                    <a:lnTo>
                      <a:pt x="1320" y="940"/>
                    </a:lnTo>
                    <a:lnTo>
                      <a:pt x="1324" y="940"/>
                    </a:lnTo>
                    <a:lnTo>
                      <a:pt x="1326" y="938"/>
                    </a:lnTo>
                    <a:lnTo>
                      <a:pt x="1326" y="930"/>
                    </a:lnTo>
                    <a:lnTo>
                      <a:pt x="1326" y="930"/>
                    </a:lnTo>
                    <a:lnTo>
                      <a:pt x="1322" y="916"/>
                    </a:lnTo>
                    <a:lnTo>
                      <a:pt x="1322" y="908"/>
                    </a:lnTo>
                    <a:lnTo>
                      <a:pt x="1322" y="906"/>
                    </a:lnTo>
                    <a:lnTo>
                      <a:pt x="1324" y="908"/>
                    </a:lnTo>
                    <a:lnTo>
                      <a:pt x="1332" y="922"/>
                    </a:lnTo>
                    <a:lnTo>
                      <a:pt x="1332" y="922"/>
                    </a:lnTo>
                    <a:lnTo>
                      <a:pt x="1338" y="930"/>
                    </a:lnTo>
                    <a:lnTo>
                      <a:pt x="1344" y="934"/>
                    </a:lnTo>
                    <a:lnTo>
                      <a:pt x="1348" y="936"/>
                    </a:lnTo>
                    <a:lnTo>
                      <a:pt x="1354" y="938"/>
                    </a:lnTo>
                    <a:lnTo>
                      <a:pt x="1358" y="938"/>
                    </a:lnTo>
                    <a:lnTo>
                      <a:pt x="1362" y="940"/>
                    </a:lnTo>
                    <a:lnTo>
                      <a:pt x="1368" y="942"/>
                    </a:lnTo>
                    <a:lnTo>
                      <a:pt x="1372" y="950"/>
                    </a:lnTo>
                    <a:lnTo>
                      <a:pt x="1372" y="950"/>
                    </a:lnTo>
                    <a:lnTo>
                      <a:pt x="1378" y="966"/>
                    </a:lnTo>
                    <a:lnTo>
                      <a:pt x="1382" y="976"/>
                    </a:lnTo>
                    <a:lnTo>
                      <a:pt x="1384" y="982"/>
                    </a:lnTo>
                    <a:lnTo>
                      <a:pt x="1390" y="988"/>
                    </a:lnTo>
                    <a:lnTo>
                      <a:pt x="1390" y="988"/>
                    </a:lnTo>
                    <a:lnTo>
                      <a:pt x="1394" y="992"/>
                    </a:lnTo>
                    <a:lnTo>
                      <a:pt x="1394" y="996"/>
                    </a:lnTo>
                    <a:lnTo>
                      <a:pt x="1390" y="1002"/>
                    </a:lnTo>
                    <a:lnTo>
                      <a:pt x="1388" y="1006"/>
                    </a:lnTo>
                    <a:lnTo>
                      <a:pt x="1388" y="1008"/>
                    </a:lnTo>
                    <a:lnTo>
                      <a:pt x="1392" y="1012"/>
                    </a:lnTo>
                    <a:lnTo>
                      <a:pt x="1398" y="1014"/>
                    </a:lnTo>
                    <a:lnTo>
                      <a:pt x="1398" y="1014"/>
                    </a:lnTo>
                    <a:lnTo>
                      <a:pt x="1412" y="1020"/>
                    </a:lnTo>
                    <a:lnTo>
                      <a:pt x="1414" y="1024"/>
                    </a:lnTo>
                    <a:lnTo>
                      <a:pt x="1416" y="1026"/>
                    </a:lnTo>
                    <a:lnTo>
                      <a:pt x="1422" y="1036"/>
                    </a:lnTo>
                    <a:lnTo>
                      <a:pt x="1426" y="1042"/>
                    </a:lnTo>
                    <a:lnTo>
                      <a:pt x="1434" y="1052"/>
                    </a:lnTo>
                    <a:lnTo>
                      <a:pt x="1434" y="1052"/>
                    </a:lnTo>
                    <a:lnTo>
                      <a:pt x="1452" y="1064"/>
                    </a:lnTo>
                    <a:lnTo>
                      <a:pt x="1464" y="1070"/>
                    </a:lnTo>
                    <a:lnTo>
                      <a:pt x="1466" y="1074"/>
                    </a:lnTo>
                    <a:lnTo>
                      <a:pt x="1460" y="1076"/>
                    </a:lnTo>
                    <a:lnTo>
                      <a:pt x="1460" y="1076"/>
                    </a:lnTo>
                    <a:lnTo>
                      <a:pt x="1452" y="1080"/>
                    </a:lnTo>
                    <a:lnTo>
                      <a:pt x="1450" y="1086"/>
                    </a:lnTo>
                    <a:lnTo>
                      <a:pt x="1448" y="1092"/>
                    </a:lnTo>
                    <a:lnTo>
                      <a:pt x="1442" y="1100"/>
                    </a:lnTo>
                    <a:lnTo>
                      <a:pt x="1442" y="1100"/>
                    </a:lnTo>
                    <a:lnTo>
                      <a:pt x="1440" y="1104"/>
                    </a:lnTo>
                    <a:lnTo>
                      <a:pt x="1440" y="1108"/>
                    </a:lnTo>
                    <a:lnTo>
                      <a:pt x="1440" y="1112"/>
                    </a:lnTo>
                    <a:lnTo>
                      <a:pt x="1442" y="1114"/>
                    </a:lnTo>
                    <a:lnTo>
                      <a:pt x="1446" y="1116"/>
                    </a:lnTo>
                    <a:lnTo>
                      <a:pt x="1450" y="1114"/>
                    </a:lnTo>
                    <a:lnTo>
                      <a:pt x="1452" y="1112"/>
                    </a:lnTo>
                    <a:lnTo>
                      <a:pt x="1456" y="1106"/>
                    </a:lnTo>
                    <a:lnTo>
                      <a:pt x="1456" y="1106"/>
                    </a:lnTo>
                    <a:lnTo>
                      <a:pt x="1462" y="1092"/>
                    </a:lnTo>
                    <a:lnTo>
                      <a:pt x="1466" y="1088"/>
                    </a:lnTo>
                    <a:lnTo>
                      <a:pt x="1470" y="1084"/>
                    </a:lnTo>
                    <a:lnTo>
                      <a:pt x="1474" y="1082"/>
                    </a:lnTo>
                    <a:lnTo>
                      <a:pt x="1478" y="1084"/>
                    </a:lnTo>
                    <a:lnTo>
                      <a:pt x="1484" y="1088"/>
                    </a:lnTo>
                    <a:lnTo>
                      <a:pt x="1488" y="1094"/>
                    </a:lnTo>
                    <a:lnTo>
                      <a:pt x="1488" y="1094"/>
                    </a:lnTo>
                    <a:lnTo>
                      <a:pt x="1492" y="1104"/>
                    </a:lnTo>
                    <a:lnTo>
                      <a:pt x="1494" y="1112"/>
                    </a:lnTo>
                    <a:lnTo>
                      <a:pt x="1494" y="1118"/>
                    </a:lnTo>
                    <a:lnTo>
                      <a:pt x="1492" y="1124"/>
                    </a:lnTo>
                    <a:lnTo>
                      <a:pt x="1488" y="1134"/>
                    </a:lnTo>
                    <a:lnTo>
                      <a:pt x="1488" y="1138"/>
                    </a:lnTo>
                    <a:lnTo>
                      <a:pt x="1488" y="1144"/>
                    </a:lnTo>
                    <a:lnTo>
                      <a:pt x="1488" y="1144"/>
                    </a:lnTo>
                    <a:lnTo>
                      <a:pt x="1492" y="1152"/>
                    </a:lnTo>
                    <a:lnTo>
                      <a:pt x="1494" y="1160"/>
                    </a:lnTo>
                    <a:lnTo>
                      <a:pt x="1496" y="1164"/>
                    </a:lnTo>
                    <a:lnTo>
                      <a:pt x="1498" y="1164"/>
                    </a:lnTo>
                    <a:lnTo>
                      <a:pt x="1502" y="1162"/>
                    </a:lnTo>
                    <a:lnTo>
                      <a:pt x="1508" y="1158"/>
                    </a:lnTo>
                    <a:lnTo>
                      <a:pt x="1508" y="1158"/>
                    </a:lnTo>
                    <a:lnTo>
                      <a:pt x="1516" y="1150"/>
                    </a:lnTo>
                    <a:lnTo>
                      <a:pt x="1524" y="1142"/>
                    </a:lnTo>
                    <a:lnTo>
                      <a:pt x="1526" y="1138"/>
                    </a:lnTo>
                    <a:lnTo>
                      <a:pt x="1526" y="1132"/>
                    </a:lnTo>
                    <a:lnTo>
                      <a:pt x="1524" y="1118"/>
                    </a:lnTo>
                    <a:lnTo>
                      <a:pt x="1524" y="1118"/>
                    </a:lnTo>
                    <a:lnTo>
                      <a:pt x="1522" y="1106"/>
                    </a:lnTo>
                    <a:lnTo>
                      <a:pt x="1524" y="1098"/>
                    </a:lnTo>
                    <a:lnTo>
                      <a:pt x="1528" y="1094"/>
                    </a:lnTo>
                    <a:lnTo>
                      <a:pt x="1530" y="1090"/>
                    </a:lnTo>
                    <a:lnTo>
                      <a:pt x="1530" y="1090"/>
                    </a:lnTo>
                    <a:lnTo>
                      <a:pt x="1528" y="1098"/>
                    </a:lnTo>
                    <a:lnTo>
                      <a:pt x="1530" y="1106"/>
                    </a:lnTo>
                    <a:lnTo>
                      <a:pt x="1532" y="1118"/>
                    </a:lnTo>
                    <a:lnTo>
                      <a:pt x="1534" y="1130"/>
                    </a:lnTo>
                    <a:lnTo>
                      <a:pt x="1532" y="1136"/>
                    </a:lnTo>
                    <a:lnTo>
                      <a:pt x="1530" y="1140"/>
                    </a:lnTo>
                    <a:lnTo>
                      <a:pt x="1530" y="1140"/>
                    </a:lnTo>
                    <a:lnTo>
                      <a:pt x="1526" y="1142"/>
                    </a:lnTo>
                    <a:lnTo>
                      <a:pt x="1526" y="1146"/>
                    </a:lnTo>
                    <a:lnTo>
                      <a:pt x="1526" y="1152"/>
                    </a:lnTo>
                    <a:lnTo>
                      <a:pt x="1526" y="1160"/>
                    </a:lnTo>
                    <a:lnTo>
                      <a:pt x="1524" y="1162"/>
                    </a:lnTo>
                    <a:lnTo>
                      <a:pt x="1522" y="1166"/>
                    </a:lnTo>
                    <a:lnTo>
                      <a:pt x="1522" y="1166"/>
                    </a:lnTo>
                    <a:lnTo>
                      <a:pt x="1516" y="1172"/>
                    </a:lnTo>
                    <a:lnTo>
                      <a:pt x="1512" y="1178"/>
                    </a:lnTo>
                    <a:lnTo>
                      <a:pt x="1512" y="1182"/>
                    </a:lnTo>
                    <a:lnTo>
                      <a:pt x="1512" y="1186"/>
                    </a:lnTo>
                    <a:lnTo>
                      <a:pt x="1518" y="1192"/>
                    </a:lnTo>
                    <a:lnTo>
                      <a:pt x="1520" y="1194"/>
                    </a:lnTo>
                    <a:lnTo>
                      <a:pt x="1524" y="1198"/>
                    </a:lnTo>
                    <a:lnTo>
                      <a:pt x="1524" y="1198"/>
                    </a:lnTo>
                    <a:lnTo>
                      <a:pt x="1528" y="1210"/>
                    </a:lnTo>
                    <a:lnTo>
                      <a:pt x="1534" y="1222"/>
                    </a:lnTo>
                    <a:lnTo>
                      <a:pt x="1542" y="1232"/>
                    </a:lnTo>
                    <a:lnTo>
                      <a:pt x="1554" y="1244"/>
                    </a:lnTo>
                    <a:lnTo>
                      <a:pt x="1554" y="1244"/>
                    </a:lnTo>
                    <a:lnTo>
                      <a:pt x="1558" y="1246"/>
                    </a:lnTo>
                    <a:lnTo>
                      <a:pt x="1560" y="1244"/>
                    </a:lnTo>
                    <a:lnTo>
                      <a:pt x="1562" y="1236"/>
                    </a:lnTo>
                    <a:lnTo>
                      <a:pt x="1564" y="1230"/>
                    </a:lnTo>
                    <a:lnTo>
                      <a:pt x="1566" y="1224"/>
                    </a:lnTo>
                    <a:lnTo>
                      <a:pt x="1574" y="1218"/>
                    </a:lnTo>
                    <a:lnTo>
                      <a:pt x="1584" y="1216"/>
                    </a:lnTo>
                    <a:lnTo>
                      <a:pt x="1584" y="1216"/>
                    </a:lnTo>
                    <a:lnTo>
                      <a:pt x="1592" y="1216"/>
                    </a:lnTo>
                    <a:lnTo>
                      <a:pt x="1594" y="1216"/>
                    </a:lnTo>
                    <a:lnTo>
                      <a:pt x="1586" y="1222"/>
                    </a:lnTo>
                    <a:lnTo>
                      <a:pt x="1582" y="1228"/>
                    </a:lnTo>
                    <a:lnTo>
                      <a:pt x="1578" y="1234"/>
                    </a:lnTo>
                    <a:lnTo>
                      <a:pt x="1574" y="1240"/>
                    </a:lnTo>
                    <a:lnTo>
                      <a:pt x="1576" y="1248"/>
                    </a:lnTo>
                    <a:lnTo>
                      <a:pt x="1576" y="1248"/>
                    </a:lnTo>
                    <a:lnTo>
                      <a:pt x="1582" y="1258"/>
                    </a:lnTo>
                    <a:lnTo>
                      <a:pt x="1586" y="1260"/>
                    </a:lnTo>
                    <a:lnTo>
                      <a:pt x="1588" y="1262"/>
                    </a:lnTo>
                    <a:lnTo>
                      <a:pt x="1590" y="1274"/>
                    </a:lnTo>
                    <a:lnTo>
                      <a:pt x="1590" y="1274"/>
                    </a:lnTo>
                    <a:lnTo>
                      <a:pt x="1592" y="1280"/>
                    </a:lnTo>
                    <a:lnTo>
                      <a:pt x="1596" y="1280"/>
                    </a:lnTo>
                    <a:lnTo>
                      <a:pt x="1600" y="1280"/>
                    </a:lnTo>
                    <a:lnTo>
                      <a:pt x="1604" y="1278"/>
                    </a:lnTo>
                    <a:lnTo>
                      <a:pt x="1608" y="1278"/>
                    </a:lnTo>
                    <a:lnTo>
                      <a:pt x="1610" y="1278"/>
                    </a:lnTo>
                    <a:lnTo>
                      <a:pt x="1610" y="1280"/>
                    </a:lnTo>
                    <a:lnTo>
                      <a:pt x="1606" y="1290"/>
                    </a:lnTo>
                    <a:lnTo>
                      <a:pt x="1606" y="1290"/>
                    </a:lnTo>
                    <a:lnTo>
                      <a:pt x="1598" y="1306"/>
                    </a:lnTo>
                    <a:lnTo>
                      <a:pt x="1596" y="1318"/>
                    </a:lnTo>
                    <a:lnTo>
                      <a:pt x="1598" y="1322"/>
                    </a:lnTo>
                    <a:lnTo>
                      <a:pt x="1600" y="1322"/>
                    </a:lnTo>
                    <a:lnTo>
                      <a:pt x="1600" y="1322"/>
                    </a:lnTo>
                    <a:lnTo>
                      <a:pt x="1602" y="1322"/>
                    </a:lnTo>
                    <a:lnTo>
                      <a:pt x="1602" y="1324"/>
                    </a:lnTo>
                    <a:lnTo>
                      <a:pt x="1602" y="1330"/>
                    </a:lnTo>
                    <a:lnTo>
                      <a:pt x="1602" y="1336"/>
                    </a:lnTo>
                    <a:lnTo>
                      <a:pt x="1604" y="1340"/>
                    </a:lnTo>
                    <a:lnTo>
                      <a:pt x="1608" y="1342"/>
                    </a:lnTo>
                    <a:lnTo>
                      <a:pt x="1608" y="1342"/>
                    </a:lnTo>
                    <a:lnTo>
                      <a:pt x="1610" y="1342"/>
                    </a:lnTo>
                    <a:lnTo>
                      <a:pt x="1612" y="1340"/>
                    </a:lnTo>
                    <a:lnTo>
                      <a:pt x="1614" y="1330"/>
                    </a:lnTo>
                    <a:lnTo>
                      <a:pt x="1616" y="1320"/>
                    </a:lnTo>
                    <a:lnTo>
                      <a:pt x="1618" y="1316"/>
                    </a:lnTo>
                    <a:lnTo>
                      <a:pt x="1622" y="1314"/>
                    </a:lnTo>
                    <a:lnTo>
                      <a:pt x="1622" y="1314"/>
                    </a:lnTo>
                    <a:lnTo>
                      <a:pt x="1630" y="1310"/>
                    </a:lnTo>
                    <a:lnTo>
                      <a:pt x="1636" y="1304"/>
                    </a:lnTo>
                    <a:lnTo>
                      <a:pt x="1642" y="1300"/>
                    </a:lnTo>
                    <a:lnTo>
                      <a:pt x="1642" y="1300"/>
                    </a:lnTo>
                    <a:lnTo>
                      <a:pt x="1644" y="1304"/>
                    </a:lnTo>
                    <a:lnTo>
                      <a:pt x="1644" y="1304"/>
                    </a:lnTo>
                    <a:lnTo>
                      <a:pt x="1646" y="1306"/>
                    </a:lnTo>
                    <a:lnTo>
                      <a:pt x="1648" y="1308"/>
                    </a:lnTo>
                    <a:lnTo>
                      <a:pt x="1654" y="1308"/>
                    </a:lnTo>
                    <a:lnTo>
                      <a:pt x="1660" y="1308"/>
                    </a:lnTo>
                    <a:lnTo>
                      <a:pt x="1660" y="1310"/>
                    </a:lnTo>
                    <a:lnTo>
                      <a:pt x="1660" y="1314"/>
                    </a:lnTo>
                    <a:lnTo>
                      <a:pt x="1660" y="1314"/>
                    </a:lnTo>
                    <a:lnTo>
                      <a:pt x="1660" y="1318"/>
                    </a:lnTo>
                    <a:lnTo>
                      <a:pt x="1658" y="1318"/>
                    </a:lnTo>
                    <a:lnTo>
                      <a:pt x="1656" y="1316"/>
                    </a:lnTo>
                    <a:lnTo>
                      <a:pt x="1652" y="1314"/>
                    </a:lnTo>
                    <a:lnTo>
                      <a:pt x="1648" y="1312"/>
                    </a:lnTo>
                    <a:lnTo>
                      <a:pt x="1642" y="1314"/>
                    </a:lnTo>
                    <a:lnTo>
                      <a:pt x="1634" y="1318"/>
                    </a:lnTo>
                    <a:lnTo>
                      <a:pt x="1634" y="1318"/>
                    </a:lnTo>
                    <a:lnTo>
                      <a:pt x="1622" y="1330"/>
                    </a:lnTo>
                    <a:lnTo>
                      <a:pt x="1618" y="1336"/>
                    </a:lnTo>
                    <a:lnTo>
                      <a:pt x="1618" y="1342"/>
                    </a:lnTo>
                    <a:lnTo>
                      <a:pt x="1618" y="1350"/>
                    </a:lnTo>
                    <a:lnTo>
                      <a:pt x="1618" y="1350"/>
                    </a:lnTo>
                    <a:lnTo>
                      <a:pt x="1620" y="1356"/>
                    </a:lnTo>
                    <a:lnTo>
                      <a:pt x="1622" y="1358"/>
                    </a:lnTo>
                    <a:lnTo>
                      <a:pt x="1626" y="1360"/>
                    </a:lnTo>
                    <a:lnTo>
                      <a:pt x="1628" y="1362"/>
                    </a:lnTo>
                    <a:lnTo>
                      <a:pt x="1624" y="1366"/>
                    </a:lnTo>
                    <a:lnTo>
                      <a:pt x="1624" y="1366"/>
                    </a:lnTo>
                    <a:lnTo>
                      <a:pt x="1622" y="1368"/>
                    </a:lnTo>
                    <a:lnTo>
                      <a:pt x="1622" y="1370"/>
                    </a:lnTo>
                    <a:lnTo>
                      <a:pt x="1624" y="1372"/>
                    </a:lnTo>
                    <a:lnTo>
                      <a:pt x="1626" y="1374"/>
                    </a:lnTo>
                    <a:lnTo>
                      <a:pt x="1624" y="1376"/>
                    </a:lnTo>
                    <a:lnTo>
                      <a:pt x="1624" y="1376"/>
                    </a:lnTo>
                    <a:lnTo>
                      <a:pt x="1620" y="1378"/>
                    </a:lnTo>
                    <a:lnTo>
                      <a:pt x="1620" y="1382"/>
                    </a:lnTo>
                    <a:lnTo>
                      <a:pt x="1620" y="1384"/>
                    </a:lnTo>
                    <a:lnTo>
                      <a:pt x="1622" y="1386"/>
                    </a:lnTo>
                    <a:lnTo>
                      <a:pt x="1630" y="1392"/>
                    </a:lnTo>
                    <a:lnTo>
                      <a:pt x="1642" y="1396"/>
                    </a:lnTo>
                    <a:lnTo>
                      <a:pt x="1642" y="1396"/>
                    </a:lnTo>
                    <a:lnTo>
                      <a:pt x="1650" y="1398"/>
                    </a:lnTo>
                    <a:lnTo>
                      <a:pt x="1656" y="1396"/>
                    </a:lnTo>
                    <a:lnTo>
                      <a:pt x="1662" y="1394"/>
                    </a:lnTo>
                    <a:lnTo>
                      <a:pt x="1670" y="1394"/>
                    </a:lnTo>
                    <a:lnTo>
                      <a:pt x="1670" y="1394"/>
                    </a:lnTo>
                    <a:lnTo>
                      <a:pt x="1676" y="1396"/>
                    </a:lnTo>
                    <a:lnTo>
                      <a:pt x="1676" y="1398"/>
                    </a:lnTo>
                    <a:lnTo>
                      <a:pt x="1676" y="1400"/>
                    </a:lnTo>
                    <a:lnTo>
                      <a:pt x="1682" y="1400"/>
                    </a:lnTo>
                    <a:lnTo>
                      <a:pt x="1682" y="1400"/>
                    </a:lnTo>
                    <a:lnTo>
                      <a:pt x="1688" y="1402"/>
                    </a:lnTo>
                    <a:lnTo>
                      <a:pt x="1688" y="1404"/>
                    </a:lnTo>
                    <a:lnTo>
                      <a:pt x="1686" y="1412"/>
                    </a:lnTo>
                    <a:lnTo>
                      <a:pt x="1686" y="1416"/>
                    </a:lnTo>
                    <a:lnTo>
                      <a:pt x="1686" y="1420"/>
                    </a:lnTo>
                    <a:lnTo>
                      <a:pt x="1688" y="1422"/>
                    </a:lnTo>
                    <a:lnTo>
                      <a:pt x="1694" y="1420"/>
                    </a:lnTo>
                    <a:lnTo>
                      <a:pt x="1694" y="1420"/>
                    </a:lnTo>
                    <a:lnTo>
                      <a:pt x="1700" y="1420"/>
                    </a:lnTo>
                    <a:lnTo>
                      <a:pt x="1702" y="1422"/>
                    </a:lnTo>
                    <a:lnTo>
                      <a:pt x="1706" y="1424"/>
                    </a:lnTo>
                    <a:lnTo>
                      <a:pt x="1714" y="1422"/>
                    </a:lnTo>
                    <a:lnTo>
                      <a:pt x="1714" y="1422"/>
                    </a:lnTo>
                    <a:lnTo>
                      <a:pt x="1718" y="1422"/>
                    </a:lnTo>
                    <a:lnTo>
                      <a:pt x="1722" y="1422"/>
                    </a:lnTo>
                    <a:lnTo>
                      <a:pt x="1730" y="1426"/>
                    </a:lnTo>
                    <a:lnTo>
                      <a:pt x="1736" y="1430"/>
                    </a:lnTo>
                    <a:lnTo>
                      <a:pt x="1738" y="1430"/>
                    </a:lnTo>
                    <a:lnTo>
                      <a:pt x="1742" y="1428"/>
                    </a:lnTo>
                    <a:lnTo>
                      <a:pt x="1742" y="1428"/>
                    </a:lnTo>
                    <a:lnTo>
                      <a:pt x="1744" y="1428"/>
                    </a:lnTo>
                    <a:lnTo>
                      <a:pt x="1748" y="1430"/>
                    </a:lnTo>
                    <a:lnTo>
                      <a:pt x="1750" y="1434"/>
                    </a:lnTo>
                    <a:lnTo>
                      <a:pt x="1750" y="1442"/>
                    </a:lnTo>
                    <a:lnTo>
                      <a:pt x="1748" y="1444"/>
                    </a:lnTo>
                    <a:lnTo>
                      <a:pt x="1744" y="1446"/>
                    </a:lnTo>
                    <a:lnTo>
                      <a:pt x="1744" y="1446"/>
                    </a:lnTo>
                    <a:lnTo>
                      <a:pt x="1742" y="1448"/>
                    </a:lnTo>
                    <a:lnTo>
                      <a:pt x="1742" y="1450"/>
                    </a:lnTo>
                    <a:lnTo>
                      <a:pt x="1748" y="1458"/>
                    </a:lnTo>
                    <a:lnTo>
                      <a:pt x="1758" y="1464"/>
                    </a:lnTo>
                    <a:lnTo>
                      <a:pt x="1764" y="1464"/>
                    </a:lnTo>
                    <a:lnTo>
                      <a:pt x="1768" y="1464"/>
                    </a:lnTo>
                    <a:lnTo>
                      <a:pt x="1768" y="1464"/>
                    </a:lnTo>
                    <a:lnTo>
                      <a:pt x="1774" y="1458"/>
                    </a:lnTo>
                    <a:lnTo>
                      <a:pt x="1778" y="1454"/>
                    </a:lnTo>
                    <a:lnTo>
                      <a:pt x="1778" y="1452"/>
                    </a:lnTo>
                    <a:lnTo>
                      <a:pt x="1778" y="1454"/>
                    </a:lnTo>
                    <a:lnTo>
                      <a:pt x="1780" y="1460"/>
                    </a:lnTo>
                    <a:lnTo>
                      <a:pt x="1780" y="1460"/>
                    </a:lnTo>
                    <a:lnTo>
                      <a:pt x="1780" y="1468"/>
                    </a:lnTo>
                    <a:lnTo>
                      <a:pt x="1784" y="1470"/>
                    </a:lnTo>
                    <a:lnTo>
                      <a:pt x="1786" y="1470"/>
                    </a:lnTo>
                    <a:lnTo>
                      <a:pt x="1786" y="1474"/>
                    </a:lnTo>
                    <a:lnTo>
                      <a:pt x="1786" y="1474"/>
                    </a:lnTo>
                    <a:lnTo>
                      <a:pt x="1784" y="1476"/>
                    </a:lnTo>
                    <a:lnTo>
                      <a:pt x="1782" y="1476"/>
                    </a:lnTo>
                    <a:lnTo>
                      <a:pt x="1780" y="1472"/>
                    </a:lnTo>
                    <a:lnTo>
                      <a:pt x="1776" y="1468"/>
                    </a:lnTo>
                    <a:lnTo>
                      <a:pt x="1774" y="1468"/>
                    </a:lnTo>
                    <a:lnTo>
                      <a:pt x="1772" y="1470"/>
                    </a:lnTo>
                    <a:lnTo>
                      <a:pt x="1772" y="1470"/>
                    </a:lnTo>
                    <a:lnTo>
                      <a:pt x="1770" y="1472"/>
                    </a:lnTo>
                    <a:lnTo>
                      <a:pt x="1772" y="1476"/>
                    </a:lnTo>
                    <a:lnTo>
                      <a:pt x="1780" y="1484"/>
                    </a:lnTo>
                    <a:lnTo>
                      <a:pt x="1790" y="1486"/>
                    </a:lnTo>
                    <a:lnTo>
                      <a:pt x="1794" y="1486"/>
                    </a:lnTo>
                    <a:lnTo>
                      <a:pt x="1794" y="1484"/>
                    </a:lnTo>
                    <a:lnTo>
                      <a:pt x="1794" y="1484"/>
                    </a:lnTo>
                    <a:lnTo>
                      <a:pt x="1796" y="1478"/>
                    </a:lnTo>
                    <a:lnTo>
                      <a:pt x="1800" y="1474"/>
                    </a:lnTo>
                    <a:lnTo>
                      <a:pt x="1804" y="1474"/>
                    </a:lnTo>
                    <a:lnTo>
                      <a:pt x="1804" y="1478"/>
                    </a:lnTo>
                    <a:lnTo>
                      <a:pt x="1804" y="1478"/>
                    </a:lnTo>
                    <a:lnTo>
                      <a:pt x="1804" y="1486"/>
                    </a:lnTo>
                    <a:lnTo>
                      <a:pt x="1806" y="1492"/>
                    </a:lnTo>
                    <a:lnTo>
                      <a:pt x="1808" y="1498"/>
                    </a:lnTo>
                    <a:lnTo>
                      <a:pt x="1808" y="1504"/>
                    </a:lnTo>
                    <a:lnTo>
                      <a:pt x="1808" y="1504"/>
                    </a:lnTo>
                    <a:lnTo>
                      <a:pt x="1808" y="1510"/>
                    </a:lnTo>
                    <a:lnTo>
                      <a:pt x="1810" y="1512"/>
                    </a:lnTo>
                    <a:lnTo>
                      <a:pt x="1812" y="1510"/>
                    </a:lnTo>
                    <a:lnTo>
                      <a:pt x="1816" y="1506"/>
                    </a:lnTo>
                    <a:lnTo>
                      <a:pt x="1816" y="1506"/>
                    </a:lnTo>
                    <a:lnTo>
                      <a:pt x="1818" y="1504"/>
                    </a:lnTo>
                    <a:lnTo>
                      <a:pt x="1820" y="1506"/>
                    </a:lnTo>
                    <a:lnTo>
                      <a:pt x="1822" y="1508"/>
                    </a:lnTo>
                    <a:lnTo>
                      <a:pt x="1822" y="1508"/>
                    </a:lnTo>
                    <a:lnTo>
                      <a:pt x="1822" y="1516"/>
                    </a:lnTo>
                    <a:lnTo>
                      <a:pt x="1824" y="1520"/>
                    </a:lnTo>
                    <a:lnTo>
                      <a:pt x="1828" y="1526"/>
                    </a:lnTo>
                    <a:lnTo>
                      <a:pt x="1832" y="1528"/>
                    </a:lnTo>
                    <a:lnTo>
                      <a:pt x="1832" y="1530"/>
                    </a:lnTo>
                    <a:lnTo>
                      <a:pt x="1832" y="1534"/>
                    </a:lnTo>
                    <a:lnTo>
                      <a:pt x="1832" y="1534"/>
                    </a:lnTo>
                    <a:lnTo>
                      <a:pt x="1832" y="1538"/>
                    </a:lnTo>
                    <a:lnTo>
                      <a:pt x="1830" y="1538"/>
                    </a:lnTo>
                    <a:lnTo>
                      <a:pt x="1826" y="1540"/>
                    </a:lnTo>
                    <a:lnTo>
                      <a:pt x="1824" y="1540"/>
                    </a:lnTo>
                    <a:lnTo>
                      <a:pt x="1824" y="1542"/>
                    </a:lnTo>
                    <a:lnTo>
                      <a:pt x="1830" y="1550"/>
                    </a:lnTo>
                    <a:lnTo>
                      <a:pt x="1830" y="1550"/>
                    </a:lnTo>
                    <a:lnTo>
                      <a:pt x="1836" y="1562"/>
                    </a:lnTo>
                    <a:lnTo>
                      <a:pt x="1840" y="1570"/>
                    </a:lnTo>
                    <a:lnTo>
                      <a:pt x="1840" y="1582"/>
                    </a:lnTo>
                    <a:lnTo>
                      <a:pt x="1840" y="1600"/>
                    </a:lnTo>
                    <a:lnTo>
                      <a:pt x="1840" y="1600"/>
                    </a:lnTo>
                    <a:lnTo>
                      <a:pt x="1838" y="1608"/>
                    </a:lnTo>
                    <a:lnTo>
                      <a:pt x="1836" y="1610"/>
                    </a:lnTo>
                    <a:lnTo>
                      <a:pt x="1834" y="1608"/>
                    </a:lnTo>
                    <a:lnTo>
                      <a:pt x="1834" y="1604"/>
                    </a:lnTo>
                    <a:lnTo>
                      <a:pt x="1828" y="1570"/>
                    </a:lnTo>
                    <a:lnTo>
                      <a:pt x="1828" y="1570"/>
                    </a:lnTo>
                    <a:lnTo>
                      <a:pt x="1824" y="1564"/>
                    </a:lnTo>
                    <a:lnTo>
                      <a:pt x="1816" y="1560"/>
                    </a:lnTo>
                    <a:lnTo>
                      <a:pt x="1808" y="1558"/>
                    </a:lnTo>
                    <a:lnTo>
                      <a:pt x="1798" y="1556"/>
                    </a:lnTo>
                    <a:lnTo>
                      <a:pt x="1776" y="1554"/>
                    </a:lnTo>
                    <a:lnTo>
                      <a:pt x="1766" y="1552"/>
                    </a:lnTo>
                    <a:lnTo>
                      <a:pt x="1758" y="1548"/>
                    </a:lnTo>
                    <a:lnTo>
                      <a:pt x="1758" y="1548"/>
                    </a:lnTo>
                    <a:lnTo>
                      <a:pt x="1752" y="1546"/>
                    </a:lnTo>
                    <a:lnTo>
                      <a:pt x="1746" y="1546"/>
                    </a:lnTo>
                    <a:lnTo>
                      <a:pt x="1744" y="1548"/>
                    </a:lnTo>
                    <a:lnTo>
                      <a:pt x="1742" y="1552"/>
                    </a:lnTo>
                    <a:lnTo>
                      <a:pt x="1744" y="1556"/>
                    </a:lnTo>
                    <a:lnTo>
                      <a:pt x="1746" y="1564"/>
                    </a:lnTo>
                    <a:lnTo>
                      <a:pt x="1754" y="1578"/>
                    </a:lnTo>
                    <a:lnTo>
                      <a:pt x="1754" y="1578"/>
                    </a:lnTo>
                    <a:lnTo>
                      <a:pt x="1758" y="1586"/>
                    </a:lnTo>
                    <a:lnTo>
                      <a:pt x="1764" y="1598"/>
                    </a:lnTo>
                    <a:lnTo>
                      <a:pt x="1770" y="1626"/>
                    </a:lnTo>
                    <a:lnTo>
                      <a:pt x="1774" y="1658"/>
                    </a:lnTo>
                    <a:lnTo>
                      <a:pt x="1774" y="1690"/>
                    </a:lnTo>
                    <a:lnTo>
                      <a:pt x="1774" y="1690"/>
                    </a:lnTo>
                    <a:lnTo>
                      <a:pt x="1774" y="1726"/>
                    </a:lnTo>
                    <a:lnTo>
                      <a:pt x="1770" y="1768"/>
                    </a:lnTo>
                    <a:lnTo>
                      <a:pt x="1766" y="1810"/>
                    </a:lnTo>
                    <a:lnTo>
                      <a:pt x="1762" y="1828"/>
                    </a:lnTo>
                    <a:lnTo>
                      <a:pt x="1756" y="1842"/>
                    </a:lnTo>
                    <a:lnTo>
                      <a:pt x="1756" y="1842"/>
                    </a:lnTo>
                    <a:lnTo>
                      <a:pt x="1754" y="1854"/>
                    </a:lnTo>
                    <a:lnTo>
                      <a:pt x="1754" y="1870"/>
                    </a:lnTo>
                    <a:lnTo>
                      <a:pt x="1756" y="1886"/>
                    </a:lnTo>
                    <a:lnTo>
                      <a:pt x="1760" y="1904"/>
                    </a:lnTo>
                    <a:lnTo>
                      <a:pt x="1764" y="1920"/>
                    </a:lnTo>
                    <a:lnTo>
                      <a:pt x="1766" y="1938"/>
                    </a:lnTo>
                    <a:lnTo>
                      <a:pt x="1766" y="1956"/>
                    </a:lnTo>
                    <a:lnTo>
                      <a:pt x="1762" y="1972"/>
                    </a:lnTo>
                    <a:lnTo>
                      <a:pt x="1762" y="1972"/>
                    </a:lnTo>
                    <a:lnTo>
                      <a:pt x="1760" y="1986"/>
                    </a:lnTo>
                    <a:lnTo>
                      <a:pt x="1758" y="1996"/>
                    </a:lnTo>
                    <a:lnTo>
                      <a:pt x="1762" y="2006"/>
                    </a:lnTo>
                    <a:lnTo>
                      <a:pt x="1766" y="2012"/>
                    </a:lnTo>
                    <a:lnTo>
                      <a:pt x="1774" y="2030"/>
                    </a:lnTo>
                    <a:lnTo>
                      <a:pt x="1778" y="2042"/>
                    </a:lnTo>
                    <a:lnTo>
                      <a:pt x="1780" y="2056"/>
                    </a:lnTo>
                    <a:lnTo>
                      <a:pt x="1780" y="2056"/>
                    </a:lnTo>
                    <a:lnTo>
                      <a:pt x="1784" y="2072"/>
                    </a:lnTo>
                    <a:lnTo>
                      <a:pt x="1786" y="2082"/>
                    </a:lnTo>
                    <a:lnTo>
                      <a:pt x="1792" y="2090"/>
                    </a:lnTo>
                    <a:lnTo>
                      <a:pt x="1798" y="2096"/>
                    </a:lnTo>
                    <a:lnTo>
                      <a:pt x="1808" y="2104"/>
                    </a:lnTo>
                    <a:lnTo>
                      <a:pt x="1812" y="2110"/>
                    </a:lnTo>
                    <a:lnTo>
                      <a:pt x="1814" y="2118"/>
                    </a:lnTo>
                    <a:lnTo>
                      <a:pt x="1814" y="2118"/>
                    </a:lnTo>
                    <a:lnTo>
                      <a:pt x="1816" y="2124"/>
                    </a:lnTo>
                    <a:lnTo>
                      <a:pt x="1818" y="2128"/>
                    </a:lnTo>
                    <a:lnTo>
                      <a:pt x="1824" y="2132"/>
                    </a:lnTo>
                    <a:lnTo>
                      <a:pt x="1828" y="2136"/>
                    </a:lnTo>
                    <a:lnTo>
                      <a:pt x="1832" y="2140"/>
                    </a:lnTo>
                    <a:lnTo>
                      <a:pt x="1834" y="2146"/>
                    </a:lnTo>
                    <a:lnTo>
                      <a:pt x="1836" y="2158"/>
                    </a:lnTo>
                    <a:lnTo>
                      <a:pt x="1836" y="2158"/>
                    </a:lnTo>
                    <a:lnTo>
                      <a:pt x="1838" y="2170"/>
                    </a:lnTo>
                    <a:lnTo>
                      <a:pt x="1842" y="2178"/>
                    </a:lnTo>
                    <a:lnTo>
                      <a:pt x="1846" y="2182"/>
                    </a:lnTo>
                    <a:lnTo>
                      <a:pt x="1852" y="2186"/>
                    </a:lnTo>
                    <a:lnTo>
                      <a:pt x="1856" y="2188"/>
                    </a:lnTo>
                    <a:lnTo>
                      <a:pt x="1860" y="2190"/>
                    </a:lnTo>
                    <a:lnTo>
                      <a:pt x="1862" y="2194"/>
                    </a:lnTo>
                    <a:lnTo>
                      <a:pt x="1860" y="2200"/>
                    </a:lnTo>
                    <a:lnTo>
                      <a:pt x="1860" y="2200"/>
                    </a:lnTo>
                    <a:lnTo>
                      <a:pt x="1858" y="2208"/>
                    </a:lnTo>
                    <a:lnTo>
                      <a:pt x="1858" y="2214"/>
                    </a:lnTo>
                    <a:lnTo>
                      <a:pt x="1860" y="2218"/>
                    </a:lnTo>
                    <a:lnTo>
                      <a:pt x="1862" y="2224"/>
                    </a:lnTo>
                    <a:lnTo>
                      <a:pt x="1872" y="2238"/>
                    </a:lnTo>
                    <a:lnTo>
                      <a:pt x="1890" y="2260"/>
                    </a:lnTo>
                    <a:lnTo>
                      <a:pt x="1890" y="2260"/>
                    </a:lnTo>
                    <a:lnTo>
                      <a:pt x="1900" y="2272"/>
                    </a:lnTo>
                    <a:lnTo>
                      <a:pt x="1904" y="2282"/>
                    </a:lnTo>
                    <a:lnTo>
                      <a:pt x="1908" y="2292"/>
                    </a:lnTo>
                    <a:lnTo>
                      <a:pt x="1908" y="2298"/>
                    </a:lnTo>
                    <a:lnTo>
                      <a:pt x="1910" y="2310"/>
                    </a:lnTo>
                    <a:lnTo>
                      <a:pt x="1912" y="2314"/>
                    </a:lnTo>
                    <a:lnTo>
                      <a:pt x="1916" y="2318"/>
                    </a:lnTo>
                    <a:lnTo>
                      <a:pt x="1916" y="2318"/>
                    </a:lnTo>
                    <a:lnTo>
                      <a:pt x="1920" y="2322"/>
                    </a:lnTo>
                    <a:lnTo>
                      <a:pt x="1926" y="2324"/>
                    </a:lnTo>
                    <a:lnTo>
                      <a:pt x="1940" y="2326"/>
                    </a:lnTo>
                    <a:lnTo>
                      <a:pt x="1948" y="2328"/>
                    </a:lnTo>
                    <a:lnTo>
                      <a:pt x="1958" y="2332"/>
                    </a:lnTo>
                    <a:lnTo>
                      <a:pt x="1968" y="2336"/>
                    </a:lnTo>
                    <a:lnTo>
                      <a:pt x="1978" y="2344"/>
                    </a:lnTo>
                    <a:lnTo>
                      <a:pt x="1978" y="2344"/>
                    </a:lnTo>
                    <a:lnTo>
                      <a:pt x="1986" y="2352"/>
                    </a:lnTo>
                    <a:lnTo>
                      <a:pt x="1994" y="2358"/>
                    </a:lnTo>
                    <a:lnTo>
                      <a:pt x="2006" y="2360"/>
                    </a:lnTo>
                    <a:lnTo>
                      <a:pt x="2016" y="2364"/>
                    </a:lnTo>
                    <a:lnTo>
                      <a:pt x="2022" y="2368"/>
                    </a:lnTo>
                    <a:lnTo>
                      <a:pt x="2030" y="2374"/>
                    </a:lnTo>
                    <a:lnTo>
                      <a:pt x="2030" y="2374"/>
                    </a:lnTo>
                    <a:lnTo>
                      <a:pt x="2036" y="2382"/>
                    </a:lnTo>
                    <a:lnTo>
                      <a:pt x="2040" y="2388"/>
                    </a:lnTo>
                    <a:lnTo>
                      <a:pt x="2046" y="2400"/>
                    </a:lnTo>
                    <a:lnTo>
                      <a:pt x="2048" y="2410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66" y="2454"/>
                    </a:lnTo>
                    <a:lnTo>
                      <a:pt x="2078" y="2480"/>
                    </a:lnTo>
                    <a:lnTo>
                      <a:pt x="2092" y="2520"/>
                    </a:lnTo>
                    <a:lnTo>
                      <a:pt x="2100" y="2548"/>
                    </a:lnTo>
                    <a:lnTo>
                      <a:pt x="2106" y="2560"/>
                    </a:lnTo>
                    <a:lnTo>
                      <a:pt x="2112" y="2568"/>
                    </a:lnTo>
                    <a:lnTo>
                      <a:pt x="2112" y="2568"/>
                    </a:lnTo>
                    <a:lnTo>
                      <a:pt x="2120" y="2578"/>
                    </a:lnTo>
                    <a:lnTo>
                      <a:pt x="2130" y="2586"/>
                    </a:lnTo>
                    <a:lnTo>
                      <a:pt x="2150" y="2604"/>
                    </a:lnTo>
                    <a:lnTo>
                      <a:pt x="2160" y="2614"/>
                    </a:lnTo>
                    <a:lnTo>
                      <a:pt x="2166" y="2624"/>
                    </a:lnTo>
                    <a:lnTo>
                      <a:pt x="2170" y="2636"/>
                    </a:lnTo>
                    <a:lnTo>
                      <a:pt x="2170" y="2650"/>
                    </a:lnTo>
                    <a:lnTo>
                      <a:pt x="2170" y="2650"/>
                    </a:lnTo>
                    <a:lnTo>
                      <a:pt x="2170" y="2656"/>
                    </a:lnTo>
                    <a:lnTo>
                      <a:pt x="2168" y="2662"/>
                    </a:lnTo>
                    <a:lnTo>
                      <a:pt x="2164" y="2664"/>
                    </a:lnTo>
                    <a:lnTo>
                      <a:pt x="2162" y="2668"/>
                    </a:lnTo>
                    <a:lnTo>
                      <a:pt x="2154" y="2668"/>
                    </a:lnTo>
                    <a:lnTo>
                      <a:pt x="2148" y="2668"/>
                    </a:lnTo>
                    <a:lnTo>
                      <a:pt x="2142" y="2668"/>
                    </a:lnTo>
                    <a:lnTo>
                      <a:pt x="2138" y="2668"/>
                    </a:lnTo>
                    <a:lnTo>
                      <a:pt x="2140" y="2672"/>
                    </a:lnTo>
                    <a:lnTo>
                      <a:pt x="2146" y="2682"/>
                    </a:lnTo>
                    <a:lnTo>
                      <a:pt x="2146" y="2682"/>
                    </a:lnTo>
                    <a:lnTo>
                      <a:pt x="2156" y="2692"/>
                    </a:lnTo>
                    <a:lnTo>
                      <a:pt x="2166" y="2700"/>
                    </a:lnTo>
                    <a:lnTo>
                      <a:pt x="2188" y="2716"/>
                    </a:lnTo>
                    <a:lnTo>
                      <a:pt x="2212" y="2730"/>
                    </a:lnTo>
                    <a:lnTo>
                      <a:pt x="2226" y="2738"/>
                    </a:lnTo>
                    <a:lnTo>
                      <a:pt x="2238" y="2748"/>
                    </a:lnTo>
                    <a:lnTo>
                      <a:pt x="2238" y="2748"/>
                    </a:lnTo>
                    <a:lnTo>
                      <a:pt x="2244" y="2754"/>
                    </a:lnTo>
                    <a:lnTo>
                      <a:pt x="2248" y="2758"/>
                    </a:lnTo>
                    <a:lnTo>
                      <a:pt x="2250" y="2764"/>
                    </a:lnTo>
                    <a:lnTo>
                      <a:pt x="2252" y="2770"/>
                    </a:lnTo>
                    <a:lnTo>
                      <a:pt x="2250" y="2782"/>
                    </a:lnTo>
                    <a:lnTo>
                      <a:pt x="2250" y="2794"/>
                    </a:lnTo>
                    <a:lnTo>
                      <a:pt x="2248" y="2808"/>
                    </a:lnTo>
                    <a:lnTo>
                      <a:pt x="2250" y="2814"/>
                    </a:lnTo>
                    <a:lnTo>
                      <a:pt x="2252" y="2820"/>
                    </a:lnTo>
                    <a:lnTo>
                      <a:pt x="2256" y="2828"/>
                    </a:lnTo>
                    <a:lnTo>
                      <a:pt x="2262" y="2834"/>
                    </a:lnTo>
                    <a:lnTo>
                      <a:pt x="2270" y="2842"/>
                    </a:lnTo>
                    <a:lnTo>
                      <a:pt x="2280" y="2850"/>
                    </a:lnTo>
                    <a:lnTo>
                      <a:pt x="2280" y="2850"/>
                    </a:lnTo>
                    <a:lnTo>
                      <a:pt x="2300" y="2866"/>
                    </a:lnTo>
                    <a:lnTo>
                      <a:pt x="2316" y="2882"/>
                    </a:lnTo>
                    <a:lnTo>
                      <a:pt x="2326" y="2894"/>
                    </a:lnTo>
                    <a:lnTo>
                      <a:pt x="2332" y="2906"/>
                    </a:lnTo>
                    <a:lnTo>
                      <a:pt x="2336" y="2914"/>
                    </a:lnTo>
                    <a:lnTo>
                      <a:pt x="2340" y="2918"/>
                    </a:lnTo>
                    <a:lnTo>
                      <a:pt x="2344" y="2920"/>
                    </a:lnTo>
                    <a:lnTo>
                      <a:pt x="2350" y="2916"/>
                    </a:lnTo>
                    <a:lnTo>
                      <a:pt x="2350" y="2916"/>
                    </a:lnTo>
                    <a:lnTo>
                      <a:pt x="2358" y="2910"/>
                    </a:lnTo>
                    <a:lnTo>
                      <a:pt x="2362" y="2906"/>
                    </a:lnTo>
                    <a:lnTo>
                      <a:pt x="2364" y="2900"/>
                    </a:lnTo>
                    <a:lnTo>
                      <a:pt x="2364" y="2896"/>
                    </a:lnTo>
                    <a:lnTo>
                      <a:pt x="2358" y="2884"/>
                    </a:lnTo>
                    <a:lnTo>
                      <a:pt x="2346" y="2864"/>
                    </a:lnTo>
                    <a:lnTo>
                      <a:pt x="2346" y="2864"/>
                    </a:lnTo>
                    <a:lnTo>
                      <a:pt x="2340" y="2856"/>
                    </a:lnTo>
                    <a:lnTo>
                      <a:pt x="2336" y="2850"/>
                    </a:lnTo>
                    <a:lnTo>
                      <a:pt x="2332" y="2850"/>
                    </a:lnTo>
                    <a:lnTo>
                      <a:pt x="2330" y="2850"/>
                    </a:lnTo>
                    <a:lnTo>
                      <a:pt x="2324" y="2854"/>
                    </a:lnTo>
                    <a:lnTo>
                      <a:pt x="2320" y="2854"/>
                    </a:lnTo>
                    <a:lnTo>
                      <a:pt x="2316" y="2850"/>
                    </a:lnTo>
                    <a:lnTo>
                      <a:pt x="2316" y="2850"/>
                    </a:lnTo>
                    <a:lnTo>
                      <a:pt x="2312" y="2846"/>
                    </a:lnTo>
                    <a:lnTo>
                      <a:pt x="2310" y="2842"/>
                    </a:lnTo>
                    <a:lnTo>
                      <a:pt x="2310" y="2832"/>
                    </a:lnTo>
                    <a:lnTo>
                      <a:pt x="2310" y="2826"/>
                    </a:lnTo>
                    <a:lnTo>
                      <a:pt x="2310" y="2820"/>
                    </a:lnTo>
                    <a:lnTo>
                      <a:pt x="2306" y="2810"/>
                    </a:lnTo>
                    <a:lnTo>
                      <a:pt x="2300" y="2798"/>
                    </a:lnTo>
                    <a:lnTo>
                      <a:pt x="2300" y="2798"/>
                    </a:lnTo>
                    <a:lnTo>
                      <a:pt x="2290" y="2776"/>
                    </a:lnTo>
                    <a:lnTo>
                      <a:pt x="2286" y="2762"/>
                    </a:lnTo>
                    <a:lnTo>
                      <a:pt x="2282" y="2748"/>
                    </a:lnTo>
                    <a:lnTo>
                      <a:pt x="2276" y="2730"/>
                    </a:lnTo>
                    <a:lnTo>
                      <a:pt x="2276" y="2730"/>
                    </a:lnTo>
                    <a:lnTo>
                      <a:pt x="2270" y="2718"/>
                    </a:lnTo>
                    <a:lnTo>
                      <a:pt x="2264" y="2708"/>
                    </a:lnTo>
                    <a:lnTo>
                      <a:pt x="2250" y="2690"/>
                    </a:lnTo>
                    <a:lnTo>
                      <a:pt x="2236" y="2672"/>
                    </a:lnTo>
                    <a:lnTo>
                      <a:pt x="2230" y="2662"/>
                    </a:lnTo>
                    <a:lnTo>
                      <a:pt x="2224" y="2648"/>
                    </a:lnTo>
                    <a:lnTo>
                      <a:pt x="2224" y="2648"/>
                    </a:lnTo>
                    <a:lnTo>
                      <a:pt x="2220" y="2636"/>
                    </a:lnTo>
                    <a:lnTo>
                      <a:pt x="2214" y="2624"/>
                    </a:lnTo>
                    <a:lnTo>
                      <a:pt x="2198" y="2604"/>
                    </a:lnTo>
                    <a:lnTo>
                      <a:pt x="2182" y="2584"/>
                    </a:lnTo>
                    <a:lnTo>
                      <a:pt x="2168" y="2564"/>
                    </a:lnTo>
                    <a:lnTo>
                      <a:pt x="2168" y="2564"/>
                    </a:lnTo>
                    <a:lnTo>
                      <a:pt x="2160" y="2550"/>
                    </a:lnTo>
                    <a:lnTo>
                      <a:pt x="2154" y="2534"/>
                    </a:lnTo>
                    <a:lnTo>
                      <a:pt x="2148" y="2516"/>
                    </a:lnTo>
                    <a:lnTo>
                      <a:pt x="2144" y="2498"/>
                    </a:lnTo>
                    <a:lnTo>
                      <a:pt x="2142" y="2482"/>
                    </a:lnTo>
                    <a:lnTo>
                      <a:pt x="2142" y="2470"/>
                    </a:lnTo>
                    <a:lnTo>
                      <a:pt x="2144" y="2466"/>
                    </a:lnTo>
                    <a:lnTo>
                      <a:pt x="2146" y="2464"/>
                    </a:lnTo>
                    <a:lnTo>
                      <a:pt x="2148" y="2464"/>
                    </a:lnTo>
                    <a:lnTo>
                      <a:pt x="2154" y="2466"/>
                    </a:lnTo>
                    <a:lnTo>
                      <a:pt x="2154" y="2466"/>
                    </a:lnTo>
                    <a:lnTo>
                      <a:pt x="2168" y="2474"/>
                    </a:lnTo>
                    <a:lnTo>
                      <a:pt x="2172" y="2476"/>
                    </a:lnTo>
                    <a:lnTo>
                      <a:pt x="2178" y="2474"/>
                    </a:lnTo>
                    <a:lnTo>
                      <a:pt x="2186" y="2478"/>
                    </a:lnTo>
                    <a:lnTo>
                      <a:pt x="2186" y="2478"/>
                    </a:lnTo>
                    <a:lnTo>
                      <a:pt x="2198" y="2484"/>
                    </a:lnTo>
                    <a:lnTo>
                      <a:pt x="2202" y="2488"/>
                    </a:lnTo>
                    <a:lnTo>
                      <a:pt x="2206" y="2492"/>
                    </a:lnTo>
                    <a:lnTo>
                      <a:pt x="2214" y="2508"/>
                    </a:lnTo>
                    <a:lnTo>
                      <a:pt x="2222" y="2536"/>
                    </a:lnTo>
                    <a:lnTo>
                      <a:pt x="2222" y="2536"/>
                    </a:lnTo>
                    <a:lnTo>
                      <a:pt x="2228" y="2556"/>
                    </a:lnTo>
                    <a:lnTo>
                      <a:pt x="2236" y="2574"/>
                    </a:lnTo>
                    <a:lnTo>
                      <a:pt x="2244" y="2594"/>
                    </a:lnTo>
                    <a:lnTo>
                      <a:pt x="2254" y="2612"/>
                    </a:lnTo>
                    <a:lnTo>
                      <a:pt x="2264" y="2628"/>
                    </a:lnTo>
                    <a:lnTo>
                      <a:pt x="2276" y="2642"/>
                    </a:lnTo>
                    <a:lnTo>
                      <a:pt x="2288" y="2654"/>
                    </a:lnTo>
                    <a:lnTo>
                      <a:pt x="2300" y="2664"/>
                    </a:lnTo>
                    <a:lnTo>
                      <a:pt x="2300" y="2664"/>
                    </a:lnTo>
                    <a:lnTo>
                      <a:pt x="2308" y="2672"/>
                    </a:lnTo>
                    <a:lnTo>
                      <a:pt x="2314" y="2678"/>
                    </a:lnTo>
                    <a:lnTo>
                      <a:pt x="2320" y="2694"/>
                    </a:lnTo>
                    <a:lnTo>
                      <a:pt x="2324" y="2700"/>
                    </a:lnTo>
                    <a:lnTo>
                      <a:pt x="2328" y="2706"/>
                    </a:lnTo>
                    <a:lnTo>
                      <a:pt x="2338" y="2714"/>
                    </a:lnTo>
                    <a:lnTo>
                      <a:pt x="2352" y="2722"/>
                    </a:lnTo>
                    <a:lnTo>
                      <a:pt x="2352" y="2722"/>
                    </a:lnTo>
                    <a:lnTo>
                      <a:pt x="2360" y="2724"/>
                    </a:lnTo>
                    <a:lnTo>
                      <a:pt x="2364" y="2728"/>
                    </a:lnTo>
                    <a:lnTo>
                      <a:pt x="2368" y="2732"/>
                    </a:lnTo>
                    <a:lnTo>
                      <a:pt x="2370" y="2736"/>
                    </a:lnTo>
                    <a:lnTo>
                      <a:pt x="2368" y="2746"/>
                    </a:lnTo>
                    <a:lnTo>
                      <a:pt x="2366" y="2754"/>
                    </a:lnTo>
                    <a:lnTo>
                      <a:pt x="2364" y="2764"/>
                    </a:lnTo>
                    <a:lnTo>
                      <a:pt x="2362" y="2772"/>
                    </a:lnTo>
                    <a:lnTo>
                      <a:pt x="2364" y="2776"/>
                    </a:lnTo>
                    <a:lnTo>
                      <a:pt x="2368" y="2782"/>
                    </a:lnTo>
                    <a:lnTo>
                      <a:pt x="2372" y="2786"/>
                    </a:lnTo>
                    <a:lnTo>
                      <a:pt x="2380" y="2790"/>
                    </a:lnTo>
                    <a:lnTo>
                      <a:pt x="2380" y="2790"/>
                    </a:lnTo>
                    <a:lnTo>
                      <a:pt x="2394" y="2798"/>
                    </a:lnTo>
                    <a:lnTo>
                      <a:pt x="2402" y="2804"/>
                    </a:lnTo>
                    <a:lnTo>
                      <a:pt x="2408" y="2810"/>
                    </a:lnTo>
                    <a:lnTo>
                      <a:pt x="2410" y="2816"/>
                    </a:lnTo>
                    <a:lnTo>
                      <a:pt x="2422" y="2834"/>
                    </a:lnTo>
                    <a:lnTo>
                      <a:pt x="2432" y="2848"/>
                    </a:lnTo>
                    <a:lnTo>
                      <a:pt x="2450" y="2864"/>
                    </a:lnTo>
                    <a:lnTo>
                      <a:pt x="2450" y="2864"/>
                    </a:lnTo>
                    <a:lnTo>
                      <a:pt x="2476" y="2890"/>
                    </a:lnTo>
                    <a:lnTo>
                      <a:pt x="2494" y="2912"/>
                    </a:lnTo>
                    <a:lnTo>
                      <a:pt x="2504" y="2928"/>
                    </a:lnTo>
                    <a:lnTo>
                      <a:pt x="2512" y="2942"/>
                    </a:lnTo>
                    <a:lnTo>
                      <a:pt x="2516" y="2954"/>
                    </a:lnTo>
                    <a:lnTo>
                      <a:pt x="2518" y="2964"/>
                    </a:lnTo>
                    <a:lnTo>
                      <a:pt x="2522" y="2976"/>
                    </a:lnTo>
                    <a:lnTo>
                      <a:pt x="2526" y="2988"/>
                    </a:lnTo>
                    <a:lnTo>
                      <a:pt x="2526" y="2988"/>
                    </a:lnTo>
                    <a:lnTo>
                      <a:pt x="2530" y="2998"/>
                    </a:lnTo>
                    <a:lnTo>
                      <a:pt x="2530" y="3010"/>
                    </a:lnTo>
                    <a:lnTo>
                      <a:pt x="2528" y="3020"/>
                    </a:lnTo>
                    <a:lnTo>
                      <a:pt x="2524" y="3028"/>
                    </a:lnTo>
                    <a:lnTo>
                      <a:pt x="2518" y="3038"/>
                    </a:lnTo>
                    <a:lnTo>
                      <a:pt x="2516" y="3050"/>
                    </a:lnTo>
                    <a:lnTo>
                      <a:pt x="2516" y="3060"/>
                    </a:lnTo>
                    <a:lnTo>
                      <a:pt x="2520" y="3072"/>
                    </a:lnTo>
                    <a:lnTo>
                      <a:pt x="2520" y="3072"/>
                    </a:lnTo>
                    <a:lnTo>
                      <a:pt x="2528" y="3084"/>
                    </a:lnTo>
                    <a:lnTo>
                      <a:pt x="2534" y="3094"/>
                    </a:lnTo>
                    <a:lnTo>
                      <a:pt x="2550" y="3106"/>
                    </a:lnTo>
                    <a:lnTo>
                      <a:pt x="2570" y="3120"/>
                    </a:lnTo>
                    <a:lnTo>
                      <a:pt x="2580" y="3130"/>
                    </a:lnTo>
                    <a:lnTo>
                      <a:pt x="2594" y="3140"/>
                    </a:lnTo>
                    <a:lnTo>
                      <a:pt x="2594" y="3140"/>
                    </a:lnTo>
                    <a:lnTo>
                      <a:pt x="2606" y="3152"/>
                    </a:lnTo>
                    <a:lnTo>
                      <a:pt x="2618" y="3158"/>
                    </a:lnTo>
                    <a:lnTo>
                      <a:pt x="2628" y="3162"/>
                    </a:lnTo>
                    <a:lnTo>
                      <a:pt x="2638" y="3164"/>
                    </a:lnTo>
                    <a:lnTo>
                      <a:pt x="2648" y="3168"/>
                    </a:lnTo>
                    <a:lnTo>
                      <a:pt x="2658" y="3170"/>
                    </a:lnTo>
                    <a:lnTo>
                      <a:pt x="2668" y="3176"/>
                    </a:lnTo>
                    <a:lnTo>
                      <a:pt x="2680" y="3186"/>
                    </a:lnTo>
                    <a:lnTo>
                      <a:pt x="2680" y="3186"/>
                    </a:lnTo>
                    <a:lnTo>
                      <a:pt x="2694" y="3198"/>
                    </a:lnTo>
                    <a:lnTo>
                      <a:pt x="2714" y="3210"/>
                    </a:lnTo>
                    <a:lnTo>
                      <a:pt x="2736" y="3224"/>
                    </a:lnTo>
                    <a:lnTo>
                      <a:pt x="2762" y="3236"/>
                    </a:lnTo>
                    <a:lnTo>
                      <a:pt x="2814" y="3260"/>
                    </a:lnTo>
                    <a:lnTo>
                      <a:pt x="2862" y="3278"/>
                    </a:lnTo>
                    <a:lnTo>
                      <a:pt x="2862" y="3278"/>
                    </a:lnTo>
                    <a:lnTo>
                      <a:pt x="2880" y="3282"/>
                    </a:lnTo>
                    <a:lnTo>
                      <a:pt x="2894" y="3282"/>
                    </a:lnTo>
                    <a:lnTo>
                      <a:pt x="2906" y="3278"/>
                    </a:lnTo>
                    <a:lnTo>
                      <a:pt x="2916" y="3272"/>
                    </a:lnTo>
                    <a:lnTo>
                      <a:pt x="2926" y="3266"/>
                    </a:lnTo>
                    <a:lnTo>
                      <a:pt x="2938" y="3260"/>
                    </a:lnTo>
                    <a:lnTo>
                      <a:pt x="2950" y="3258"/>
                    </a:lnTo>
                    <a:lnTo>
                      <a:pt x="2968" y="3260"/>
                    </a:lnTo>
                    <a:lnTo>
                      <a:pt x="2968" y="3260"/>
                    </a:lnTo>
                    <a:lnTo>
                      <a:pt x="2984" y="3264"/>
                    </a:lnTo>
                    <a:lnTo>
                      <a:pt x="2996" y="3272"/>
                    </a:lnTo>
                    <a:lnTo>
                      <a:pt x="3006" y="3280"/>
                    </a:lnTo>
                    <a:lnTo>
                      <a:pt x="3014" y="3290"/>
                    </a:lnTo>
                    <a:lnTo>
                      <a:pt x="3032" y="3314"/>
                    </a:lnTo>
                    <a:lnTo>
                      <a:pt x="3042" y="3326"/>
                    </a:lnTo>
                    <a:lnTo>
                      <a:pt x="3054" y="3338"/>
                    </a:lnTo>
                    <a:lnTo>
                      <a:pt x="3054" y="3338"/>
                    </a:lnTo>
                    <a:lnTo>
                      <a:pt x="3072" y="3356"/>
                    </a:lnTo>
                    <a:lnTo>
                      <a:pt x="3086" y="3364"/>
                    </a:lnTo>
                    <a:lnTo>
                      <a:pt x="3094" y="3368"/>
                    </a:lnTo>
                    <a:lnTo>
                      <a:pt x="3104" y="3368"/>
                    </a:lnTo>
                    <a:lnTo>
                      <a:pt x="3104" y="3368"/>
                    </a:lnTo>
                    <a:lnTo>
                      <a:pt x="3116" y="3368"/>
                    </a:lnTo>
                    <a:lnTo>
                      <a:pt x="3124" y="3370"/>
                    </a:lnTo>
                    <a:lnTo>
                      <a:pt x="3140" y="3376"/>
                    </a:lnTo>
                    <a:lnTo>
                      <a:pt x="3140" y="3376"/>
                    </a:lnTo>
                    <a:lnTo>
                      <a:pt x="3146" y="3382"/>
                    </a:lnTo>
                    <a:lnTo>
                      <a:pt x="3150" y="3386"/>
                    </a:lnTo>
                    <a:lnTo>
                      <a:pt x="3152" y="3388"/>
                    </a:lnTo>
                    <a:lnTo>
                      <a:pt x="3160" y="3390"/>
                    </a:lnTo>
                    <a:lnTo>
                      <a:pt x="3160" y="3390"/>
                    </a:lnTo>
                    <a:lnTo>
                      <a:pt x="3174" y="3392"/>
                    </a:lnTo>
                    <a:lnTo>
                      <a:pt x="3186" y="3398"/>
                    </a:lnTo>
                    <a:lnTo>
                      <a:pt x="3196" y="3404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4"/>
                    </a:lnTo>
                    <a:lnTo>
                      <a:pt x="3202" y="3402"/>
                    </a:lnTo>
                    <a:lnTo>
                      <a:pt x="3202" y="3400"/>
                    </a:lnTo>
                    <a:lnTo>
                      <a:pt x="3210" y="3404"/>
                    </a:lnTo>
                    <a:lnTo>
                      <a:pt x="3210" y="3404"/>
                    </a:lnTo>
                    <a:lnTo>
                      <a:pt x="3212" y="3406"/>
                    </a:lnTo>
                    <a:lnTo>
                      <a:pt x="3218" y="3406"/>
                    </a:lnTo>
                    <a:lnTo>
                      <a:pt x="3226" y="3406"/>
                    </a:lnTo>
                    <a:lnTo>
                      <a:pt x="3234" y="3404"/>
                    </a:lnTo>
                    <a:lnTo>
                      <a:pt x="3236" y="3402"/>
                    </a:lnTo>
                    <a:lnTo>
                      <a:pt x="3234" y="3400"/>
                    </a:lnTo>
                    <a:lnTo>
                      <a:pt x="3234" y="3400"/>
                    </a:lnTo>
                    <a:lnTo>
                      <a:pt x="3230" y="3398"/>
                    </a:lnTo>
                    <a:lnTo>
                      <a:pt x="3230" y="3396"/>
                    </a:lnTo>
                    <a:lnTo>
                      <a:pt x="3230" y="3394"/>
                    </a:lnTo>
                    <a:lnTo>
                      <a:pt x="3232" y="3394"/>
                    </a:lnTo>
                    <a:lnTo>
                      <a:pt x="3232" y="3394"/>
                    </a:lnTo>
                    <a:lnTo>
                      <a:pt x="3236" y="3396"/>
                    </a:lnTo>
                    <a:lnTo>
                      <a:pt x="3238" y="3396"/>
                    </a:lnTo>
                    <a:lnTo>
                      <a:pt x="3240" y="3392"/>
                    </a:lnTo>
                    <a:lnTo>
                      <a:pt x="3240" y="3392"/>
                    </a:lnTo>
                    <a:lnTo>
                      <a:pt x="3242" y="3398"/>
                    </a:lnTo>
                    <a:lnTo>
                      <a:pt x="3242" y="3398"/>
                    </a:lnTo>
                    <a:lnTo>
                      <a:pt x="3248" y="3406"/>
                    </a:lnTo>
                    <a:lnTo>
                      <a:pt x="3252" y="3410"/>
                    </a:lnTo>
                    <a:lnTo>
                      <a:pt x="3254" y="3412"/>
                    </a:lnTo>
                    <a:lnTo>
                      <a:pt x="3252" y="3416"/>
                    </a:lnTo>
                    <a:lnTo>
                      <a:pt x="3252" y="3416"/>
                    </a:lnTo>
                    <a:lnTo>
                      <a:pt x="3250" y="3418"/>
                    </a:lnTo>
                    <a:lnTo>
                      <a:pt x="3250" y="3418"/>
                    </a:lnTo>
                    <a:lnTo>
                      <a:pt x="3246" y="3416"/>
                    </a:lnTo>
                    <a:lnTo>
                      <a:pt x="3244" y="3412"/>
                    </a:lnTo>
                    <a:lnTo>
                      <a:pt x="3242" y="3412"/>
                    </a:lnTo>
                    <a:lnTo>
                      <a:pt x="3240" y="3414"/>
                    </a:lnTo>
                    <a:lnTo>
                      <a:pt x="3240" y="3414"/>
                    </a:lnTo>
                    <a:lnTo>
                      <a:pt x="3238" y="3418"/>
                    </a:lnTo>
                    <a:lnTo>
                      <a:pt x="3242" y="3422"/>
                    </a:lnTo>
                    <a:lnTo>
                      <a:pt x="3246" y="3426"/>
                    </a:lnTo>
                    <a:lnTo>
                      <a:pt x="3252" y="3434"/>
                    </a:lnTo>
                    <a:lnTo>
                      <a:pt x="3252" y="3434"/>
                    </a:lnTo>
                    <a:lnTo>
                      <a:pt x="3258" y="3442"/>
                    </a:lnTo>
                    <a:lnTo>
                      <a:pt x="3266" y="3448"/>
                    </a:lnTo>
                    <a:lnTo>
                      <a:pt x="3274" y="3454"/>
                    </a:lnTo>
                    <a:lnTo>
                      <a:pt x="3278" y="3460"/>
                    </a:lnTo>
                    <a:lnTo>
                      <a:pt x="3282" y="3466"/>
                    </a:lnTo>
                    <a:lnTo>
                      <a:pt x="3282" y="3466"/>
                    </a:lnTo>
                    <a:lnTo>
                      <a:pt x="3288" y="3478"/>
                    </a:lnTo>
                    <a:lnTo>
                      <a:pt x="3294" y="3486"/>
                    </a:lnTo>
                    <a:lnTo>
                      <a:pt x="3304" y="3494"/>
                    </a:lnTo>
                    <a:lnTo>
                      <a:pt x="3316" y="3506"/>
                    </a:lnTo>
                    <a:lnTo>
                      <a:pt x="3316" y="3506"/>
                    </a:lnTo>
                    <a:lnTo>
                      <a:pt x="3318" y="3510"/>
                    </a:lnTo>
                    <a:lnTo>
                      <a:pt x="3318" y="3512"/>
                    </a:lnTo>
                    <a:lnTo>
                      <a:pt x="3314" y="3514"/>
                    </a:lnTo>
                    <a:lnTo>
                      <a:pt x="3310" y="3518"/>
                    </a:lnTo>
                    <a:lnTo>
                      <a:pt x="3310" y="3518"/>
                    </a:lnTo>
                    <a:lnTo>
                      <a:pt x="3310" y="3520"/>
                    </a:lnTo>
                    <a:lnTo>
                      <a:pt x="3310" y="3520"/>
                    </a:lnTo>
                    <a:lnTo>
                      <a:pt x="3316" y="3522"/>
                    </a:lnTo>
                    <a:lnTo>
                      <a:pt x="3318" y="3522"/>
                    </a:lnTo>
                    <a:lnTo>
                      <a:pt x="3318" y="3522"/>
                    </a:lnTo>
                    <a:lnTo>
                      <a:pt x="3318" y="3528"/>
                    </a:lnTo>
                    <a:lnTo>
                      <a:pt x="3318" y="3528"/>
                    </a:lnTo>
                    <a:lnTo>
                      <a:pt x="3318" y="3534"/>
                    </a:lnTo>
                    <a:lnTo>
                      <a:pt x="3316" y="3534"/>
                    </a:lnTo>
                    <a:lnTo>
                      <a:pt x="3314" y="3536"/>
                    </a:lnTo>
                    <a:lnTo>
                      <a:pt x="3312" y="3540"/>
                    </a:lnTo>
                    <a:lnTo>
                      <a:pt x="3312" y="3540"/>
                    </a:lnTo>
                    <a:lnTo>
                      <a:pt x="3312" y="3550"/>
                    </a:lnTo>
                    <a:lnTo>
                      <a:pt x="3314" y="3558"/>
                    </a:lnTo>
                    <a:lnTo>
                      <a:pt x="3318" y="3564"/>
                    </a:lnTo>
                    <a:lnTo>
                      <a:pt x="3322" y="3566"/>
                    </a:lnTo>
                    <a:lnTo>
                      <a:pt x="3322" y="3566"/>
                    </a:lnTo>
                    <a:lnTo>
                      <a:pt x="3330" y="3570"/>
                    </a:lnTo>
                    <a:lnTo>
                      <a:pt x="3334" y="3574"/>
                    </a:lnTo>
                    <a:lnTo>
                      <a:pt x="3338" y="3578"/>
                    </a:lnTo>
                    <a:lnTo>
                      <a:pt x="3338" y="3578"/>
                    </a:lnTo>
                    <a:lnTo>
                      <a:pt x="3340" y="3582"/>
                    </a:lnTo>
                    <a:lnTo>
                      <a:pt x="3342" y="3580"/>
                    </a:lnTo>
                    <a:lnTo>
                      <a:pt x="3348" y="3574"/>
                    </a:lnTo>
                    <a:lnTo>
                      <a:pt x="3348" y="3574"/>
                    </a:lnTo>
                    <a:lnTo>
                      <a:pt x="3350" y="3572"/>
                    </a:lnTo>
                    <a:lnTo>
                      <a:pt x="3350" y="3570"/>
                    </a:lnTo>
                    <a:lnTo>
                      <a:pt x="3348" y="3566"/>
                    </a:lnTo>
                    <a:lnTo>
                      <a:pt x="3338" y="3558"/>
                    </a:lnTo>
                    <a:lnTo>
                      <a:pt x="3338" y="3558"/>
                    </a:lnTo>
                    <a:lnTo>
                      <a:pt x="3336" y="3554"/>
                    </a:lnTo>
                    <a:lnTo>
                      <a:pt x="3336" y="3552"/>
                    </a:lnTo>
                    <a:lnTo>
                      <a:pt x="3336" y="3550"/>
                    </a:lnTo>
                    <a:lnTo>
                      <a:pt x="3338" y="3552"/>
                    </a:lnTo>
                    <a:lnTo>
                      <a:pt x="3338" y="3552"/>
                    </a:lnTo>
                    <a:lnTo>
                      <a:pt x="3342" y="3554"/>
                    </a:lnTo>
                    <a:lnTo>
                      <a:pt x="3348" y="3558"/>
                    </a:lnTo>
                    <a:lnTo>
                      <a:pt x="3354" y="3562"/>
                    </a:lnTo>
                    <a:lnTo>
                      <a:pt x="3358" y="3566"/>
                    </a:lnTo>
                    <a:lnTo>
                      <a:pt x="3358" y="3566"/>
                    </a:lnTo>
                    <a:lnTo>
                      <a:pt x="3358" y="3576"/>
                    </a:lnTo>
                    <a:lnTo>
                      <a:pt x="3360" y="3578"/>
                    </a:lnTo>
                    <a:lnTo>
                      <a:pt x="3362" y="3582"/>
                    </a:lnTo>
                    <a:lnTo>
                      <a:pt x="3362" y="3582"/>
                    </a:lnTo>
                    <a:lnTo>
                      <a:pt x="3366" y="3584"/>
                    </a:lnTo>
                    <a:lnTo>
                      <a:pt x="3368" y="3586"/>
                    </a:lnTo>
                    <a:lnTo>
                      <a:pt x="3374" y="3586"/>
                    </a:lnTo>
                    <a:lnTo>
                      <a:pt x="3384" y="3592"/>
                    </a:lnTo>
                    <a:lnTo>
                      <a:pt x="3384" y="3592"/>
                    </a:lnTo>
                    <a:lnTo>
                      <a:pt x="3398" y="3604"/>
                    </a:lnTo>
                    <a:lnTo>
                      <a:pt x="3402" y="3608"/>
                    </a:lnTo>
                    <a:lnTo>
                      <a:pt x="3402" y="3612"/>
                    </a:lnTo>
                    <a:lnTo>
                      <a:pt x="3402" y="3612"/>
                    </a:lnTo>
                    <a:lnTo>
                      <a:pt x="3402" y="3620"/>
                    </a:lnTo>
                    <a:lnTo>
                      <a:pt x="3400" y="3624"/>
                    </a:lnTo>
                    <a:lnTo>
                      <a:pt x="3398" y="3626"/>
                    </a:lnTo>
                    <a:lnTo>
                      <a:pt x="3398" y="3626"/>
                    </a:lnTo>
                    <a:lnTo>
                      <a:pt x="3398" y="3628"/>
                    </a:lnTo>
                    <a:lnTo>
                      <a:pt x="3396" y="3630"/>
                    </a:lnTo>
                    <a:lnTo>
                      <a:pt x="3400" y="3634"/>
                    </a:lnTo>
                    <a:lnTo>
                      <a:pt x="3404" y="3636"/>
                    </a:lnTo>
                    <a:lnTo>
                      <a:pt x="3408" y="3638"/>
                    </a:lnTo>
                    <a:lnTo>
                      <a:pt x="3408" y="3638"/>
                    </a:lnTo>
                    <a:lnTo>
                      <a:pt x="3410" y="3640"/>
                    </a:lnTo>
                    <a:lnTo>
                      <a:pt x="3414" y="3640"/>
                    </a:lnTo>
                    <a:lnTo>
                      <a:pt x="3414" y="3642"/>
                    </a:lnTo>
                    <a:lnTo>
                      <a:pt x="3416" y="3640"/>
                    </a:lnTo>
                    <a:lnTo>
                      <a:pt x="3416" y="3640"/>
                    </a:lnTo>
                    <a:lnTo>
                      <a:pt x="3416" y="3636"/>
                    </a:lnTo>
                    <a:lnTo>
                      <a:pt x="3414" y="3634"/>
                    </a:lnTo>
                    <a:lnTo>
                      <a:pt x="3410" y="3630"/>
                    </a:lnTo>
                    <a:lnTo>
                      <a:pt x="3406" y="3626"/>
                    </a:lnTo>
                    <a:lnTo>
                      <a:pt x="3408" y="3626"/>
                    </a:lnTo>
                    <a:lnTo>
                      <a:pt x="3410" y="3624"/>
                    </a:lnTo>
                    <a:lnTo>
                      <a:pt x="3410" y="3624"/>
                    </a:lnTo>
                    <a:lnTo>
                      <a:pt x="3414" y="3622"/>
                    </a:lnTo>
                    <a:lnTo>
                      <a:pt x="3414" y="3624"/>
                    </a:lnTo>
                    <a:lnTo>
                      <a:pt x="3416" y="3628"/>
                    </a:lnTo>
                    <a:lnTo>
                      <a:pt x="3418" y="3630"/>
                    </a:lnTo>
                    <a:lnTo>
                      <a:pt x="3418" y="3630"/>
                    </a:lnTo>
                    <a:lnTo>
                      <a:pt x="3420" y="3630"/>
                    </a:lnTo>
                    <a:lnTo>
                      <a:pt x="3422" y="3632"/>
                    </a:lnTo>
                    <a:lnTo>
                      <a:pt x="3422" y="3636"/>
                    </a:lnTo>
                    <a:lnTo>
                      <a:pt x="3422" y="3642"/>
                    </a:lnTo>
                    <a:lnTo>
                      <a:pt x="3422" y="3646"/>
                    </a:lnTo>
                    <a:lnTo>
                      <a:pt x="3422" y="3646"/>
                    </a:lnTo>
                    <a:lnTo>
                      <a:pt x="3428" y="3654"/>
                    </a:lnTo>
                    <a:lnTo>
                      <a:pt x="3430" y="3656"/>
                    </a:lnTo>
                    <a:lnTo>
                      <a:pt x="3432" y="3656"/>
                    </a:lnTo>
                    <a:lnTo>
                      <a:pt x="3432" y="3656"/>
                    </a:lnTo>
                    <a:lnTo>
                      <a:pt x="3434" y="3648"/>
                    </a:lnTo>
                    <a:lnTo>
                      <a:pt x="3436" y="3646"/>
                    </a:lnTo>
                    <a:lnTo>
                      <a:pt x="3440" y="3644"/>
                    </a:lnTo>
                    <a:lnTo>
                      <a:pt x="3440" y="3644"/>
                    </a:lnTo>
                    <a:lnTo>
                      <a:pt x="3452" y="3646"/>
                    </a:lnTo>
                    <a:lnTo>
                      <a:pt x="3464" y="3650"/>
                    </a:lnTo>
                    <a:lnTo>
                      <a:pt x="3472" y="3652"/>
                    </a:lnTo>
                    <a:lnTo>
                      <a:pt x="3476" y="3654"/>
                    </a:lnTo>
                    <a:lnTo>
                      <a:pt x="3476" y="3654"/>
                    </a:lnTo>
                    <a:lnTo>
                      <a:pt x="3478" y="3652"/>
                    </a:lnTo>
                    <a:lnTo>
                      <a:pt x="3480" y="3654"/>
                    </a:lnTo>
                    <a:lnTo>
                      <a:pt x="3482" y="3662"/>
                    </a:lnTo>
                    <a:lnTo>
                      <a:pt x="3482" y="3662"/>
                    </a:lnTo>
                    <a:lnTo>
                      <a:pt x="3484" y="3666"/>
                    </a:lnTo>
                    <a:lnTo>
                      <a:pt x="3484" y="3670"/>
                    </a:lnTo>
                    <a:lnTo>
                      <a:pt x="3486" y="3672"/>
                    </a:lnTo>
                    <a:lnTo>
                      <a:pt x="3490" y="3676"/>
                    </a:lnTo>
                    <a:lnTo>
                      <a:pt x="3490" y="3676"/>
                    </a:lnTo>
                    <a:lnTo>
                      <a:pt x="3496" y="3678"/>
                    </a:lnTo>
                    <a:lnTo>
                      <a:pt x="3498" y="3678"/>
                    </a:lnTo>
                    <a:lnTo>
                      <a:pt x="3498" y="3674"/>
                    </a:lnTo>
                    <a:lnTo>
                      <a:pt x="3498" y="3674"/>
                    </a:lnTo>
                    <a:lnTo>
                      <a:pt x="3500" y="3668"/>
                    </a:lnTo>
                    <a:lnTo>
                      <a:pt x="3502" y="3666"/>
                    </a:lnTo>
                    <a:lnTo>
                      <a:pt x="3504" y="3666"/>
                    </a:lnTo>
                    <a:lnTo>
                      <a:pt x="3504" y="3668"/>
                    </a:lnTo>
                    <a:lnTo>
                      <a:pt x="3504" y="3668"/>
                    </a:lnTo>
                    <a:lnTo>
                      <a:pt x="3504" y="3672"/>
                    </a:lnTo>
                    <a:lnTo>
                      <a:pt x="3508" y="3680"/>
                    </a:lnTo>
                    <a:lnTo>
                      <a:pt x="3510" y="3686"/>
                    </a:lnTo>
                    <a:lnTo>
                      <a:pt x="3510" y="3694"/>
                    </a:lnTo>
                    <a:lnTo>
                      <a:pt x="3510" y="3694"/>
                    </a:lnTo>
                    <a:lnTo>
                      <a:pt x="3510" y="3696"/>
                    </a:lnTo>
                    <a:lnTo>
                      <a:pt x="3510" y="3698"/>
                    </a:lnTo>
                    <a:lnTo>
                      <a:pt x="3516" y="3698"/>
                    </a:lnTo>
                    <a:lnTo>
                      <a:pt x="3528" y="3696"/>
                    </a:lnTo>
                    <a:lnTo>
                      <a:pt x="3528" y="3696"/>
                    </a:lnTo>
                    <a:lnTo>
                      <a:pt x="3530" y="3696"/>
                    </a:lnTo>
                    <a:lnTo>
                      <a:pt x="3532" y="3696"/>
                    </a:lnTo>
                    <a:lnTo>
                      <a:pt x="3532" y="3692"/>
                    </a:lnTo>
                    <a:lnTo>
                      <a:pt x="3532" y="3690"/>
                    </a:lnTo>
                    <a:lnTo>
                      <a:pt x="3538" y="3688"/>
                    </a:lnTo>
                    <a:lnTo>
                      <a:pt x="3538" y="3688"/>
                    </a:lnTo>
                    <a:lnTo>
                      <a:pt x="3544" y="3688"/>
                    </a:lnTo>
                    <a:lnTo>
                      <a:pt x="3546" y="3686"/>
                    </a:lnTo>
                    <a:lnTo>
                      <a:pt x="3548" y="3684"/>
                    </a:lnTo>
                    <a:lnTo>
                      <a:pt x="3546" y="3680"/>
                    </a:lnTo>
                    <a:lnTo>
                      <a:pt x="3542" y="3672"/>
                    </a:lnTo>
                    <a:lnTo>
                      <a:pt x="3542" y="3672"/>
                    </a:lnTo>
                    <a:lnTo>
                      <a:pt x="3536" y="3664"/>
                    </a:lnTo>
                    <a:lnTo>
                      <a:pt x="3534" y="3660"/>
                    </a:lnTo>
                    <a:lnTo>
                      <a:pt x="3534" y="3658"/>
                    </a:lnTo>
                    <a:lnTo>
                      <a:pt x="3532" y="3658"/>
                    </a:lnTo>
                    <a:lnTo>
                      <a:pt x="3532" y="3658"/>
                    </a:lnTo>
                    <a:lnTo>
                      <a:pt x="3530" y="3658"/>
                    </a:lnTo>
                    <a:lnTo>
                      <a:pt x="3528" y="3656"/>
                    </a:lnTo>
                    <a:lnTo>
                      <a:pt x="3526" y="3652"/>
                    </a:lnTo>
                    <a:lnTo>
                      <a:pt x="3528" y="3648"/>
                    </a:lnTo>
                    <a:lnTo>
                      <a:pt x="3530" y="3646"/>
                    </a:lnTo>
                    <a:lnTo>
                      <a:pt x="3532" y="3646"/>
                    </a:lnTo>
                    <a:lnTo>
                      <a:pt x="3532" y="3646"/>
                    </a:lnTo>
                    <a:lnTo>
                      <a:pt x="3538" y="3644"/>
                    </a:lnTo>
                    <a:lnTo>
                      <a:pt x="3544" y="3642"/>
                    </a:lnTo>
                    <a:lnTo>
                      <a:pt x="3550" y="3636"/>
                    </a:lnTo>
                    <a:lnTo>
                      <a:pt x="3556" y="3628"/>
                    </a:lnTo>
                    <a:lnTo>
                      <a:pt x="3556" y="3628"/>
                    </a:lnTo>
                    <a:lnTo>
                      <a:pt x="3558" y="3624"/>
                    </a:lnTo>
                    <a:lnTo>
                      <a:pt x="3558" y="3622"/>
                    </a:lnTo>
                    <a:lnTo>
                      <a:pt x="3558" y="3618"/>
                    </a:lnTo>
                    <a:lnTo>
                      <a:pt x="3562" y="3616"/>
                    </a:lnTo>
                    <a:lnTo>
                      <a:pt x="3562" y="3616"/>
                    </a:lnTo>
                    <a:lnTo>
                      <a:pt x="3566" y="3614"/>
                    </a:lnTo>
                    <a:lnTo>
                      <a:pt x="3568" y="3612"/>
                    </a:lnTo>
                    <a:lnTo>
                      <a:pt x="3570" y="3610"/>
                    </a:lnTo>
                    <a:lnTo>
                      <a:pt x="3576" y="3610"/>
                    </a:lnTo>
                    <a:lnTo>
                      <a:pt x="3576" y="3610"/>
                    </a:lnTo>
                    <a:lnTo>
                      <a:pt x="3586" y="3612"/>
                    </a:lnTo>
                    <a:lnTo>
                      <a:pt x="3598" y="3620"/>
                    </a:lnTo>
                    <a:lnTo>
                      <a:pt x="3606" y="3626"/>
                    </a:lnTo>
                    <a:lnTo>
                      <a:pt x="3608" y="3630"/>
                    </a:lnTo>
                    <a:lnTo>
                      <a:pt x="3608" y="3632"/>
                    </a:lnTo>
                    <a:lnTo>
                      <a:pt x="3608" y="3632"/>
                    </a:lnTo>
                    <a:lnTo>
                      <a:pt x="3606" y="3636"/>
                    </a:lnTo>
                    <a:lnTo>
                      <a:pt x="3608" y="3638"/>
                    </a:lnTo>
                    <a:lnTo>
                      <a:pt x="3610" y="3640"/>
                    </a:lnTo>
                    <a:lnTo>
                      <a:pt x="3612" y="3640"/>
                    </a:lnTo>
                    <a:lnTo>
                      <a:pt x="3612" y="3640"/>
                    </a:lnTo>
                    <a:lnTo>
                      <a:pt x="3616" y="3638"/>
                    </a:lnTo>
                    <a:lnTo>
                      <a:pt x="3616" y="3638"/>
                    </a:lnTo>
                    <a:lnTo>
                      <a:pt x="3618" y="3638"/>
                    </a:lnTo>
                    <a:lnTo>
                      <a:pt x="3620" y="3638"/>
                    </a:lnTo>
                    <a:lnTo>
                      <a:pt x="3620" y="3638"/>
                    </a:lnTo>
                    <a:lnTo>
                      <a:pt x="3622" y="3638"/>
                    </a:lnTo>
                    <a:lnTo>
                      <a:pt x="3620" y="3640"/>
                    </a:lnTo>
                    <a:lnTo>
                      <a:pt x="3618" y="3648"/>
                    </a:lnTo>
                    <a:lnTo>
                      <a:pt x="3614" y="3658"/>
                    </a:lnTo>
                    <a:lnTo>
                      <a:pt x="3612" y="3662"/>
                    </a:lnTo>
                    <a:lnTo>
                      <a:pt x="3614" y="3666"/>
                    </a:lnTo>
                    <a:lnTo>
                      <a:pt x="3614" y="3666"/>
                    </a:lnTo>
                    <a:lnTo>
                      <a:pt x="3622" y="3682"/>
                    </a:lnTo>
                    <a:lnTo>
                      <a:pt x="3626" y="3690"/>
                    </a:lnTo>
                    <a:lnTo>
                      <a:pt x="3632" y="3696"/>
                    </a:lnTo>
                    <a:lnTo>
                      <a:pt x="3632" y="3696"/>
                    </a:lnTo>
                    <a:lnTo>
                      <a:pt x="3636" y="3700"/>
                    </a:lnTo>
                    <a:lnTo>
                      <a:pt x="3638" y="3702"/>
                    </a:lnTo>
                    <a:lnTo>
                      <a:pt x="3640" y="3704"/>
                    </a:lnTo>
                    <a:lnTo>
                      <a:pt x="3640" y="3708"/>
                    </a:lnTo>
                    <a:lnTo>
                      <a:pt x="3672" y="3654"/>
                    </a:lnTo>
                    <a:lnTo>
                      <a:pt x="3672" y="3654"/>
                    </a:lnTo>
                    <a:lnTo>
                      <a:pt x="3654" y="3626"/>
                    </a:lnTo>
                    <a:lnTo>
                      <a:pt x="3654" y="3626"/>
                    </a:lnTo>
                    <a:close/>
                    <a:moveTo>
                      <a:pt x="3590" y="1870"/>
                    </a:moveTo>
                    <a:lnTo>
                      <a:pt x="3590" y="1870"/>
                    </a:lnTo>
                    <a:lnTo>
                      <a:pt x="3570" y="1886"/>
                    </a:lnTo>
                    <a:lnTo>
                      <a:pt x="3558" y="1894"/>
                    </a:lnTo>
                    <a:lnTo>
                      <a:pt x="3546" y="1900"/>
                    </a:lnTo>
                    <a:lnTo>
                      <a:pt x="3546" y="1900"/>
                    </a:lnTo>
                    <a:lnTo>
                      <a:pt x="3536" y="1904"/>
                    </a:lnTo>
                    <a:lnTo>
                      <a:pt x="3524" y="1910"/>
                    </a:lnTo>
                    <a:lnTo>
                      <a:pt x="3508" y="1920"/>
                    </a:lnTo>
                    <a:lnTo>
                      <a:pt x="3488" y="1932"/>
                    </a:lnTo>
                    <a:lnTo>
                      <a:pt x="3488" y="1932"/>
                    </a:lnTo>
                    <a:lnTo>
                      <a:pt x="3466" y="1938"/>
                    </a:lnTo>
                    <a:lnTo>
                      <a:pt x="3448" y="1942"/>
                    </a:lnTo>
                    <a:lnTo>
                      <a:pt x="3434" y="1942"/>
                    </a:lnTo>
                    <a:lnTo>
                      <a:pt x="3426" y="1940"/>
                    </a:lnTo>
                    <a:lnTo>
                      <a:pt x="3426" y="1940"/>
                    </a:lnTo>
                    <a:lnTo>
                      <a:pt x="3424" y="1938"/>
                    </a:lnTo>
                    <a:lnTo>
                      <a:pt x="3424" y="1938"/>
                    </a:lnTo>
                    <a:lnTo>
                      <a:pt x="3430" y="1936"/>
                    </a:lnTo>
                    <a:lnTo>
                      <a:pt x="3434" y="1936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26" y="1932"/>
                    </a:lnTo>
                    <a:lnTo>
                      <a:pt x="3418" y="1930"/>
                    </a:lnTo>
                    <a:lnTo>
                      <a:pt x="3410" y="1930"/>
                    </a:lnTo>
                    <a:lnTo>
                      <a:pt x="3408" y="1928"/>
                    </a:lnTo>
                    <a:lnTo>
                      <a:pt x="3406" y="1926"/>
                    </a:lnTo>
                    <a:lnTo>
                      <a:pt x="3406" y="1926"/>
                    </a:lnTo>
                    <a:lnTo>
                      <a:pt x="3408" y="1922"/>
                    </a:lnTo>
                    <a:lnTo>
                      <a:pt x="3410" y="1916"/>
                    </a:lnTo>
                    <a:lnTo>
                      <a:pt x="3414" y="1910"/>
                    </a:lnTo>
                    <a:lnTo>
                      <a:pt x="3416" y="1900"/>
                    </a:lnTo>
                    <a:lnTo>
                      <a:pt x="3416" y="1900"/>
                    </a:lnTo>
                    <a:lnTo>
                      <a:pt x="3420" y="1892"/>
                    </a:lnTo>
                    <a:lnTo>
                      <a:pt x="3422" y="1890"/>
                    </a:lnTo>
                    <a:lnTo>
                      <a:pt x="3426" y="1886"/>
                    </a:lnTo>
                    <a:lnTo>
                      <a:pt x="3430" y="1880"/>
                    </a:lnTo>
                    <a:lnTo>
                      <a:pt x="3430" y="1880"/>
                    </a:lnTo>
                    <a:lnTo>
                      <a:pt x="3434" y="1872"/>
                    </a:lnTo>
                    <a:lnTo>
                      <a:pt x="3436" y="1870"/>
                    </a:lnTo>
                    <a:lnTo>
                      <a:pt x="3438" y="1872"/>
                    </a:lnTo>
                    <a:lnTo>
                      <a:pt x="3440" y="1880"/>
                    </a:lnTo>
                    <a:lnTo>
                      <a:pt x="3440" y="1880"/>
                    </a:lnTo>
                    <a:lnTo>
                      <a:pt x="3446" y="1882"/>
                    </a:lnTo>
                    <a:lnTo>
                      <a:pt x="3448" y="1884"/>
                    </a:lnTo>
                    <a:lnTo>
                      <a:pt x="3450" y="1886"/>
                    </a:lnTo>
                    <a:lnTo>
                      <a:pt x="3448" y="1888"/>
                    </a:lnTo>
                    <a:lnTo>
                      <a:pt x="3442" y="1892"/>
                    </a:lnTo>
                    <a:lnTo>
                      <a:pt x="3432" y="1894"/>
                    </a:lnTo>
                    <a:lnTo>
                      <a:pt x="3432" y="1894"/>
                    </a:lnTo>
                    <a:lnTo>
                      <a:pt x="3426" y="1894"/>
                    </a:lnTo>
                    <a:lnTo>
                      <a:pt x="3424" y="1896"/>
                    </a:lnTo>
                    <a:lnTo>
                      <a:pt x="3422" y="1898"/>
                    </a:lnTo>
                    <a:lnTo>
                      <a:pt x="3422" y="1902"/>
                    </a:lnTo>
                    <a:lnTo>
                      <a:pt x="3422" y="1904"/>
                    </a:lnTo>
                    <a:lnTo>
                      <a:pt x="3424" y="1906"/>
                    </a:lnTo>
                    <a:lnTo>
                      <a:pt x="3428" y="1908"/>
                    </a:lnTo>
                    <a:lnTo>
                      <a:pt x="3432" y="1908"/>
                    </a:lnTo>
                    <a:lnTo>
                      <a:pt x="3432" y="1908"/>
                    </a:lnTo>
                    <a:lnTo>
                      <a:pt x="3438" y="1908"/>
                    </a:lnTo>
                    <a:lnTo>
                      <a:pt x="3442" y="1910"/>
                    </a:lnTo>
                    <a:lnTo>
                      <a:pt x="3444" y="1912"/>
                    </a:lnTo>
                    <a:lnTo>
                      <a:pt x="3446" y="1910"/>
                    </a:lnTo>
                    <a:lnTo>
                      <a:pt x="3446" y="1910"/>
                    </a:lnTo>
                    <a:lnTo>
                      <a:pt x="3450" y="1904"/>
                    </a:lnTo>
                    <a:lnTo>
                      <a:pt x="3456" y="1900"/>
                    </a:lnTo>
                    <a:lnTo>
                      <a:pt x="3466" y="1896"/>
                    </a:lnTo>
                    <a:lnTo>
                      <a:pt x="3466" y="1896"/>
                    </a:lnTo>
                    <a:lnTo>
                      <a:pt x="3470" y="1892"/>
                    </a:lnTo>
                    <a:lnTo>
                      <a:pt x="3474" y="1888"/>
                    </a:lnTo>
                    <a:lnTo>
                      <a:pt x="3482" y="1880"/>
                    </a:lnTo>
                    <a:lnTo>
                      <a:pt x="3488" y="1876"/>
                    </a:lnTo>
                    <a:lnTo>
                      <a:pt x="3496" y="1874"/>
                    </a:lnTo>
                    <a:lnTo>
                      <a:pt x="3504" y="1874"/>
                    </a:lnTo>
                    <a:lnTo>
                      <a:pt x="3518" y="1876"/>
                    </a:lnTo>
                    <a:lnTo>
                      <a:pt x="3518" y="1876"/>
                    </a:lnTo>
                    <a:lnTo>
                      <a:pt x="3534" y="1880"/>
                    </a:lnTo>
                    <a:lnTo>
                      <a:pt x="3538" y="1880"/>
                    </a:lnTo>
                    <a:lnTo>
                      <a:pt x="3536" y="1878"/>
                    </a:lnTo>
                    <a:lnTo>
                      <a:pt x="3532" y="1876"/>
                    </a:lnTo>
                    <a:lnTo>
                      <a:pt x="3532" y="1872"/>
                    </a:lnTo>
                    <a:lnTo>
                      <a:pt x="3532" y="1870"/>
                    </a:lnTo>
                    <a:lnTo>
                      <a:pt x="3532" y="1870"/>
                    </a:lnTo>
                    <a:lnTo>
                      <a:pt x="3536" y="1866"/>
                    </a:lnTo>
                    <a:lnTo>
                      <a:pt x="3540" y="1864"/>
                    </a:lnTo>
                    <a:lnTo>
                      <a:pt x="3560" y="1862"/>
                    </a:lnTo>
                    <a:lnTo>
                      <a:pt x="3560" y="1862"/>
                    </a:lnTo>
                    <a:lnTo>
                      <a:pt x="3580" y="1860"/>
                    </a:lnTo>
                    <a:lnTo>
                      <a:pt x="3584" y="1860"/>
                    </a:lnTo>
                    <a:lnTo>
                      <a:pt x="3586" y="1858"/>
                    </a:lnTo>
                    <a:lnTo>
                      <a:pt x="3586" y="1858"/>
                    </a:lnTo>
                    <a:lnTo>
                      <a:pt x="3586" y="1854"/>
                    </a:lnTo>
                    <a:lnTo>
                      <a:pt x="3586" y="1852"/>
                    </a:lnTo>
                    <a:lnTo>
                      <a:pt x="3588" y="1850"/>
                    </a:lnTo>
                    <a:lnTo>
                      <a:pt x="3588" y="1850"/>
                    </a:lnTo>
                    <a:lnTo>
                      <a:pt x="3590" y="1850"/>
                    </a:lnTo>
                    <a:lnTo>
                      <a:pt x="3592" y="1852"/>
                    </a:lnTo>
                    <a:lnTo>
                      <a:pt x="3594" y="1858"/>
                    </a:lnTo>
                    <a:lnTo>
                      <a:pt x="3592" y="1864"/>
                    </a:lnTo>
                    <a:lnTo>
                      <a:pt x="3590" y="1870"/>
                    </a:lnTo>
                    <a:lnTo>
                      <a:pt x="3590" y="1870"/>
                    </a:lnTo>
                    <a:close/>
                    <a:moveTo>
                      <a:pt x="3578" y="1812"/>
                    </a:moveTo>
                    <a:lnTo>
                      <a:pt x="3578" y="1812"/>
                    </a:lnTo>
                    <a:lnTo>
                      <a:pt x="3586" y="1806"/>
                    </a:lnTo>
                    <a:lnTo>
                      <a:pt x="3596" y="1804"/>
                    </a:lnTo>
                    <a:lnTo>
                      <a:pt x="3624" y="1798"/>
                    </a:lnTo>
                    <a:lnTo>
                      <a:pt x="3624" y="1798"/>
                    </a:lnTo>
                    <a:lnTo>
                      <a:pt x="3636" y="1796"/>
                    </a:lnTo>
                    <a:lnTo>
                      <a:pt x="3642" y="1794"/>
                    </a:lnTo>
                    <a:lnTo>
                      <a:pt x="3656" y="1802"/>
                    </a:lnTo>
                    <a:lnTo>
                      <a:pt x="3656" y="1802"/>
                    </a:lnTo>
                    <a:lnTo>
                      <a:pt x="3662" y="1804"/>
                    </a:lnTo>
                    <a:lnTo>
                      <a:pt x="3664" y="1804"/>
                    </a:lnTo>
                    <a:lnTo>
                      <a:pt x="3668" y="1804"/>
                    </a:lnTo>
                    <a:lnTo>
                      <a:pt x="3668" y="1802"/>
                    </a:lnTo>
                    <a:lnTo>
                      <a:pt x="3672" y="1794"/>
                    </a:lnTo>
                    <a:lnTo>
                      <a:pt x="3674" y="1790"/>
                    </a:lnTo>
                    <a:lnTo>
                      <a:pt x="3678" y="1788"/>
                    </a:lnTo>
                    <a:lnTo>
                      <a:pt x="3678" y="1788"/>
                    </a:lnTo>
                    <a:lnTo>
                      <a:pt x="3686" y="1782"/>
                    </a:lnTo>
                    <a:lnTo>
                      <a:pt x="3696" y="1778"/>
                    </a:lnTo>
                    <a:lnTo>
                      <a:pt x="3706" y="1776"/>
                    </a:lnTo>
                    <a:lnTo>
                      <a:pt x="3716" y="1770"/>
                    </a:lnTo>
                    <a:lnTo>
                      <a:pt x="3716" y="1770"/>
                    </a:lnTo>
                    <a:lnTo>
                      <a:pt x="3714" y="1774"/>
                    </a:lnTo>
                    <a:lnTo>
                      <a:pt x="3712" y="1778"/>
                    </a:lnTo>
                    <a:lnTo>
                      <a:pt x="3708" y="1782"/>
                    </a:lnTo>
                    <a:lnTo>
                      <a:pt x="3702" y="1784"/>
                    </a:lnTo>
                    <a:lnTo>
                      <a:pt x="3702" y="1784"/>
                    </a:lnTo>
                    <a:lnTo>
                      <a:pt x="3698" y="1786"/>
                    </a:lnTo>
                    <a:lnTo>
                      <a:pt x="3694" y="1790"/>
                    </a:lnTo>
                    <a:lnTo>
                      <a:pt x="3696" y="1794"/>
                    </a:lnTo>
                    <a:lnTo>
                      <a:pt x="3698" y="1798"/>
                    </a:lnTo>
                    <a:lnTo>
                      <a:pt x="3698" y="1798"/>
                    </a:lnTo>
                    <a:lnTo>
                      <a:pt x="3702" y="1800"/>
                    </a:lnTo>
                    <a:lnTo>
                      <a:pt x="3702" y="1802"/>
                    </a:lnTo>
                    <a:lnTo>
                      <a:pt x="3700" y="1806"/>
                    </a:lnTo>
                    <a:lnTo>
                      <a:pt x="3700" y="1814"/>
                    </a:lnTo>
                    <a:lnTo>
                      <a:pt x="3700" y="1814"/>
                    </a:lnTo>
                    <a:lnTo>
                      <a:pt x="3700" y="1820"/>
                    </a:lnTo>
                    <a:lnTo>
                      <a:pt x="3696" y="1822"/>
                    </a:lnTo>
                    <a:lnTo>
                      <a:pt x="3690" y="1826"/>
                    </a:lnTo>
                    <a:lnTo>
                      <a:pt x="3684" y="1830"/>
                    </a:lnTo>
                    <a:lnTo>
                      <a:pt x="3684" y="1830"/>
                    </a:lnTo>
                    <a:lnTo>
                      <a:pt x="3680" y="1834"/>
                    </a:lnTo>
                    <a:lnTo>
                      <a:pt x="3676" y="1836"/>
                    </a:lnTo>
                    <a:lnTo>
                      <a:pt x="3662" y="1838"/>
                    </a:lnTo>
                    <a:lnTo>
                      <a:pt x="3648" y="1838"/>
                    </a:lnTo>
                    <a:lnTo>
                      <a:pt x="3638" y="1834"/>
                    </a:lnTo>
                    <a:lnTo>
                      <a:pt x="3638" y="1834"/>
                    </a:lnTo>
                    <a:lnTo>
                      <a:pt x="3628" y="1832"/>
                    </a:lnTo>
                    <a:lnTo>
                      <a:pt x="3616" y="1830"/>
                    </a:lnTo>
                    <a:lnTo>
                      <a:pt x="3604" y="1832"/>
                    </a:lnTo>
                    <a:lnTo>
                      <a:pt x="3594" y="1834"/>
                    </a:lnTo>
                    <a:lnTo>
                      <a:pt x="3594" y="1834"/>
                    </a:lnTo>
                    <a:lnTo>
                      <a:pt x="3588" y="1838"/>
                    </a:lnTo>
                    <a:lnTo>
                      <a:pt x="3582" y="1840"/>
                    </a:lnTo>
                    <a:lnTo>
                      <a:pt x="3574" y="1842"/>
                    </a:lnTo>
                    <a:lnTo>
                      <a:pt x="3574" y="1842"/>
                    </a:lnTo>
                    <a:lnTo>
                      <a:pt x="3568" y="1842"/>
                    </a:lnTo>
                    <a:lnTo>
                      <a:pt x="3562" y="1842"/>
                    </a:lnTo>
                    <a:lnTo>
                      <a:pt x="3560" y="1840"/>
                    </a:lnTo>
                    <a:lnTo>
                      <a:pt x="3558" y="1838"/>
                    </a:lnTo>
                    <a:lnTo>
                      <a:pt x="3558" y="1834"/>
                    </a:lnTo>
                    <a:lnTo>
                      <a:pt x="3560" y="1828"/>
                    </a:lnTo>
                    <a:lnTo>
                      <a:pt x="3560" y="1828"/>
                    </a:lnTo>
                    <a:lnTo>
                      <a:pt x="3564" y="1820"/>
                    </a:lnTo>
                    <a:lnTo>
                      <a:pt x="3570" y="1818"/>
                    </a:lnTo>
                    <a:lnTo>
                      <a:pt x="3574" y="1816"/>
                    </a:lnTo>
                    <a:lnTo>
                      <a:pt x="3578" y="1812"/>
                    </a:lnTo>
                    <a:lnTo>
                      <a:pt x="3578" y="1812"/>
                    </a:lnTo>
                    <a:close/>
                    <a:moveTo>
                      <a:pt x="3092" y="1606"/>
                    </a:moveTo>
                    <a:lnTo>
                      <a:pt x="3092" y="1606"/>
                    </a:lnTo>
                    <a:lnTo>
                      <a:pt x="3104" y="1594"/>
                    </a:lnTo>
                    <a:lnTo>
                      <a:pt x="3118" y="1586"/>
                    </a:lnTo>
                    <a:lnTo>
                      <a:pt x="3158" y="1566"/>
                    </a:lnTo>
                    <a:lnTo>
                      <a:pt x="3158" y="1566"/>
                    </a:lnTo>
                    <a:lnTo>
                      <a:pt x="3164" y="1564"/>
                    </a:lnTo>
                    <a:lnTo>
                      <a:pt x="3164" y="1564"/>
                    </a:lnTo>
                    <a:lnTo>
                      <a:pt x="3168" y="1560"/>
                    </a:lnTo>
                    <a:lnTo>
                      <a:pt x="3172" y="1556"/>
                    </a:lnTo>
                    <a:lnTo>
                      <a:pt x="3176" y="1544"/>
                    </a:lnTo>
                    <a:lnTo>
                      <a:pt x="3176" y="1544"/>
                    </a:lnTo>
                    <a:lnTo>
                      <a:pt x="3180" y="1538"/>
                    </a:lnTo>
                    <a:lnTo>
                      <a:pt x="3184" y="1534"/>
                    </a:lnTo>
                    <a:lnTo>
                      <a:pt x="3188" y="1534"/>
                    </a:lnTo>
                    <a:lnTo>
                      <a:pt x="3190" y="1536"/>
                    </a:lnTo>
                    <a:lnTo>
                      <a:pt x="3190" y="1538"/>
                    </a:lnTo>
                    <a:lnTo>
                      <a:pt x="3190" y="1542"/>
                    </a:lnTo>
                    <a:lnTo>
                      <a:pt x="3190" y="1542"/>
                    </a:lnTo>
                    <a:lnTo>
                      <a:pt x="3188" y="1548"/>
                    </a:lnTo>
                    <a:lnTo>
                      <a:pt x="3192" y="1544"/>
                    </a:lnTo>
                    <a:lnTo>
                      <a:pt x="3196" y="1536"/>
                    </a:lnTo>
                    <a:lnTo>
                      <a:pt x="3200" y="1524"/>
                    </a:lnTo>
                    <a:lnTo>
                      <a:pt x="3200" y="1524"/>
                    </a:lnTo>
                    <a:lnTo>
                      <a:pt x="3204" y="1516"/>
                    </a:lnTo>
                    <a:lnTo>
                      <a:pt x="3206" y="1516"/>
                    </a:lnTo>
                    <a:lnTo>
                      <a:pt x="3208" y="1516"/>
                    </a:lnTo>
                    <a:lnTo>
                      <a:pt x="3208" y="1522"/>
                    </a:lnTo>
                    <a:lnTo>
                      <a:pt x="3206" y="1532"/>
                    </a:lnTo>
                    <a:lnTo>
                      <a:pt x="3206" y="1532"/>
                    </a:lnTo>
                    <a:lnTo>
                      <a:pt x="3204" y="1538"/>
                    </a:lnTo>
                    <a:lnTo>
                      <a:pt x="3204" y="1540"/>
                    </a:lnTo>
                    <a:lnTo>
                      <a:pt x="3204" y="1540"/>
                    </a:lnTo>
                    <a:lnTo>
                      <a:pt x="3216" y="1532"/>
                    </a:lnTo>
                    <a:lnTo>
                      <a:pt x="3216" y="1532"/>
                    </a:lnTo>
                    <a:lnTo>
                      <a:pt x="3218" y="1530"/>
                    </a:lnTo>
                    <a:lnTo>
                      <a:pt x="3220" y="1526"/>
                    </a:lnTo>
                    <a:lnTo>
                      <a:pt x="3218" y="1520"/>
                    </a:lnTo>
                    <a:lnTo>
                      <a:pt x="3216" y="1514"/>
                    </a:lnTo>
                    <a:lnTo>
                      <a:pt x="3216" y="1512"/>
                    </a:lnTo>
                    <a:lnTo>
                      <a:pt x="3216" y="1510"/>
                    </a:lnTo>
                    <a:lnTo>
                      <a:pt x="3216" y="1510"/>
                    </a:lnTo>
                    <a:lnTo>
                      <a:pt x="3220" y="1508"/>
                    </a:lnTo>
                    <a:lnTo>
                      <a:pt x="3224" y="1510"/>
                    </a:lnTo>
                    <a:lnTo>
                      <a:pt x="3236" y="1514"/>
                    </a:lnTo>
                    <a:lnTo>
                      <a:pt x="3248" y="1520"/>
                    </a:lnTo>
                    <a:lnTo>
                      <a:pt x="3254" y="1522"/>
                    </a:lnTo>
                    <a:lnTo>
                      <a:pt x="3260" y="1522"/>
                    </a:lnTo>
                    <a:lnTo>
                      <a:pt x="3260" y="1522"/>
                    </a:lnTo>
                    <a:lnTo>
                      <a:pt x="3268" y="1522"/>
                    </a:lnTo>
                    <a:lnTo>
                      <a:pt x="3272" y="1522"/>
                    </a:lnTo>
                    <a:lnTo>
                      <a:pt x="3276" y="1522"/>
                    </a:lnTo>
                    <a:lnTo>
                      <a:pt x="3284" y="1522"/>
                    </a:lnTo>
                    <a:lnTo>
                      <a:pt x="3284" y="1522"/>
                    </a:lnTo>
                    <a:lnTo>
                      <a:pt x="3288" y="1524"/>
                    </a:lnTo>
                    <a:lnTo>
                      <a:pt x="3292" y="1528"/>
                    </a:lnTo>
                    <a:lnTo>
                      <a:pt x="3296" y="1542"/>
                    </a:lnTo>
                    <a:lnTo>
                      <a:pt x="3298" y="1550"/>
                    </a:lnTo>
                    <a:lnTo>
                      <a:pt x="3302" y="1558"/>
                    </a:lnTo>
                    <a:lnTo>
                      <a:pt x="3308" y="1566"/>
                    </a:lnTo>
                    <a:lnTo>
                      <a:pt x="3314" y="1570"/>
                    </a:lnTo>
                    <a:lnTo>
                      <a:pt x="3314" y="1570"/>
                    </a:lnTo>
                    <a:lnTo>
                      <a:pt x="3320" y="1572"/>
                    </a:lnTo>
                    <a:lnTo>
                      <a:pt x="3328" y="1572"/>
                    </a:lnTo>
                    <a:lnTo>
                      <a:pt x="3340" y="1570"/>
                    </a:lnTo>
                    <a:lnTo>
                      <a:pt x="3344" y="1570"/>
                    </a:lnTo>
                    <a:lnTo>
                      <a:pt x="3348" y="1570"/>
                    </a:lnTo>
                    <a:lnTo>
                      <a:pt x="3348" y="1574"/>
                    </a:lnTo>
                    <a:lnTo>
                      <a:pt x="3346" y="1580"/>
                    </a:lnTo>
                    <a:lnTo>
                      <a:pt x="3346" y="1580"/>
                    </a:lnTo>
                    <a:lnTo>
                      <a:pt x="3344" y="1588"/>
                    </a:lnTo>
                    <a:lnTo>
                      <a:pt x="3346" y="1594"/>
                    </a:lnTo>
                    <a:lnTo>
                      <a:pt x="3358" y="1604"/>
                    </a:lnTo>
                    <a:lnTo>
                      <a:pt x="3358" y="1604"/>
                    </a:lnTo>
                    <a:lnTo>
                      <a:pt x="3360" y="1606"/>
                    </a:lnTo>
                    <a:lnTo>
                      <a:pt x="3360" y="1610"/>
                    </a:lnTo>
                    <a:lnTo>
                      <a:pt x="3358" y="1618"/>
                    </a:lnTo>
                    <a:lnTo>
                      <a:pt x="3354" y="1624"/>
                    </a:lnTo>
                    <a:lnTo>
                      <a:pt x="3354" y="1626"/>
                    </a:lnTo>
                    <a:lnTo>
                      <a:pt x="3356" y="1630"/>
                    </a:lnTo>
                    <a:lnTo>
                      <a:pt x="3356" y="1630"/>
                    </a:lnTo>
                    <a:lnTo>
                      <a:pt x="3362" y="1630"/>
                    </a:lnTo>
                    <a:lnTo>
                      <a:pt x="3364" y="1630"/>
                    </a:lnTo>
                    <a:lnTo>
                      <a:pt x="3366" y="1630"/>
                    </a:lnTo>
                    <a:lnTo>
                      <a:pt x="3368" y="1632"/>
                    </a:lnTo>
                    <a:lnTo>
                      <a:pt x="3368" y="1632"/>
                    </a:lnTo>
                    <a:lnTo>
                      <a:pt x="3370" y="1634"/>
                    </a:lnTo>
                    <a:lnTo>
                      <a:pt x="3368" y="1636"/>
                    </a:lnTo>
                    <a:lnTo>
                      <a:pt x="3364" y="1640"/>
                    </a:lnTo>
                    <a:lnTo>
                      <a:pt x="3362" y="1642"/>
                    </a:lnTo>
                    <a:lnTo>
                      <a:pt x="3362" y="1648"/>
                    </a:lnTo>
                    <a:lnTo>
                      <a:pt x="3362" y="1648"/>
                    </a:lnTo>
                    <a:lnTo>
                      <a:pt x="3362" y="1652"/>
                    </a:lnTo>
                    <a:lnTo>
                      <a:pt x="3364" y="1654"/>
                    </a:lnTo>
                    <a:lnTo>
                      <a:pt x="3372" y="1652"/>
                    </a:lnTo>
                    <a:lnTo>
                      <a:pt x="3380" y="1652"/>
                    </a:lnTo>
                    <a:lnTo>
                      <a:pt x="3382" y="1652"/>
                    </a:lnTo>
                    <a:lnTo>
                      <a:pt x="3382" y="1656"/>
                    </a:lnTo>
                    <a:lnTo>
                      <a:pt x="3382" y="1656"/>
                    </a:lnTo>
                    <a:lnTo>
                      <a:pt x="3382" y="1662"/>
                    </a:lnTo>
                    <a:lnTo>
                      <a:pt x="3386" y="1664"/>
                    </a:lnTo>
                    <a:lnTo>
                      <a:pt x="3392" y="1666"/>
                    </a:lnTo>
                    <a:lnTo>
                      <a:pt x="3402" y="1668"/>
                    </a:lnTo>
                    <a:lnTo>
                      <a:pt x="3402" y="1668"/>
                    </a:lnTo>
                    <a:lnTo>
                      <a:pt x="3416" y="1672"/>
                    </a:lnTo>
                    <a:lnTo>
                      <a:pt x="3430" y="1674"/>
                    </a:lnTo>
                    <a:lnTo>
                      <a:pt x="3446" y="1674"/>
                    </a:lnTo>
                    <a:lnTo>
                      <a:pt x="3460" y="1676"/>
                    </a:lnTo>
                    <a:lnTo>
                      <a:pt x="3460" y="1676"/>
                    </a:lnTo>
                    <a:lnTo>
                      <a:pt x="3470" y="1676"/>
                    </a:lnTo>
                    <a:lnTo>
                      <a:pt x="3478" y="1676"/>
                    </a:lnTo>
                    <a:lnTo>
                      <a:pt x="3484" y="1678"/>
                    </a:lnTo>
                    <a:lnTo>
                      <a:pt x="3484" y="1678"/>
                    </a:lnTo>
                    <a:lnTo>
                      <a:pt x="3484" y="1680"/>
                    </a:lnTo>
                    <a:lnTo>
                      <a:pt x="3484" y="1680"/>
                    </a:lnTo>
                    <a:lnTo>
                      <a:pt x="3484" y="1682"/>
                    </a:lnTo>
                    <a:lnTo>
                      <a:pt x="3484" y="1684"/>
                    </a:lnTo>
                    <a:lnTo>
                      <a:pt x="3490" y="1686"/>
                    </a:lnTo>
                    <a:lnTo>
                      <a:pt x="3508" y="1686"/>
                    </a:lnTo>
                    <a:lnTo>
                      <a:pt x="3508" y="1686"/>
                    </a:lnTo>
                    <a:lnTo>
                      <a:pt x="3514" y="1688"/>
                    </a:lnTo>
                    <a:lnTo>
                      <a:pt x="3518" y="1692"/>
                    </a:lnTo>
                    <a:lnTo>
                      <a:pt x="3526" y="1704"/>
                    </a:lnTo>
                    <a:lnTo>
                      <a:pt x="3532" y="1716"/>
                    </a:lnTo>
                    <a:lnTo>
                      <a:pt x="3534" y="1718"/>
                    </a:lnTo>
                    <a:lnTo>
                      <a:pt x="3536" y="1718"/>
                    </a:lnTo>
                    <a:lnTo>
                      <a:pt x="3536" y="1718"/>
                    </a:lnTo>
                    <a:lnTo>
                      <a:pt x="3540" y="1716"/>
                    </a:lnTo>
                    <a:lnTo>
                      <a:pt x="3542" y="1716"/>
                    </a:lnTo>
                    <a:lnTo>
                      <a:pt x="3544" y="1720"/>
                    </a:lnTo>
                    <a:lnTo>
                      <a:pt x="3544" y="1726"/>
                    </a:lnTo>
                    <a:lnTo>
                      <a:pt x="3544" y="1726"/>
                    </a:lnTo>
                    <a:lnTo>
                      <a:pt x="3544" y="1730"/>
                    </a:lnTo>
                    <a:lnTo>
                      <a:pt x="3546" y="1734"/>
                    </a:lnTo>
                    <a:lnTo>
                      <a:pt x="3552" y="1742"/>
                    </a:lnTo>
                    <a:lnTo>
                      <a:pt x="3556" y="1748"/>
                    </a:lnTo>
                    <a:lnTo>
                      <a:pt x="3560" y="1756"/>
                    </a:lnTo>
                    <a:lnTo>
                      <a:pt x="3560" y="1756"/>
                    </a:lnTo>
                    <a:lnTo>
                      <a:pt x="3558" y="1758"/>
                    </a:lnTo>
                    <a:lnTo>
                      <a:pt x="3558" y="1758"/>
                    </a:lnTo>
                    <a:lnTo>
                      <a:pt x="3554" y="1754"/>
                    </a:lnTo>
                    <a:lnTo>
                      <a:pt x="3548" y="1750"/>
                    </a:lnTo>
                    <a:lnTo>
                      <a:pt x="3546" y="1750"/>
                    </a:lnTo>
                    <a:lnTo>
                      <a:pt x="3544" y="1750"/>
                    </a:lnTo>
                    <a:lnTo>
                      <a:pt x="3544" y="1750"/>
                    </a:lnTo>
                    <a:lnTo>
                      <a:pt x="3542" y="1752"/>
                    </a:lnTo>
                    <a:lnTo>
                      <a:pt x="3542" y="1754"/>
                    </a:lnTo>
                    <a:lnTo>
                      <a:pt x="3546" y="1760"/>
                    </a:lnTo>
                    <a:lnTo>
                      <a:pt x="3548" y="1766"/>
                    </a:lnTo>
                    <a:lnTo>
                      <a:pt x="3546" y="1768"/>
                    </a:lnTo>
                    <a:lnTo>
                      <a:pt x="3544" y="1770"/>
                    </a:lnTo>
                    <a:lnTo>
                      <a:pt x="3544" y="1770"/>
                    </a:lnTo>
                    <a:lnTo>
                      <a:pt x="3542" y="1772"/>
                    </a:lnTo>
                    <a:lnTo>
                      <a:pt x="3538" y="1770"/>
                    </a:lnTo>
                    <a:lnTo>
                      <a:pt x="3530" y="1764"/>
                    </a:lnTo>
                    <a:lnTo>
                      <a:pt x="3520" y="1760"/>
                    </a:lnTo>
                    <a:lnTo>
                      <a:pt x="3516" y="1758"/>
                    </a:lnTo>
                    <a:lnTo>
                      <a:pt x="3512" y="1760"/>
                    </a:lnTo>
                    <a:lnTo>
                      <a:pt x="3512" y="1760"/>
                    </a:lnTo>
                    <a:lnTo>
                      <a:pt x="3508" y="1762"/>
                    </a:lnTo>
                    <a:lnTo>
                      <a:pt x="3508" y="1758"/>
                    </a:lnTo>
                    <a:lnTo>
                      <a:pt x="3508" y="1754"/>
                    </a:lnTo>
                    <a:lnTo>
                      <a:pt x="3508" y="1754"/>
                    </a:lnTo>
                    <a:lnTo>
                      <a:pt x="3504" y="1754"/>
                    </a:lnTo>
                    <a:lnTo>
                      <a:pt x="3504" y="1754"/>
                    </a:lnTo>
                    <a:lnTo>
                      <a:pt x="3502" y="1754"/>
                    </a:lnTo>
                    <a:lnTo>
                      <a:pt x="3502" y="1754"/>
                    </a:lnTo>
                    <a:lnTo>
                      <a:pt x="3504" y="1750"/>
                    </a:lnTo>
                    <a:lnTo>
                      <a:pt x="3506" y="1746"/>
                    </a:lnTo>
                    <a:lnTo>
                      <a:pt x="3504" y="1744"/>
                    </a:lnTo>
                    <a:lnTo>
                      <a:pt x="3502" y="1742"/>
                    </a:lnTo>
                    <a:lnTo>
                      <a:pt x="3502" y="1742"/>
                    </a:lnTo>
                    <a:lnTo>
                      <a:pt x="3498" y="1742"/>
                    </a:lnTo>
                    <a:lnTo>
                      <a:pt x="3496" y="1740"/>
                    </a:lnTo>
                    <a:lnTo>
                      <a:pt x="3494" y="1734"/>
                    </a:lnTo>
                    <a:lnTo>
                      <a:pt x="3494" y="1728"/>
                    </a:lnTo>
                    <a:lnTo>
                      <a:pt x="3492" y="1728"/>
                    </a:lnTo>
                    <a:lnTo>
                      <a:pt x="3490" y="1726"/>
                    </a:lnTo>
                    <a:lnTo>
                      <a:pt x="3490" y="1726"/>
                    </a:lnTo>
                    <a:lnTo>
                      <a:pt x="3486" y="1726"/>
                    </a:lnTo>
                    <a:lnTo>
                      <a:pt x="3482" y="1726"/>
                    </a:lnTo>
                    <a:lnTo>
                      <a:pt x="3480" y="1724"/>
                    </a:lnTo>
                    <a:lnTo>
                      <a:pt x="3478" y="1726"/>
                    </a:lnTo>
                    <a:lnTo>
                      <a:pt x="3478" y="1726"/>
                    </a:lnTo>
                    <a:lnTo>
                      <a:pt x="3480" y="1730"/>
                    </a:lnTo>
                    <a:lnTo>
                      <a:pt x="3484" y="1736"/>
                    </a:lnTo>
                    <a:lnTo>
                      <a:pt x="3490" y="1744"/>
                    </a:lnTo>
                    <a:lnTo>
                      <a:pt x="3496" y="1756"/>
                    </a:lnTo>
                    <a:lnTo>
                      <a:pt x="3496" y="1756"/>
                    </a:lnTo>
                    <a:lnTo>
                      <a:pt x="3496" y="1762"/>
                    </a:lnTo>
                    <a:lnTo>
                      <a:pt x="3494" y="1766"/>
                    </a:lnTo>
                    <a:lnTo>
                      <a:pt x="3486" y="1776"/>
                    </a:lnTo>
                    <a:lnTo>
                      <a:pt x="3482" y="1782"/>
                    </a:lnTo>
                    <a:lnTo>
                      <a:pt x="3480" y="1788"/>
                    </a:lnTo>
                    <a:lnTo>
                      <a:pt x="3476" y="1796"/>
                    </a:lnTo>
                    <a:lnTo>
                      <a:pt x="3476" y="1806"/>
                    </a:lnTo>
                    <a:lnTo>
                      <a:pt x="3476" y="1806"/>
                    </a:lnTo>
                    <a:lnTo>
                      <a:pt x="3476" y="1826"/>
                    </a:lnTo>
                    <a:lnTo>
                      <a:pt x="3476" y="1832"/>
                    </a:lnTo>
                    <a:lnTo>
                      <a:pt x="3472" y="1838"/>
                    </a:lnTo>
                    <a:lnTo>
                      <a:pt x="3468" y="1842"/>
                    </a:lnTo>
                    <a:lnTo>
                      <a:pt x="3464" y="1844"/>
                    </a:lnTo>
                    <a:lnTo>
                      <a:pt x="3448" y="1852"/>
                    </a:lnTo>
                    <a:lnTo>
                      <a:pt x="3448" y="1852"/>
                    </a:lnTo>
                    <a:lnTo>
                      <a:pt x="3446" y="1846"/>
                    </a:lnTo>
                    <a:lnTo>
                      <a:pt x="3444" y="1838"/>
                    </a:lnTo>
                    <a:lnTo>
                      <a:pt x="3440" y="1818"/>
                    </a:lnTo>
                    <a:lnTo>
                      <a:pt x="3438" y="1808"/>
                    </a:lnTo>
                    <a:lnTo>
                      <a:pt x="3434" y="1802"/>
                    </a:lnTo>
                    <a:lnTo>
                      <a:pt x="3428" y="1796"/>
                    </a:lnTo>
                    <a:lnTo>
                      <a:pt x="3424" y="1796"/>
                    </a:lnTo>
                    <a:lnTo>
                      <a:pt x="3424" y="1796"/>
                    </a:lnTo>
                    <a:lnTo>
                      <a:pt x="3418" y="1798"/>
                    </a:lnTo>
                    <a:lnTo>
                      <a:pt x="3414" y="1800"/>
                    </a:lnTo>
                    <a:lnTo>
                      <a:pt x="3408" y="1808"/>
                    </a:lnTo>
                    <a:lnTo>
                      <a:pt x="3404" y="1816"/>
                    </a:lnTo>
                    <a:lnTo>
                      <a:pt x="3400" y="1818"/>
                    </a:lnTo>
                    <a:lnTo>
                      <a:pt x="3398" y="1820"/>
                    </a:lnTo>
                    <a:lnTo>
                      <a:pt x="3398" y="1820"/>
                    </a:lnTo>
                    <a:lnTo>
                      <a:pt x="3394" y="1818"/>
                    </a:lnTo>
                    <a:lnTo>
                      <a:pt x="3392" y="1816"/>
                    </a:lnTo>
                    <a:lnTo>
                      <a:pt x="3388" y="1810"/>
                    </a:lnTo>
                    <a:lnTo>
                      <a:pt x="3390" y="1802"/>
                    </a:lnTo>
                    <a:lnTo>
                      <a:pt x="3392" y="1798"/>
                    </a:lnTo>
                    <a:lnTo>
                      <a:pt x="3394" y="1796"/>
                    </a:lnTo>
                    <a:lnTo>
                      <a:pt x="3394" y="1796"/>
                    </a:lnTo>
                    <a:lnTo>
                      <a:pt x="3400" y="1790"/>
                    </a:lnTo>
                    <a:lnTo>
                      <a:pt x="3406" y="1784"/>
                    </a:lnTo>
                    <a:lnTo>
                      <a:pt x="3410" y="1776"/>
                    </a:lnTo>
                    <a:lnTo>
                      <a:pt x="3412" y="1764"/>
                    </a:lnTo>
                    <a:lnTo>
                      <a:pt x="3412" y="1764"/>
                    </a:lnTo>
                    <a:lnTo>
                      <a:pt x="3412" y="1758"/>
                    </a:lnTo>
                    <a:lnTo>
                      <a:pt x="3412" y="1754"/>
                    </a:lnTo>
                    <a:lnTo>
                      <a:pt x="3410" y="1746"/>
                    </a:lnTo>
                    <a:lnTo>
                      <a:pt x="3408" y="1740"/>
                    </a:lnTo>
                    <a:lnTo>
                      <a:pt x="3408" y="1738"/>
                    </a:lnTo>
                    <a:lnTo>
                      <a:pt x="3410" y="1738"/>
                    </a:lnTo>
                    <a:lnTo>
                      <a:pt x="3410" y="1738"/>
                    </a:lnTo>
                    <a:lnTo>
                      <a:pt x="3414" y="1736"/>
                    </a:lnTo>
                    <a:lnTo>
                      <a:pt x="3414" y="1734"/>
                    </a:lnTo>
                    <a:lnTo>
                      <a:pt x="3410" y="1728"/>
                    </a:lnTo>
                    <a:lnTo>
                      <a:pt x="3402" y="1722"/>
                    </a:lnTo>
                    <a:lnTo>
                      <a:pt x="3392" y="1716"/>
                    </a:lnTo>
                    <a:lnTo>
                      <a:pt x="3392" y="1716"/>
                    </a:lnTo>
                    <a:lnTo>
                      <a:pt x="3382" y="1712"/>
                    </a:lnTo>
                    <a:lnTo>
                      <a:pt x="3380" y="1708"/>
                    </a:lnTo>
                    <a:lnTo>
                      <a:pt x="3378" y="1706"/>
                    </a:lnTo>
                    <a:lnTo>
                      <a:pt x="3372" y="1704"/>
                    </a:lnTo>
                    <a:lnTo>
                      <a:pt x="3372" y="1704"/>
                    </a:lnTo>
                    <a:lnTo>
                      <a:pt x="3366" y="1702"/>
                    </a:lnTo>
                    <a:lnTo>
                      <a:pt x="3362" y="1698"/>
                    </a:lnTo>
                    <a:lnTo>
                      <a:pt x="3358" y="1696"/>
                    </a:lnTo>
                    <a:lnTo>
                      <a:pt x="3356" y="1696"/>
                    </a:lnTo>
                    <a:lnTo>
                      <a:pt x="3352" y="1698"/>
                    </a:lnTo>
                    <a:lnTo>
                      <a:pt x="3346" y="1702"/>
                    </a:lnTo>
                    <a:lnTo>
                      <a:pt x="3346" y="1702"/>
                    </a:lnTo>
                    <a:lnTo>
                      <a:pt x="3342" y="1706"/>
                    </a:lnTo>
                    <a:lnTo>
                      <a:pt x="3340" y="1710"/>
                    </a:lnTo>
                    <a:lnTo>
                      <a:pt x="3342" y="1712"/>
                    </a:lnTo>
                    <a:lnTo>
                      <a:pt x="3344" y="1714"/>
                    </a:lnTo>
                    <a:lnTo>
                      <a:pt x="3346" y="1718"/>
                    </a:lnTo>
                    <a:lnTo>
                      <a:pt x="3340" y="1720"/>
                    </a:lnTo>
                    <a:lnTo>
                      <a:pt x="3340" y="1720"/>
                    </a:lnTo>
                    <a:lnTo>
                      <a:pt x="3334" y="1722"/>
                    </a:lnTo>
                    <a:lnTo>
                      <a:pt x="3330" y="1726"/>
                    </a:lnTo>
                    <a:lnTo>
                      <a:pt x="3328" y="1732"/>
                    </a:lnTo>
                    <a:lnTo>
                      <a:pt x="3328" y="1738"/>
                    </a:lnTo>
                    <a:lnTo>
                      <a:pt x="3326" y="1748"/>
                    </a:lnTo>
                    <a:lnTo>
                      <a:pt x="3324" y="1752"/>
                    </a:lnTo>
                    <a:lnTo>
                      <a:pt x="3322" y="1752"/>
                    </a:lnTo>
                    <a:lnTo>
                      <a:pt x="3322" y="1752"/>
                    </a:lnTo>
                    <a:lnTo>
                      <a:pt x="3320" y="1752"/>
                    </a:lnTo>
                    <a:lnTo>
                      <a:pt x="3318" y="1748"/>
                    </a:lnTo>
                    <a:lnTo>
                      <a:pt x="3318" y="1738"/>
                    </a:lnTo>
                    <a:lnTo>
                      <a:pt x="3318" y="1734"/>
                    </a:lnTo>
                    <a:lnTo>
                      <a:pt x="3316" y="1734"/>
                    </a:lnTo>
                    <a:lnTo>
                      <a:pt x="3314" y="1736"/>
                    </a:lnTo>
                    <a:lnTo>
                      <a:pt x="3308" y="1744"/>
                    </a:lnTo>
                    <a:lnTo>
                      <a:pt x="3308" y="1744"/>
                    </a:lnTo>
                    <a:lnTo>
                      <a:pt x="3300" y="1752"/>
                    </a:lnTo>
                    <a:lnTo>
                      <a:pt x="3296" y="1754"/>
                    </a:lnTo>
                    <a:lnTo>
                      <a:pt x="3294" y="1756"/>
                    </a:lnTo>
                    <a:lnTo>
                      <a:pt x="3294" y="1766"/>
                    </a:lnTo>
                    <a:lnTo>
                      <a:pt x="3294" y="1766"/>
                    </a:lnTo>
                    <a:lnTo>
                      <a:pt x="3296" y="1772"/>
                    </a:lnTo>
                    <a:lnTo>
                      <a:pt x="3294" y="1778"/>
                    </a:lnTo>
                    <a:lnTo>
                      <a:pt x="3290" y="1786"/>
                    </a:lnTo>
                    <a:lnTo>
                      <a:pt x="3286" y="1792"/>
                    </a:lnTo>
                    <a:lnTo>
                      <a:pt x="3286" y="1796"/>
                    </a:lnTo>
                    <a:lnTo>
                      <a:pt x="3286" y="1800"/>
                    </a:lnTo>
                    <a:lnTo>
                      <a:pt x="3286" y="1800"/>
                    </a:lnTo>
                    <a:lnTo>
                      <a:pt x="3288" y="1808"/>
                    </a:lnTo>
                    <a:lnTo>
                      <a:pt x="3286" y="1812"/>
                    </a:lnTo>
                    <a:lnTo>
                      <a:pt x="3284" y="1818"/>
                    </a:lnTo>
                    <a:lnTo>
                      <a:pt x="3286" y="1828"/>
                    </a:lnTo>
                    <a:lnTo>
                      <a:pt x="3286" y="1828"/>
                    </a:lnTo>
                    <a:lnTo>
                      <a:pt x="3292" y="1840"/>
                    </a:lnTo>
                    <a:lnTo>
                      <a:pt x="3294" y="1852"/>
                    </a:lnTo>
                    <a:lnTo>
                      <a:pt x="3296" y="1862"/>
                    </a:lnTo>
                    <a:lnTo>
                      <a:pt x="3294" y="1872"/>
                    </a:lnTo>
                    <a:lnTo>
                      <a:pt x="3294" y="1880"/>
                    </a:lnTo>
                    <a:lnTo>
                      <a:pt x="3290" y="1890"/>
                    </a:lnTo>
                    <a:lnTo>
                      <a:pt x="3282" y="1908"/>
                    </a:lnTo>
                    <a:lnTo>
                      <a:pt x="3282" y="1908"/>
                    </a:lnTo>
                    <a:lnTo>
                      <a:pt x="3276" y="1916"/>
                    </a:lnTo>
                    <a:lnTo>
                      <a:pt x="3270" y="1922"/>
                    </a:lnTo>
                    <a:lnTo>
                      <a:pt x="3264" y="1928"/>
                    </a:lnTo>
                    <a:lnTo>
                      <a:pt x="3258" y="1930"/>
                    </a:lnTo>
                    <a:lnTo>
                      <a:pt x="3252" y="1930"/>
                    </a:lnTo>
                    <a:lnTo>
                      <a:pt x="3246" y="1926"/>
                    </a:lnTo>
                    <a:lnTo>
                      <a:pt x="3242" y="1922"/>
                    </a:lnTo>
                    <a:lnTo>
                      <a:pt x="3236" y="1914"/>
                    </a:lnTo>
                    <a:lnTo>
                      <a:pt x="3236" y="1914"/>
                    </a:lnTo>
                    <a:lnTo>
                      <a:pt x="3232" y="1904"/>
                    </a:lnTo>
                    <a:lnTo>
                      <a:pt x="3230" y="1898"/>
                    </a:lnTo>
                    <a:lnTo>
                      <a:pt x="3230" y="1884"/>
                    </a:lnTo>
                    <a:lnTo>
                      <a:pt x="3230" y="1872"/>
                    </a:lnTo>
                    <a:lnTo>
                      <a:pt x="3230" y="1864"/>
                    </a:lnTo>
                    <a:lnTo>
                      <a:pt x="3230" y="1856"/>
                    </a:lnTo>
                    <a:lnTo>
                      <a:pt x="3230" y="1856"/>
                    </a:lnTo>
                    <a:lnTo>
                      <a:pt x="3228" y="1842"/>
                    </a:lnTo>
                    <a:lnTo>
                      <a:pt x="3228" y="1834"/>
                    </a:lnTo>
                    <a:lnTo>
                      <a:pt x="3232" y="1824"/>
                    </a:lnTo>
                    <a:lnTo>
                      <a:pt x="3234" y="1810"/>
                    </a:lnTo>
                    <a:lnTo>
                      <a:pt x="3234" y="1810"/>
                    </a:lnTo>
                    <a:lnTo>
                      <a:pt x="3234" y="1802"/>
                    </a:lnTo>
                    <a:lnTo>
                      <a:pt x="3236" y="1796"/>
                    </a:lnTo>
                    <a:lnTo>
                      <a:pt x="3238" y="1792"/>
                    </a:lnTo>
                    <a:lnTo>
                      <a:pt x="3240" y="1792"/>
                    </a:lnTo>
                    <a:lnTo>
                      <a:pt x="3242" y="1790"/>
                    </a:lnTo>
                    <a:lnTo>
                      <a:pt x="3242" y="1784"/>
                    </a:lnTo>
                    <a:lnTo>
                      <a:pt x="3242" y="1784"/>
                    </a:lnTo>
                    <a:lnTo>
                      <a:pt x="3240" y="1780"/>
                    </a:lnTo>
                    <a:lnTo>
                      <a:pt x="3242" y="1776"/>
                    </a:lnTo>
                    <a:lnTo>
                      <a:pt x="3246" y="1764"/>
                    </a:lnTo>
                    <a:lnTo>
                      <a:pt x="3248" y="1754"/>
                    </a:lnTo>
                    <a:lnTo>
                      <a:pt x="3248" y="1752"/>
                    </a:lnTo>
                    <a:lnTo>
                      <a:pt x="3246" y="1748"/>
                    </a:lnTo>
                    <a:lnTo>
                      <a:pt x="3246" y="1748"/>
                    </a:lnTo>
                    <a:lnTo>
                      <a:pt x="3240" y="1748"/>
                    </a:lnTo>
                    <a:lnTo>
                      <a:pt x="3238" y="1752"/>
                    </a:lnTo>
                    <a:lnTo>
                      <a:pt x="3234" y="1758"/>
                    </a:lnTo>
                    <a:lnTo>
                      <a:pt x="3228" y="1764"/>
                    </a:lnTo>
                    <a:lnTo>
                      <a:pt x="3228" y="1764"/>
                    </a:lnTo>
                    <a:lnTo>
                      <a:pt x="3226" y="1766"/>
                    </a:lnTo>
                    <a:lnTo>
                      <a:pt x="3224" y="1766"/>
                    </a:lnTo>
                    <a:lnTo>
                      <a:pt x="3224" y="1758"/>
                    </a:lnTo>
                    <a:lnTo>
                      <a:pt x="3226" y="1750"/>
                    </a:lnTo>
                    <a:lnTo>
                      <a:pt x="3230" y="1746"/>
                    </a:lnTo>
                    <a:lnTo>
                      <a:pt x="3232" y="1742"/>
                    </a:lnTo>
                    <a:lnTo>
                      <a:pt x="3232" y="1742"/>
                    </a:lnTo>
                    <a:lnTo>
                      <a:pt x="3236" y="1740"/>
                    </a:lnTo>
                    <a:lnTo>
                      <a:pt x="3238" y="1736"/>
                    </a:lnTo>
                    <a:lnTo>
                      <a:pt x="3240" y="1732"/>
                    </a:lnTo>
                    <a:lnTo>
                      <a:pt x="3244" y="1726"/>
                    </a:lnTo>
                    <a:lnTo>
                      <a:pt x="3244" y="1726"/>
                    </a:lnTo>
                    <a:lnTo>
                      <a:pt x="3252" y="1714"/>
                    </a:lnTo>
                    <a:lnTo>
                      <a:pt x="3258" y="1700"/>
                    </a:lnTo>
                    <a:lnTo>
                      <a:pt x="3264" y="1692"/>
                    </a:lnTo>
                    <a:lnTo>
                      <a:pt x="3266" y="1690"/>
                    </a:lnTo>
                    <a:lnTo>
                      <a:pt x="3266" y="1692"/>
                    </a:lnTo>
                    <a:lnTo>
                      <a:pt x="3266" y="1692"/>
                    </a:lnTo>
                    <a:lnTo>
                      <a:pt x="3268" y="1696"/>
                    </a:lnTo>
                    <a:lnTo>
                      <a:pt x="3270" y="1696"/>
                    </a:lnTo>
                    <a:lnTo>
                      <a:pt x="3274" y="1694"/>
                    </a:lnTo>
                    <a:lnTo>
                      <a:pt x="3278" y="1692"/>
                    </a:lnTo>
                    <a:lnTo>
                      <a:pt x="3280" y="1692"/>
                    </a:lnTo>
                    <a:lnTo>
                      <a:pt x="3278" y="1698"/>
                    </a:lnTo>
                    <a:lnTo>
                      <a:pt x="3278" y="1698"/>
                    </a:lnTo>
                    <a:lnTo>
                      <a:pt x="3278" y="1702"/>
                    </a:lnTo>
                    <a:lnTo>
                      <a:pt x="3278" y="1702"/>
                    </a:lnTo>
                    <a:lnTo>
                      <a:pt x="3284" y="1696"/>
                    </a:lnTo>
                    <a:lnTo>
                      <a:pt x="3292" y="1688"/>
                    </a:lnTo>
                    <a:lnTo>
                      <a:pt x="3296" y="1686"/>
                    </a:lnTo>
                    <a:lnTo>
                      <a:pt x="3300" y="1684"/>
                    </a:lnTo>
                    <a:lnTo>
                      <a:pt x="3300" y="1684"/>
                    </a:lnTo>
                    <a:lnTo>
                      <a:pt x="3310" y="1684"/>
                    </a:lnTo>
                    <a:lnTo>
                      <a:pt x="3314" y="1684"/>
                    </a:lnTo>
                    <a:lnTo>
                      <a:pt x="3320" y="1678"/>
                    </a:lnTo>
                    <a:lnTo>
                      <a:pt x="3324" y="1676"/>
                    </a:lnTo>
                    <a:lnTo>
                      <a:pt x="3328" y="1678"/>
                    </a:lnTo>
                    <a:lnTo>
                      <a:pt x="3336" y="1680"/>
                    </a:lnTo>
                    <a:lnTo>
                      <a:pt x="3346" y="1686"/>
                    </a:lnTo>
                    <a:lnTo>
                      <a:pt x="3346" y="1686"/>
                    </a:lnTo>
                    <a:lnTo>
                      <a:pt x="3352" y="1690"/>
                    </a:lnTo>
                    <a:lnTo>
                      <a:pt x="3354" y="1690"/>
                    </a:lnTo>
                    <a:lnTo>
                      <a:pt x="3356" y="1688"/>
                    </a:lnTo>
                    <a:lnTo>
                      <a:pt x="3358" y="1686"/>
                    </a:lnTo>
                    <a:lnTo>
                      <a:pt x="3358" y="1682"/>
                    </a:lnTo>
                    <a:lnTo>
                      <a:pt x="3360" y="1680"/>
                    </a:lnTo>
                    <a:lnTo>
                      <a:pt x="3362" y="1680"/>
                    </a:lnTo>
                    <a:lnTo>
                      <a:pt x="3362" y="1680"/>
                    </a:lnTo>
                    <a:lnTo>
                      <a:pt x="3370" y="1684"/>
                    </a:lnTo>
                    <a:lnTo>
                      <a:pt x="3380" y="1686"/>
                    </a:lnTo>
                    <a:lnTo>
                      <a:pt x="3386" y="1684"/>
                    </a:lnTo>
                    <a:lnTo>
                      <a:pt x="3388" y="1682"/>
                    </a:lnTo>
                    <a:lnTo>
                      <a:pt x="3388" y="1678"/>
                    </a:lnTo>
                    <a:lnTo>
                      <a:pt x="3388" y="1678"/>
                    </a:lnTo>
                    <a:lnTo>
                      <a:pt x="3384" y="1674"/>
                    </a:lnTo>
                    <a:lnTo>
                      <a:pt x="3380" y="1672"/>
                    </a:lnTo>
                    <a:lnTo>
                      <a:pt x="3376" y="1670"/>
                    </a:lnTo>
                    <a:lnTo>
                      <a:pt x="3374" y="1662"/>
                    </a:lnTo>
                    <a:lnTo>
                      <a:pt x="3374" y="1662"/>
                    </a:lnTo>
                    <a:lnTo>
                      <a:pt x="3374" y="1658"/>
                    </a:lnTo>
                    <a:lnTo>
                      <a:pt x="3372" y="1658"/>
                    </a:lnTo>
                    <a:lnTo>
                      <a:pt x="3368" y="1658"/>
                    </a:lnTo>
                    <a:lnTo>
                      <a:pt x="3360" y="1658"/>
                    </a:lnTo>
                    <a:lnTo>
                      <a:pt x="3348" y="1654"/>
                    </a:lnTo>
                    <a:lnTo>
                      <a:pt x="3348" y="1654"/>
                    </a:lnTo>
                    <a:lnTo>
                      <a:pt x="3346" y="1652"/>
                    </a:lnTo>
                    <a:lnTo>
                      <a:pt x="3344" y="1650"/>
                    </a:lnTo>
                    <a:lnTo>
                      <a:pt x="3344" y="1644"/>
                    </a:lnTo>
                    <a:lnTo>
                      <a:pt x="3346" y="1638"/>
                    </a:lnTo>
                    <a:lnTo>
                      <a:pt x="3344" y="1638"/>
                    </a:lnTo>
                    <a:lnTo>
                      <a:pt x="3340" y="1640"/>
                    </a:lnTo>
                    <a:lnTo>
                      <a:pt x="3340" y="1640"/>
                    </a:lnTo>
                    <a:lnTo>
                      <a:pt x="3330" y="1642"/>
                    </a:lnTo>
                    <a:lnTo>
                      <a:pt x="3314" y="1644"/>
                    </a:lnTo>
                    <a:lnTo>
                      <a:pt x="3300" y="1646"/>
                    </a:lnTo>
                    <a:lnTo>
                      <a:pt x="3294" y="1648"/>
                    </a:lnTo>
                    <a:lnTo>
                      <a:pt x="3288" y="1652"/>
                    </a:lnTo>
                    <a:lnTo>
                      <a:pt x="3288" y="1652"/>
                    </a:lnTo>
                    <a:lnTo>
                      <a:pt x="3280" y="1656"/>
                    </a:lnTo>
                    <a:lnTo>
                      <a:pt x="3274" y="1656"/>
                    </a:lnTo>
                    <a:lnTo>
                      <a:pt x="3268" y="1656"/>
                    </a:lnTo>
                    <a:lnTo>
                      <a:pt x="3258" y="1654"/>
                    </a:lnTo>
                    <a:lnTo>
                      <a:pt x="3258" y="1654"/>
                    </a:lnTo>
                    <a:lnTo>
                      <a:pt x="3252" y="1654"/>
                    </a:lnTo>
                    <a:lnTo>
                      <a:pt x="3250" y="1652"/>
                    </a:lnTo>
                    <a:lnTo>
                      <a:pt x="3244" y="1646"/>
                    </a:lnTo>
                    <a:lnTo>
                      <a:pt x="3238" y="1636"/>
                    </a:lnTo>
                    <a:lnTo>
                      <a:pt x="3234" y="1632"/>
                    </a:lnTo>
                    <a:lnTo>
                      <a:pt x="3228" y="1630"/>
                    </a:lnTo>
                    <a:lnTo>
                      <a:pt x="3228" y="1630"/>
                    </a:lnTo>
                    <a:lnTo>
                      <a:pt x="3222" y="1628"/>
                    </a:lnTo>
                    <a:lnTo>
                      <a:pt x="3218" y="1628"/>
                    </a:lnTo>
                    <a:lnTo>
                      <a:pt x="3210" y="1632"/>
                    </a:lnTo>
                    <a:lnTo>
                      <a:pt x="3208" y="1634"/>
                    </a:lnTo>
                    <a:lnTo>
                      <a:pt x="3206" y="1634"/>
                    </a:lnTo>
                    <a:lnTo>
                      <a:pt x="3206" y="1632"/>
                    </a:lnTo>
                    <a:lnTo>
                      <a:pt x="3204" y="1628"/>
                    </a:lnTo>
                    <a:lnTo>
                      <a:pt x="3204" y="1628"/>
                    </a:lnTo>
                    <a:lnTo>
                      <a:pt x="3202" y="1618"/>
                    </a:lnTo>
                    <a:lnTo>
                      <a:pt x="3200" y="1616"/>
                    </a:lnTo>
                    <a:lnTo>
                      <a:pt x="3198" y="1614"/>
                    </a:lnTo>
                    <a:lnTo>
                      <a:pt x="3190" y="1618"/>
                    </a:lnTo>
                    <a:lnTo>
                      <a:pt x="3180" y="1628"/>
                    </a:lnTo>
                    <a:lnTo>
                      <a:pt x="3180" y="1628"/>
                    </a:lnTo>
                    <a:lnTo>
                      <a:pt x="3176" y="1632"/>
                    </a:lnTo>
                    <a:lnTo>
                      <a:pt x="3170" y="1634"/>
                    </a:lnTo>
                    <a:lnTo>
                      <a:pt x="3164" y="1636"/>
                    </a:lnTo>
                    <a:lnTo>
                      <a:pt x="3156" y="1636"/>
                    </a:lnTo>
                    <a:lnTo>
                      <a:pt x="3150" y="1638"/>
                    </a:lnTo>
                    <a:lnTo>
                      <a:pt x="3144" y="1642"/>
                    </a:lnTo>
                    <a:lnTo>
                      <a:pt x="3144" y="1642"/>
                    </a:lnTo>
                    <a:lnTo>
                      <a:pt x="3134" y="1648"/>
                    </a:lnTo>
                    <a:lnTo>
                      <a:pt x="3126" y="1650"/>
                    </a:lnTo>
                    <a:lnTo>
                      <a:pt x="3118" y="1648"/>
                    </a:lnTo>
                    <a:lnTo>
                      <a:pt x="3110" y="1648"/>
                    </a:lnTo>
                    <a:lnTo>
                      <a:pt x="3110" y="1648"/>
                    </a:lnTo>
                    <a:lnTo>
                      <a:pt x="3106" y="1650"/>
                    </a:lnTo>
                    <a:lnTo>
                      <a:pt x="3104" y="1648"/>
                    </a:lnTo>
                    <a:lnTo>
                      <a:pt x="3108" y="1640"/>
                    </a:lnTo>
                    <a:lnTo>
                      <a:pt x="3112" y="1632"/>
                    </a:lnTo>
                    <a:lnTo>
                      <a:pt x="3110" y="1630"/>
                    </a:lnTo>
                    <a:lnTo>
                      <a:pt x="3108" y="1628"/>
                    </a:lnTo>
                    <a:lnTo>
                      <a:pt x="3108" y="1628"/>
                    </a:lnTo>
                    <a:lnTo>
                      <a:pt x="3104" y="1628"/>
                    </a:lnTo>
                    <a:lnTo>
                      <a:pt x="3098" y="1630"/>
                    </a:lnTo>
                    <a:lnTo>
                      <a:pt x="3086" y="1636"/>
                    </a:lnTo>
                    <a:lnTo>
                      <a:pt x="3074" y="1642"/>
                    </a:lnTo>
                    <a:lnTo>
                      <a:pt x="3068" y="1642"/>
                    </a:lnTo>
                    <a:lnTo>
                      <a:pt x="3062" y="1642"/>
                    </a:lnTo>
                    <a:lnTo>
                      <a:pt x="3062" y="1642"/>
                    </a:lnTo>
                    <a:lnTo>
                      <a:pt x="3058" y="1640"/>
                    </a:lnTo>
                    <a:lnTo>
                      <a:pt x="3058" y="1638"/>
                    </a:lnTo>
                    <a:lnTo>
                      <a:pt x="3060" y="1636"/>
                    </a:lnTo>
                    <a:lnTo>
                      <a:pt x="3064" y="1632"/>
                    </a:lnTo>
                    <a:lnTo>
                      <a:pt x="3076" y="1620"/>
                    </a:lnTo>
                    <a:lnTo>
                      <a:pt x="3092" y="1606"/>
                    </a:lnTo>
                    <a:lnTo>
                      <a:pt x="3092" y="1606"/>
                    </a:lnTo>
                    <a:close/>
                  </a:path>
                </a:pathLst>
              </a:custGeom>
              <a:solidFill>
                <a:srgbClr val="CE295E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53" name="Freeform 6087">
                <a:extLst>
                  <a:ext uri="{FF2B5EF4-FFF2-40B4-BE49-F238E27FC236}">
                    <a16:creationId xmlns:a16="http://schemas.microsoft.com/office/drawing/2014/main" id="{8A472967-6EEC-4AFD-9131-1A3F16874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860" y="823913"/>
                <a:ext cx="304800" cy="171450"/>
              </a:xfrm>
              <a:custGeom>
                <a:avLst/>
                <a:gdLst/>
                <a:ahLst/>
                <a:cxnLst>
                  <a:cxn ang="0">
                    <a:pos x="78" y="174"/>
                  </a:cxn>
                  <a:cxn ang="0">
                    <a:pos x="110" y="166"/>
                  </a:cxn>
                  <a:cxn ang="0">
                    <a:pos x="110" y="174"/>
                  </a:cxn>
                  <a:cxn ang="0">
                    <a:pos x="176" y="164"/>
                  </a:cxn>
                  <a:cxn ang="0">
                    <a:pos x="174" y="172"/>
                  </a:cxn>
                  <a:cxn ang="0">
                    <a:pos x="118" y="192"/>
                  </a:cxn>
                  <a:cxn ang="0">
                    <a:pos x="108" y="204"/>
                  </a:cxn>
                  <a:cxn ang="0">
                    <a:pos x="148" y="238"/>
                  </a:cxn>
                  <a:cxn ang="0">
                    <a:pos x="224" y="268"/>
                  </a:cxn>
                  <a:cxn ang="0">
                    <a:pos x="260" y="262"/>
                  </a:cxn>
                  <a:cxn ang="0">
                    <a:pos x="268" y="252"/>
                  </a:cxn>
                  <a:cxn ang="0">
                    <a:pos x="288" y="260"/>
                  </a:cxn>
                  <a:cxn ang="0">
                    <a:pos x="282" y="242"/>
                  </a:cxn>
                  <a:cxn ang="0">
                    <a:pos x="296" y="246"/>
                  </a:cxn>
                  <a:cxn ang="0">
                    <a:pos x="322" y="266"/>
                  </a:cxn>
                  <a:cxn ang="0">
                    <a:pos x="328" y="246"/>
                  </a:cxn>
                  <a:cxn ang="0">
                    <a:pos x="340" y="234"/>
                  </a:cxn>
                  <a:cxn ang="0">
                    <a:pos x="364" y="230"/>
                  </a:cxn>
                  <a:cxn ang="0">
                    <a:pos x="426" y="192"/>
                  </a:cxn>
                  <a:cxn ang="0">
                    <a:pos x="480" y="174"/>
                  </a:cxn>
                  <a:cxn ang="0">
                    <a:pos x="472" y="166"/>
                  </a:cxn>
                  <a:cxn ang="0">
                    <a:pos x="438" y="146"/>
                  </a:cxn>
                  <a:cxn ang="0">
                    <a:pos x="400" y="146"/>
                  </a:cxn>
                  <a:cxn ang="0">
                    <a:pos x="390" y="142"/>
                  </a:cxn>
                  <a:cxn ang="0">
                    <a:pos x="400" y="122"/>
                  </a:cxn>
                  <a:cxn ang="0">
                    <a:pos x="382" y="108"/>
                  </a:cxn>
                  <a:cxn ang="0">
                    <a:pos x="376" y="86"/>
                  </a:cxn>
                  <a:cxn ang="0">
                    <a:pos x="352" y="78"/>
                  </a:cxn>
                  <a:cxn ang="0">
                    <a:pos x="328" y="90"/>
                  </a:cxn>
                  <a:cxn ang="0">
                    <a:pos x="326" y="102"/>
                  </a:cxn>
                  <a:cxn ang="0">
                    <a:pos x="306" y="92"/>
                  </a:cxn>
                  <a:cxn ang="0">
                    <a:pos x="306" y="74"/>
                  </a:cxn>
                  <a:cxn ang="0">
                    <a:pos x="274" y="68"/>
                  </a:cxn>
                  <a:cxn ang="0">
                    <a:pos x="192" y="20"/>
                  </a:cxn>
                  <a:cxn ang="0">
                    <a:pos x="134" y="0"/>
                  </a:cxn>
                  <a:cxn ang="0">
                    <a:pos x="100" y="4"/>
                  </a:cxn>
                  <a:cxn ang="0">
                    <a:pos x="112" y="20"/>
                  </a:cxn>
                  <a:cxn ang="0">
                    <a:pos x="98" y="28"/>
                  </a:cxn>
                  <a:cxn ang="0">
                    <a:pos x="66" y="32"/>
                  </a:cxn>
                  <a:cxn ang="0">
                    <a:pos x="54" y="54"/>
                  </a:cxn>
                  <a:cxn ang="0">
                    <a:pos x="26" y="76"/>
                  </a:cxn>
                  <a:cxn ang="0">
                    <a:pos x="18" y="92"/>
                  </a:cxn>
                  <a:cxn ang="0">
                    <a:pos x="50" y="100"/>
                  </a:cxn>
                  <a:cxn ang="0">
                    <a:pos x="90" y="104"/>
                  </a:cxn>
                  <a:cxn ang="0">
                    <a:pos x="72" y="112"/>
                  </a:cxn>
                  <a:cxn ang="0">
                    <a:pos x="4" y="106"/>
                  </a:cxn>
                  <a:cxn ang="0">
                    <a:pos x="2" y="116"/>
                  </a:cxn>
                  <a:cxn ang="0">
                    <a:pos x="32" y="148"/>
                  </a:cxn>
                </a:cxnLst>
                <a:rect l="0" t="0" r="r" b="b"/>
                <a:pathLst>
                  <a:path w="480" h="270">
                    <a:moveTo>
                      <a:pt x="54" y="164"/>
                    </a:moveTo>
                    <a:lnTo>
                      <a:pt x="54" y="164"/>
                    </a:lnTo>
                    <a:lnTo>
                      <a:pt x="66" y="172"/>
                    </a:lnTo>
                    <a:lnTo>
                      <a:pt x="78" y="174"/>
                    </a:lnTo>
                    <a:lnTo>
                      <a:pt x="88" y="172"/>
                    </a:lnTo>
                    <a:lnTo>
                      <a:pt x="98" y="170"/>
                    </a:lnTo>
                    <a:lnTo>
                      <a:pt x="108" y="164"/>
                    </a:lnTo>
                    <a:lnTo>
                      <a:pt x="110" y="166"/>
                    </a:lnTo>
                    <a:lnTo>
                      <a:pt x="108" y="170"/>
                    </a:lnTo>
                    <a:lnTo>
                      <a:pt x="108" y="170"/>
                    </a:lnTo>
                    <a:lnTo>
                      <a:pt x="108" y="172"/>
                    </a:lnTo>
                    <a:lnTo>
                      <a:pt x="110" y="174"/>
                    </a:lnTo>
                    <a:lnTo>
                      <a:pt x="116" y="176"/>
                    </a:lnTo>
                    <a:lnTo>
                      <a:pt x="142" y="168"/>
                    </a:lnTo>
                    <a:lnTo>
                      <a:pt x="168" y="162"/>
                    </a:lnTo>
                    <a:lnTo>
                      <a:pt x="176" y="164"/>
                    </a:lnTo>
                    <a:lnTo>
                      <a:pt x="176" y="164"/>
                    </a:lnTo>
                    <a:lnTo>
                      <a:pt x="176" y="168"/>
                    </a:lnTo>
                    <a:lnTo>
                      <a:pt x="176" y="168"/>
                    </a:lnTo>
                    <a:lnTo>
                      <a:pt x="174" y="172"/>
                    </a:lnTo>
                    <a:lnTo>
                      <a:pt x="170" y="174"/>
                    </a:lnTo>
                    <a:lnTo>
                      <a:pt x="158" y="180"/>
                    </a:lnTo>
                    <a:lnTo>
                      <a:pt x="130" y="188"/>
                    </a:lnTo>
                    <a:lnTo>
                      <a:pt x="118" y="192"/>
                    </a:lnTo>
                    <a:lnTo>
                      <a:pt x="108" y="196"/>
                    </a:lnTo>
                    <a:lnTo>
                      <a:pt x="104" y="200"/>
                    </a:lnTo>
                    <a:lnTo>
                      <a:pt x="106" y="202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22" y="214"/>
                    </a:lnTo>
                    <a:lnTo>
                      <a:pt x="134" y="226"/>
                    </a:lnTo>
                    <a:lnTo>
                      <a:pt x="148" y="238"/>
                    </a:lnTo>
                    <a:lnTo>
                      <a:pt x="166" y="250"/>
                    </a:lnTo>
                    <a:lnTo>
                      <a:pt x="166" y="250"/>
                    </a:lnTo>
                    <a:lnTo>
                      <a:pt x="194" y="260"/>
                    </a:lnTo>
                    <a:lnTo>
                      <a:pt x="224" y="268"/>
                    </a:lnTo>
                    <a:lnTo>
                      <a:pt x="238" y="270"/>
                    </a:lnTo>
                    <a:lnTo>
                      <a:pt x="250" y="270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2" y="260"/>
                    </a:lnTo>
                    <a:lnTo>
                      <a:pt x="262" y="260"/>
                    </a:lnTo>
                    <a:lnTo>
                      <a:pt x="262" y="254"/>
                    </a:lnTo>
                    <a:lnTo>
                      <a:pt x="268" y="252"/>
                    </a:lnTo>
                    <a:lnTo>
                      <a:pt x="274" y="254"/>
                    </a:lnTo>
                    <a:lnTo>
                      <a:pt x="280" y="256"/>
                    </a:lnTo>
                    <a:lnTo>
                      <a:pt x="284" y="258"/>
                    </a:lnTo>
                    <a:lnTo>
                      <a:pt x="288" y="260"/>
                    </a:lnTo>
                    <a:lnTo>
                      <a:pt x="290" y="258"/>
                    </a:lnTo>
                    <a:lnTo>
                      <a:pt x="286" y="250"/>
                    </a:lnTo>
                    <a:lnTo>
                      <a:pt x="286" y="250"/>
                    </a:lnTo>
                    <a:lnTo>
                      <a:pt x="282" y="242"/>
                    </a:lnTo>
                    <a:lnTo>
                      <a:pt x="280" y="236"/>
                    </a:lnTo>
                    <a:lnTo>
                      <a:pt x="282" y="236"/>
                    </a:lnTo>
                    <a:lnTo>
                      <a:pt x="284" y="236"/>
                    </a:lnTo>
                    <a:lnTo>
                      <a:pt x="296" y="246"/>
                    </a:lnTo>
                    <a:lnTo>
                      <a:pt x="314" y="260"/>
                    </a:lnTo>
                    <a:lnTo>
                      <a:pt x="314" y="260"/>
                    </a:lnTo>
                    <a:lnTo>
                      <a:pt x="320" y="266"/>
                    </a:lnTo>
                    <a:lnTo>
                      <a:pt x="322" y="266"/>
                    </a:lnTo>
                    <a:lnTo>
                      <a:pt x="324" y="266"/>
                    </a:lnTo>
                    <a:lnTo>
                      <a:pt x="326" y="262"/>
                    </a:lnTo>
                    <a:lnTo>
                      <a:pt x="328" y="254"/>
                    </a:lnTo>
                    <a:lnTo>
                      <a:pt x="328" y="246"/>
                    </a:lnTo>
                    <a:lnTo>
                      <a:pt x="330" y="240"/>
                    </a:lnTo>
                    <a:lnTo>
                      <a:pt x="334" y="236"/>
                    </a:lnTo>
                    <a:lnTo>
                      <a:pt x="336" y="234"/>
                    </a:lnTo>
                    <a:lnTo>
                      <a:pt x="340" y="234"/>
                    </a:lnTo>
                    <a:lnTo>
                      <a:pt x="340" y="234"/>
                    </a:lnTo>
                    <a:lnTo>
                      <a:pt x="348" y="236"/>
                    </a:lnTo>
                    <a:lnTo>
                      <a:pt x="356" y="234"/>
                    </a:lnTo>
                    <a:lnTo>
                      <a:pt x="364" y="230"/>
                    </a:lnTo>
                    <a:lnTo>
                      <a:pt x="374" y="226"/>
                    </a:lnTo>
                    <a:lnTo>
                      <a:pt x="414" y="198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40" y="186"/>
                    </a:lnTo>
                    <a:lnTo>
                      <a:pt x="466" y="180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2"/>
                    </a:lnTo>
                    <a:lnTo>
                      <a:pt x="480" y="170"/>
                    </a:lnTo>
                    <a:lnTo>
                      <a:pt x="472" y="166"/>
                    </a:lnTo>
                    <a:lnTo>
                      <a:pt x="472" y="166"/>
                    </a:lnTo>
                    <a:lnTo>
                      <a:pt x="464" y="162"/>
                    </a:lnTo>
                    <a:lnTo>
                      <a:pt x="456" y="156"/>
                    </a:lnTo>
                    <a:lnTo>
                      <a:pt x="444" y="148"/>
                    </a:lnTo>
                    <a:lnTo>
                      <a:pt x="438" y="146"/>
                    </a:lnTo>
                    <a:lnTo>
                      <a:pt x="430" y="144"/>
                    </a:lnTo>
                    <a:lnTo>
                      <a:pt x="418" y="144"/>
                    </a:lnTo>
                    <a:lnTo>
                      <a:pt x="400" y="146"/>
                    </a:lnTo>
                    <a:lnTo>
                      <a:pt x="400" y="146"/>
                    </a:lnTo>
                    <a:lnTo>
                      <a:pt x="388" y="148"/>
                    </a:lnTo>
                    <a:lnTo>
                      <a:pt x="384" y="148"/>
                    </a:lnTo>
                    <a:lnTo>
                      <a:pt x="386" y="146"/>
                    </a:lnTo>
                    <a:lnTo>
                      <a:pt x="390" y="142"/>
                    </a:lnTo>
                    <a:lnTo>
                      <a:pt x="396" y="136"/>
                    </a:lnTo>
                    <a:lnTo>
                      <a:pt x="400" y="130"/>
                    </a:lnTo>
                    <a:lnTo>
                      <a:pt x="400" y="126"/>
                    </a:lnTo>
                    <a:lnTo>
                      <a:pt x="400" y="122"/>
                    </a:lnTo>
                    <a:lnTo>
                      <a:pt x="396" y="118"/>
                    </a:lnTo>
                    <a:lnTo>
                      <a:pt x="392" y="114"/>
                    </a:lnTo>
                    <a:lnTo>
                      <a:pt x="392" y="114"/>
                    </a:lnTo>
                    <a:lnTo>
                      <a:pt x="382" y="108"/>
                    </a:lnTo>
                    <a:lnTo>
                      <a:pt x="376" y="100"/>
                    </a:lnTo>
                    <a:lnTo>
                      <a:pt x="376" y="96"/>
                    </a:lnTo>
                    <a:lnTo>
                      <a:pt x="376" y="90"/>
                    </a:lnTo>
                    <a:lnTo>
                      <a:pt x="376" y="86"/>
                    </a:lnTo>
                    <a:lnTo>
                      <a:pt x="372" y="82"/>
                    </a:lnTo>
                    <a:lnTo>
                      <a:pt x="366" y="80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38" y="76"/>
                    </a:lnTo>
                    <a:lnTo>
                      <a:pt x="330" y="80"/>
                    </a:lnTo>
                    <a:lnTo>
                      <a:pt x="328" y="84"/>
                    </a:lnTo>
                    <a:lnTo>
                      <a:pt x="328" y="90"/>
                    </a:lnTo>
                    <a:lnTo>
                      <a:pt x="330" y="96"/>
                    </a:lnTo>
                    <a:lnTo>
                      <a:pt x="328" y="100"/>
                    </a:lnTo>
                    <a:lnTo>
                      <a:pt x="328" y="102"/>
                    </a:lnTo>
                    <a:lnTo>
                      <a:pt x="326" y="102"/>
                    </a:lnTo>
                    <a:lnTo>
                      <a:pt x="318" y="100"/>
                    </a:lnTo>
                    <a:lnTo>
                      <a:pt x="318" y="100"/>
                    </a:lnTo>
                    <a:lnTo>
                      <a:pt x="310" y="96"/>
                    </a:lnTo>
                    <a:lnTo>
                      <a:pt x="306" y="92"/>
                    </a:lnTo>
                    <a:lnTo>
                      <a:pt x="306" y="86"/>
                    </a:lnTo>
                    <a:lnTo>
                      <a:pt x="308" y="82"/>
                    </a:lnTo>
                    <a:lnTo>
                      <a:pt x="308" y="78"/>
                    </a:lnTo>
                    <a:lnTo>
                      <a:pt x="306" y="74"/>
                    </a:lnTo>
                    <a:lnTo>
                      <a:pt x="298" y="70"/>
                    </a:lnTo>
                    <a:lnTo>
                      <a:pt x="284" y="70"/>
                    </a:lnTo>
                    <a:lnTo>
                      <a:pt x="284" y="70"/>
                    </a:lnTo>
                    <a:lnTo>
                      <a:pt x="274" y="68"/>
                    </a:lnTo>
                    <a:lnTo>
                      <a:pt x="266" y="66"/>
                    </a:lnTo>
                    <a:lnTo>
                      <a:pt x="248" y="56"/>
                    </a:lnTo>
                    <a:lnTo>
                      <a:pt x="212" y="32"/>
                    </a:lnTo>
                    <a:lnTo>
                      <a:pt x="192" y="20"/>
                    </a:lnTo>
                    <a:lnTo>
                      <a:pt x="170" y="10"/>
                    </a:lnTo>
                    <a:lnTo>
                      <a:pt x="158" y="6"/>
                    </a:lnTo>
                    <a:lnTo>
                      <a:pt x="146" y="2"/>
                    </a:lnTo>
                    <a:lnTo>
                      <a:pt x="134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4" y="2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102" y="10"/>
                    </a:lnTo>
                    <a:lnTo>
                      <a:pt x="108" y="14"/>
                    </a:lnTo>
                    <a:lnTo>
                      <a:pt x="112" y="20"/>
                    </a:lnTo>
                    <a:lnTo>
                      <a:pt x="114" y="24"/>
                    </a:lnTo>
                    <a:lnTo>
                      <a:pt x="114" y="24"/>
                    </a:lnTo>
                    <a:lnTo>
                      <a:pt x="110" y="26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82" y="28"/>
                    </a:lnTo>
                    <a:lnTo>
                      <a:pt x="70" y="30"/>
                    </a:lnTo>
                    <a:lnTo>
                      <a:pt x="66" y="32"/>
                    </a:lnTo>
                    <a:lnTo>
                      <a:pt x="64" y="36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4" y="54"/>
                    </a:lnTo>
                    <a:lnTo>
                      <a:pt x="52" y="58"/>
                    </a:lnTo>
                    <a:lnTo>
                      <a:pt x="42" y="64"/>
                    </a:lnTo>
                    <a:lnTo>
                      <a:pt x="32" y="72"/>
                    </a:lnTo>
                    <a:lnTo>
                      <a:pt x="26" y="76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18" y="88"/>
                    </a:lnTo>
                    <a:lnTo>
                      <a:pt x="18" y="92"/>
                    </a:lnTo>
                    <a:lnTo>
                      <a:pt x="20" y="94"/>
                    </a:lnTo>
                    <a:lnTo>
                      <a:pt x="24" y="96"/>
                    </a:lnTo>
                    <a:lnTo>
                      <a:pt x="34" y="98"/>
                    </a:lnTo>
                    <a:lnTo>
                      <a:pt x="50" y="100"/>
                    </a:lnTo>
                    <a:lnTo>
                      <a:pt x="78" y="102"/>
                    </a:lnTo>
                    <a:lnTo>
                      <a:pt x="86" y="102"/>
                    </a:lnTo>
                    <a:lnTo>
                      <a:pt x="88" y="102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6" y="108"/>
                    </a:lnTo>
                    <a:lnTo>
                      <a:pt x="82" y="110"/>
                    </a:lnTo>
                    <a:lnTo>
                      <a:pt x="72" y="112"/>
                    </a:lnTo>
                    <a:lnTo>
                      <a:pt x="58" y="112"/>
                    </a:lnTo>
                    <a:lnTo>
                      <a:pt x="42" y="110"/>
                    </a:lnTo>
                    <a:lnTo>
                      <a:pt x="14" y="106"/>
                    </a:lnTo>
                    <a:lnTo>
                      <a:pt x="4" y="106"/>
                    </a:lnTo>
                    <a:lnTo>
                      <a:pt x="2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116"/>
                    </a:lnTo>
                    <a:lnTo>
                      <a:pt x="4" y="122"/>
                    </a:lnTo>
                    <a:lnTo>
                      <a:pt x="8" y="128"/>
                    </a:lnTo>
                    <a:lnTo>
                      <a:pt x="14" y="134"/>
                    </a:lnTo>
                    <a:lnTo>
                      <a:pt x="32" y="148"/>
                    </a:lnTo>
                    <a:lnTo>
                      <a:pt x="54" y="164"/>
                    </a:lnTo>
                    <a:lnTo>
                      <a:pt x="54" y="1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54" name="Freeform 6088">
                <a:extLst>
                  <a:ext uri="{FF2B5EF4-FFF2-40B4-BE49-F238E27FC236}">
                    <a16:creationId xmlns:a16="http://schemas.microsoft.com/office/drawing/2014/main" id="{2ABE98AD-A4F7-435A-B946-E75DA0DD9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580" y="1206183"/>
                <a:ext cx="734060" cy="539750"/>
              </a:xfrm>
              <a:custGeom>
                <a:avLst/>
                <a:gdLst/>
                <a:ahLst/>
                <a:cxnLst>
                  <a:cxn ang="0">
                    <a:pos x="1088" y="504"/>
                  </a:cxn>
                  <a:cxn ang="0">
                    <a:pos x="1060" y="480"/>
                  </a:cxn>
                  <a:cxn ang="0">
                    <a:pos x="960" y="426"/>
                  </a:cxn>
                  <a:cxn ang="0">
                    <a:pos x="890" y="396"/>
                  </a:cxn>
                  <a:cxn ang="0">
                    <a:pos x="890" y="348"/>
                  </a:cxn>
                  <a:cxn ang="0">
                    <a:pos x="926" y="328"/>
                  </a:cxn>
                  <a:cxn ang="0">
                    <a:pos x="926" y="298"/>
                  </a:cxn>
                  <a:cxn ang="0">
                    <a:pos x="846" y="276"/>
                  </a:cxn>
                  <a:cxn ang="0">
                    <a:pos x="844" y="232"/>
                  </a:cxn>
                  <a:cxn ang="0">
                    <a:pos x="782" y="204"/>
                  </a:cxn>
                  <a:cxn ang="0">
                    <a:pos x="706" y="174"/>
                  </a:cxn>
                  <a:cxn ang="0">
                    <a:pos x="642" y="134"/>
                  </a:cxn>
                  <a:cxn ang="0">
                    <a:pos x="560" y="98"/>
                  </a:cxn>
                  <a:cxn ang="0">
                    <a:pos x="462" y="112"/>
                  </a:cxn>
                  <a:cxn ang="0">
                    <a:pos x="404" y="110"/>
                  </a:cxn>
                  <a:cxn ang="0">
                    <a:pos x="388" y="90"/>
                  </a:cxn>
                  <a:cxn ang="0">
                    <a:pos x="352" y="18"/>
                  </a:cxn>
                  <a:cxn ang="0">
                    <a:pos x="200" y="50"/>
                  </a:cxn>
                  <a:cxn ang="0">
                    <a:pos x="174" y="84"/>
                  </a:cxn>
                  <a:cxn ang="0">
                    <a:pos x="168" y="138"/>
                  </a:cxn>
                  <a:cxn ang="0">
                    <a:pos x="222" y="180"/>
                  </a:cxn>
                  <a:cxn ang="0">
                    <a:pos x="150" y="122"/>
                  </a:cxn>
                  <a:cxn ang="0">
                    <a:pos x="188" y="26"/>
                  </a:cxn>
                  <a:cxn ang="0">
                    <a:pos x="116" y="8"/>
                  </a:cxn>
                  <a:cxn ang="0">
                    <a:pos x="18" y="90"/>
                  </a:cxn>
                  <a:cxn ang="0">
                    <a:pos x="58" y="196"/>
                  </a:cxn>
                  <a:cxn ang="0">
                    <a:pos x="40" y="216"/>
                  </a:cxn>
                  <a:cxn ang="0">
                    <a:pos x="118" y="270"/>
                  </a:cxn>
                  <a:cxn ang="0">
                    <a:pos x="234" y="288"/>
                  </a:cxn>
                  <a:cxn ang="0">
                    <a:pos x="336" y="290"/>
                  </a:cxn>
                  <a:cxn ang="0">
                    <a:pos x="358" y="284"/>
                  </a:cxn>
                  <a:cxn ang="0">
                    <a:pos x="462" y="284"/>
                  </a:cxn>
                  <a:cxn ang="0">
                    <a:pos x="498" y="274"/>
                  </a:cxn>
                  <a:cxn ang="0">
                    <a:pos x="580" y="338"/>
                  </a:cxn>
                  <a:cxn ang="0">
                    <a:pos x="538" y="376"/>
                  </a:cxn>
                  <a:cxn ang="0">
                    <a:pos x="654" y="402"/>
                  </a:cxn>
                  <a:cxn ang="0">
                    <a:pos x="712" y="474"/>
                  </a:cxn>
                  <a:cxn ang="0">
                    <a:pos x="640" y="558"/>
                  </a:cxn>
                  <a:cxn ang="0">
                    <a:pos x="628" y="608"/>
                  </a:cxn>
                  <a:cxn ang="0">
                    <a:pos x="510" y="624"/>
                  </a:cxn>
                  <a:cxn ang="0">
                    <a:pos x="514" y="688"/>
                  </a:cxn>
                  <a:cxn ang="0">
                    <a:pos x="616" y="688"/>
                  </a:cxn>
                  <a:cxn ang="0">
                    <a:pos x="656" y="674"/>
                  </a:cxn>
                  <a:cxn ang="0">
                    <a:pos x="736" y="724"/>
                  </a:cxn>
                  <a:cxn ang="0">
                    <a:pos x="732" y="752"/>
                  </a:cxn>
                  <a:cxn ang="0">
                    <a:pos x="854" y="818"/>
                  </a:cxn>
                  <a:cxn ang="0">
                    <a:pos x="966" y="822"/>
                  </a:cxn>
                  <a:cxn ang="0">
                    <a:pos x="854" y="724"/>
                  </a:cxn>
                  <a:cxn ang="0">
                    <a:pos x="908" y="744"/>
                  </a:cxn>
                  <a:cxn ang="0">
                    <a:pos x="1012" y="814"/>
                  </a:cxn>
                  <a:cxn ang="0">
                    <a:pos x="1018" y="766"/>
                  </a:cxn>
                  <a:cxn ang="0">
                    <a:pos x="1022" y="724"/>
                  </a:cxn>
                  <a:cxn ang="0">
                    <a:pos x="1000" y="694"/>
                  </a:cxn>
                  <a:cxn ang="0">
                    <a:pos x="942" y="632"/>
                  </a:cxn>
                  <a:cxn ang="0">
                    <a:pos x="890" y="586"/>
                  </a:cxn>
                  <a:cxn ang="0">
                    <a:pos x="902" y="544"/>
                  </a:cxn>
                  <a:cxn ang="0">
                    <a:pos x="942" y="544"/>
                  </a:cxn>
                  <a:cxn ang="0">
                    <a:pos x="990" y="580"/>
                  </a:cxn>
                  <a:cxn ang="0">
                    <a:pos x="1070" y="648"/>
                  </a:cxn>
                  <a:cxn ang="0">
                    <a:pos x="1102" y="596"/>
                  </a:cxn>
                  <a:cxn ang="0">
                    <a:pos x="1128" y="568"/>
                  </a:cxn>
                  <a:cxn ang="0">
                    <a:pos x="1148" y="514"/>
                  </a:cxn>
                </a:cxnLst>
                <a:rect l="0" t="0" r="r" b="b"/>
                <a:pathLst>
                  <a:path w="1156" h="850">
                    <a:moveTo>
                      <a:pt x="1148" y="514"/>
                    </a:moveTo>
                    <a:lnTo>
                      <a:pt x="1148" y="514"/>
                    </a:lnTo>
                    <a:lnTo>
                      <a:pt x="1144" y="506"/>
                    </a:lnTo>
                    <a:lnTo>
                      <a:pt x="1138" y="502"/>
                    </a:lnTo>
                    <a:lnTo>
                      <a:pt x="1134" y="500"/>
                    </a:lnTo>
                    <a:lnTo>
                      <a:pt x="1128" y="498"/>
                    </a:lnTo>
                    <a:lnTo>
                      <a:pt x="1116" y="498"/>
                    </a:lnTo>
                    <a:lnTo>
                      <a:pt x="1106" y="502"/>
                    </a:lnTo>
                    <a:lnTo>
                      <a:pt x="1096" y="506"/>
                    </a:lnTo>
                    <a:lnTo>
                      <a:pt x="1090" y="508"/>
                    </a:lnTo>
                    <a:lnTo>
                      <a:pt x="1088" y="506"/>
                    </a:lnTo>
                    <a:lnTo>
                      <a:pt x="1088" y="504"/>
                    </a:lnTo>
                    <a:lnTo>
                      <a:pt x="1090" y="496"/>
                    </a:lnTo>
                    <a:lnTo>
                      <a:pt x="1090" y="496"/>
                    </a:lnTo>
                    <a:lnTo>
                      <a:pt x="1092" y="486"/>
                    </a:lnTo>
                    <a:lnTo>
                      <a:pt x="1090" y="482"/>
                    </a:lnTo>
                    <a:lnTo>
                      <a:pt x="1088" y="480"/>
                    </a:lnTo>
                    <a:lnTo>
                      <a:pt x="1084" y="480"/>
                    </a:lnTo>
                    <a:lnTo>
                      <a:pt x="1076" y="482"/>
                    </a:lnTo>
                    <a:lnTo>
                      <a:pt x="1062" y="486"/>
                    </a:lnTo>
                    <a:lnTo>
                      <a:pt x="1060" y="486"/>
                    </a:lnTo>
                    <a:lnTo>
                      <a:pt x="1058" y="486"/>
                    </a:lnTo>
                    <a:lnTo>
                      <a:pt x="1060" y="480"/>
                    </a:lnTo>
                    <a:lnTo>
                      <a:pt x="1060" y="480"/>
                    </a:lnTo>
                    <a:lnTo>
                      <a:pt x="1062" y="472"/>
                    </a:lnTo>
                    <a:lnTo>
                      <a:pt x="1062" y="466"/>
                    </a:lnTo>
                    <a:lnTo>
                      <a:pt x="1060" y="462"/>
                    </a:lnTo>
                    <a:lnTo>
                      <a:pt x="1056" y="458"/>
                    </a:lnTo>
                    <a:lnTo>
                      <a:pt x="1042" y="450"/>
                    </a:lnTo>
                    <a:lnTo>
                      <a:pt x="1022" y="436"/>
                    </a:lnTo>
                    <a:lnTo>
                      <a:pt x="1022" y="436"/>
                    </a:lnTo>
                    <a:lnTo>
                      <a:pt x="1010" y="430"/>
                    </a:lnTo>
                    <a:lnTo>
                      <a:pt x="996" y="428"/>
                    </a:lnTo>
                    <a:lnTo>
                      <a:pt x="984" y="426"/>
                    </a:lnTo>
                    <a:lnTo>
                      <a:pt x="970" y="426"/>
                    </a:lnTo>
                    <a:lnTo>
                      <a:pt x="960" y="426"/>
                    </a:lnTo>
                    <a:lnTo>
                      <a:pt x="950" y="424"/>
                    </a:lnTo>
                    <a:lnTo>
                      <a:pt x="944" y="420"/>
                    </a:lnTo>
                    <a:lnTo>
                      <a:pt x="942" y="416"/>
                    </a:lnTo>
                    <a:lnTo>
                      <a:pt x="940" y="410"/>
                    </a:lnTo>
                    <a:lnTo>
                      <a:pt x="940" y="410"/>
                    </a:lnTo>
                    <a:lnTo>
                      <a:pt x="938" y="406"/>
                    </a:lnTo>
                    <a:lnTo>
                      <a:pt x="936" y="402"/>
                    </a:lnTo>
                    <a:lnTo>
                      <a:pt x="930" y="400"/>
                    </a:lnTo>
                    <a:lnTo>
                      <a:pt x="926" y="398"/>
                    </a:lnTo>
                    <a:lnTo>
                      <a:pt x="914" y="396"/>
                    </a:lnTo>
                    <a:lnTo>
                      <a:pt x="900" y="396"/>
                    </a:lnTo>
                    <a:lnTo>
                      <a:pt x="890" y="396"/>
                    </a:lnTo>
                    <a:lnTo>
                      <a:pt x="882" y="394"/>
                    </a:lnTo>
                    <a:lnTo>
                      <a:pt x="882" y="394"/>
                    </a:lnTo>
                    <a:lnTo>
                      <a:pt x="882" y="392"/>
                    </a:lnTo>
                    <a:lnTo>
                      <a:pt x="890" y="384"/>
                    </a:lnTo>
                    <a:lnTo>
                      <a:pt x="890" y="384"/>
                    </a:lnTo>
                    <a:lnTo>
                      <a:pt x="896" y="380"/>
                    </a:lnTo>
                    <a:lnTo>
                      <a:pt x="900" y="376"/>
                    </a:lnTo>
                    <a:lnTo>
                      <a:pt x="902" y="372"/>
                    </a:lnTo>
                    <a:lnTo>
                      <a:pt x="902" y="366"/>
                    </a:lnTo>
                    <a:lnTo>
                      <a:pt x="900" y="360"/>
                    </a:lnTo>
                    <a:lnTo>
                      <a:pt x="894" y="352"/>
                    </a:lnTo>
                    <a:lnTo>
                      <a:pt x="890" y="348"/>
                    </a:lnTo>
                    <a:lnTo>
                      <a:pt x="888" y="344"/>
                    </a:lnTo>
                    <a:lnTo>
                      <a:pt x="890" y="344"/>
                    </a:lnTo>
                    <a:lnTo>
                      <a:pt x="902" y="346"/>
                    </a:lnTo>
                    <a:lnTo>
                      <a:pt x="902" y="346"/>
                    </a:lnTo>
                    <a:lnTo>
                      <a:pt x="916" y="348"/>
                    </a:lnTo>
                    <a:lnTo>
                      <a:pt x="928" y="348"/>
                    </a:lnTo>
                    <a:lnTo>
                      <a:pt x="938" y="346"/>
                    </a:lnTo>
                    <a:lnTo>
                      <a:pt x="942" y="342"/>
                    </a:lnTo>
                    <a:lnTo>
                      <a:pt x="944" y="340"/>
                    </a:lnTo>
                    <a:lnTo>
                      <a:pt x="944" y="338"/>
                    </a:lnTo>
                    <a:lnTo>
                      <a:pt x="938" y="334"/>
                    </a:lnTo>
                    <a:lnTo>
                      <a:pt x="926" y="328"/>
                    </a:lnTo>
                    <a:lnTo>
                      <a:pt x="906" y="324"/>
                    </a:lnTo>
                    <a:lnTo>
                      <a:pt x="906" y="324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80" y="316"/>
                    </a:lnTo>
                    <a:lnTo>
                      <a:pt x="900" y="312"/>
                    </a:lnTo>
                    <a:lnTo>
                      <a:pt x="910" y="308"/>
                    </a:lnTo>
                    <a:lnTo>
                      <a:pt x="920" y="304"/>
                    </a:lnTo>
                    <a:lnTo>
                      <a:pt x="920" y="304"/>
                    </a:lnTo>
                    <a:lnTo>
                      <a:pt x="924" y="300"/>
                    </a:lnTo>
                    <a:lnTo>
                      <a:pt x="926" y="298"/>
                    </a:lnTo>
                    <a:lnTo>
                      <a:pt x="926" y="294"/>
                    </a:lnTo>
                    <a:lnTo>
                      <a:pt x="926" y="290"/>
                    </a:lnTo>
                    <a:lnTo>
                      <a:pt x="922" y="284"/>
                    </a:lnTo>
                    <a:lnTo>
                      <a:pt x="914" y="278"/>
                    </a:lnTo>
                    <a:lnTo>
                      <a:pt x="904" y="272"/>
                    </a:lnTo>
                    <a:lnTo>
                      <a:pt x="894" y="268"/>
                    </a:lnTo>
                    <a:lnTo>
                      <a:pt x="886" y="268"/>
                    </a:lnTo>
                    <a:lnTo>
                      <a:pt x="880" y="270"/>
                    </a:lnTo>
                    <a:lnTo>
                      <a:pt x="880" y="270"/>
                    </a:lnTo>
                    <a:lnTo>
                      <a:pt x="872" y="274"/>
                    </a:lnTo>
                    <a:lnTo>
                      <a:pt x="864" y="276"/>
                    </a:lnTo>
                    <a:lnTo>
                      <a:pt x="846" y="276"/>
                    </a:lnTo>
                    <a:lnTo>
                      <a:pt x="842" y="276"/>
                    </a:lnTo>
                    <a:lnTo>
                      <a:pt x="840" y="274"/>
                    </a:lnTo>
                    <a:lnTo>
                      <a:pt x="842" y="270"/>
                    </a:lnTo>
                    <a:lnTo>
                      <a:pt x="852" y="266"/>
                    </a:lnTo>
                    <a:lnTo>
                      <a:pt x="852" y="266"/>
                    </a:lnTo>
                    <a:lnTo>
                      <a:pt x="874" y="258"/>
                    </a:lnTo>
                    <a:lnTo>
                      <a:pt x="880" y="254"/>
                    </a:lnTo>
                    <a:lnTo>
                      <a:pt x="882" y="252"/>
                    </a:lnTo>
                    <a:lnTo>
                      <a:pt x="878" y="248"/>
                    </a:lnTo>
                    <a:lnTo>
                      <a:pt x="872" y="244"/>
                    </a:lnTo>
                    <a:lnTo>
                      <a:pt x="844" y="232"/>
                    </a:lnTo>
                    <a:lnTo>
                      <a:pt x="844" y="232"/>
                    </a:lnTo>
                    <a:lnTo>
                      <a:pt x="826" y="226"/>
                    </a:lnTo>
                    <a:lnTo>
                      <a:pt x="812" y="226"/>
                    </a:lnTo>
                    <a:lnTo>
                      <a:pt x="802" y="228"/>
                    </a:lnTo>
                    <a:lnTo>
                      <a:pt x="794" y="230"/>
                    </a:lnTo>
                    <a:lnTo>
                      <a:pt x="790" y="232"/>
                    </a:lnTo>
                    <a:lnTo>
                      <a:pt x="786" y="232"/>
                    </a:lnTo>
                    <a:lnTo>
                      <a:pt x="786" y="230"/>
                    </a:lnTo>
                    <a:lnTo>
                      <a:pt x="786" y="220"/>
                    </a:lnTo>
                    <a:lnTo>
                      <a:pt x="786" y="220"/>
                    </a:lnTo>
                    <a:lnTo>
                      <a:pt x="788" y="210"/>
                    </a:lnTo>
                    <a:lnTo>
                      <a:pt x="784" y="206"/>
                    </a:lnTo>
                    <a:lnTo>
                      <a:pt x="782" y="204"/>
                    </a:lnTo>
                    <a:lnTo>
                      <a:pt x="776" y="204"/>
                    </a:lnTo>
                    <a:lnTo>
                      <a:pt x="768" y="206"/>
                    </a:lnTo>
                    <a:lnTo>
                      <a:pt x="764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90"/>
                    </a:lnTo>
                    <a:lnTo>
                      <a:pt x="756" y="184"/>
                    </a:lnTo>
                    <a:lnTo>
                      <a:pt x="748" y="178"/>
                    </a:lnTo>
                    <a:lnTo>
                      <a:pt x="738" y="174"/>
                    </a:lnTo>
                    <a:lnTo>
                      <a:pt x="728" y="170"/>
                    </a:lnTo>
                    <a:lnTo>
                      <a:pt x="716" y="170"/>
                    </a:lnTo>
                    <a:lnTo>
                      <a:pt x="706" y="174"/>
                    </a:lnTo>
                    <a:lnTo>
                      <a:pt x="696" y="182"/>
                    </a:lnTo>
                    <a:lnTo>
                      <a:pt x="696" y="182"/>
                    </a:lnTo>
                    <a:lnTo>
                      <a:pt x="686" y="190"/>
                    </a:lnTo>
                    <a:lnTo>
                      <a:pt x="680" y="192"/>
                    </a:lnTo>
                    <a:lnTo>
                      <a:pt x="674" y="190"/>
                    </a:lnTo>
                    <a:lnTo>
                      <a:pt x="670" y="186"/>
                    </a:lnTo>
                    <a:lnTo>
                      <a:pt x="666" y="178"/>
                    </a:lnTo>
                    <a:lnTo>
                      <a:pt x="662" y="168"/>
                    </a:lnTo>
                    <a:lnTo>
                      <a:pt x="652" y="148"/>
                    </a:lnTo>
                    <a:lnTo>
                      <a:pt x="652" y="148"/>
                    </a:lnTo>
                    <a:lnTo>
                      <a:pt x="648" y="138"/>
                    </a:lnTo>
                    <a:lnTo>
                      <a:pt x="642" y="134"/>
                    </a:lnTo>
                    <a:lnTo>
                      <a:pt x="638" y="134"/>
                    </a:lnTo>
                    <a:lnTo>
                      <a:pt x="632" y="134"/>
                    </a:lnTo>
                    <a:lnTo>
                      <a:pt x="628" y="134"/>
                    </a:lnTo>
                    <a:lnTo>
                      <a:pt x="622" y="134"/>
                    </a:lnTo>
                    <a:lnTo>
                      <a:pt x="616" y="128"/>
                    </a:lnTo>
                    <a:lnTo>
                      <a:pt x="610" y="120"/>
                    </a:lnTo>
                    <a:lnTo>
                      <a:pt x="610" y="120"/>
                    </a:lnTo>
                    <a:lnTo>
                      <a:pt x="602" y="110"/>
                    </a:lnTo>
                    <a:lnTo>
                      <a:pt x="594" y="104"/>
                    </a:lnTo>
                    <a:lnTo>
                      <a:pt x="586" y="100"/>
                    </a:lnTo>
                    <a:lnTo>
                      <a:pt x="578" y="100"/>
                    </a:lnTo>
                    <a:lnTo>
                      <a:pt x="560" y="98"/>
                    </a:lnTo>
                    <a:lnTo>
                      <a:pt x="552" y="98"/>
                    </a:lnTo>
                    <a:lnTo>
                      <a:pt x="546" y="94"/>
                    </a:lnTo>
                    <a:lnTo>
                      <a:pt x="546" y="94"/>
                    </a:lnTo>
                    <a:lnTo>
                      <a:pt x="528" y="88"/>
                    </a:lnTo>
                    <a:lnTo>
                      <a:pt x="518" y="84"/>
                    </a:lnTo>
                    <a:lnTo>
                      <a:pt x="506" y="82"/>
                    </a:lnTo>
                    <a:lnTo>
                      <a:pt x="494" y="84"/>
                    </a:lnTo>
                    <a:lnTo>
                      <a:pt x="484" y="88"/>
                    </a:lnTo>
                    <a:lnTo>
                      <a:pt x="474" y="94"/>
                    </a:lnTo>
                    <a:lnTo>
                      <a:pt x="466" y="106"/>
                    </a:lnTo>
                    <a:lnTo>
                      <a:pt x="466" y="106"/>
                    </a:lnTo>
                    <a:lnTo>
                      <a:pt x="462" y="112"/>
                    </a:lnTo>
                    <a:lnTo>
                      <a:pt x="460" y="116"/>
                    </a:lnTo>
                    <a:lnTo>
                      <a:pt x="456" y="118"/>
                    </a:lnTo>
                    <a:lnTo>
                      <a:pt x="452" y="118"/>
                    </a:lnTo>
                    <a:lnTo>
                      <a:pt x="444" y="116"/>
                    </a:lnTo>
                    <a:lnTo>
                      <a:pt x="436" y="112"/>
                    </a:lnTo>
                    <a:lnTo>
                      <a:pt x="428" y="106"/>
                    </a:lnTo>
                    <a:lnTo>
                      <a:pt x="420" y="104"/>
                    </a:lnTo>
                    <a:lnTo>
                      <a:pt x="416" y="102"/>
                    </a:lnTo>
                    <a:lnTo>
                      <a:pt x="412" y="104"/>
                    </a:lnTo>
                    <a:lnTo>
                      <a:pt x="408" y="106"/>
                    </a:lnTo>
                    <a:lnTo>
                      <a:pt x="404" y="110"/>
                    </a:lnTo>
                    <a:lnTo>
                      <a:pt x="404" y="110"/>
                    </a:lnTo>
                    <a:lnTo>
                      <a:pt x="396" y="118"/>
                    </a:lnTo>
                    <a:lnTo>
                      <a:pt x="388" y="124"/>
                    </a:lnTo>
                    <a:lnTo>
                      <a:pt x="380" y="130"/>
                    </a:lnTo>
                    <a:lnTo>
                      <a:pt x="376" y="132"/>
                    </a:lnTo>
                    <a:lnTo>
                      <a:pt x="372" y="132"/>
                    </a:lnTo>
                    <a:lnTo>
                      <a:pt x="370" y="130"/>
                    </a:lnTo>
                    <a:lnTo>
                      <a:pt x="372" y="126"/>
                    </a:lnTo>
                    <a:lnTo>
                      <a:pt x="376" y="118"/>
                    </a:lnTo>
                    <a:lnTo>
                      <a:pt x="376" y="118"/>
                    </a:lnTo>
                    <a:lnTo>
                      <a:pt x="382" y="110"/>
                    </a:lnTo>
                    <a:lnTo>
                      <a:pt x="386" y="100"/>
                    </a:lnTo>
                    <a:lnTo>
                      <a:pt x="388" y="90"/>
                    </a:lnTo>
                    <a:lnTo>
                      <a:pt x="388" y="82"/>
                    </a:lnTo>
                    <a:lnTo>
                      <a:pt x="386" y="72"/>
                    </a:lnTo>
                    <a:lnTo>
                      <a:pt x="382" y="64"/>
                    </a:lnTo>
                    <a:lnTo>
                      <a:pt x="376" y="58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60" y="50"/>
                    </a:lnTo>
                    <a:lnTo>
                      <a:pt x="356" y="44"/>
                    </a:lnTo>
                    <a:lnTo>
                      <a:pt x="356" y="38"/>
                    </a:lnTo>
                    <a:lnTo>
                      <a:pt x="354" y="32"/>
                    </a:lnTo>
                    <a:lnTo>
                      <a:pt x="354" y="24"/>
                    </a:lnTo>
                    <a:lnTo>
                      <a:pt x="352" y="18"/>
                    </a:lnTo>
                    <a:lnTo>
                      <a:pt x="346" y="14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26" y="10"/>
                    </a:lnTo>
                    <a:lnTo>
                      <a:pt x="306" y="12"/>
                    </a:lnTo>
                    <a:lnTo>
                      <a:pt x="282" y="14"/>
                    </a:lnTo>
                    <a:lnTo>
                      <a:pt x="260" y="18"/>
                    </a:lnTo>
                    <a:lnTo>
                      <a:pt x="236" y="24"/>
                    </a:lnTo>
                    <a:lnTo>
                      <a:pt x="218" y="32"/>
                    </a:lnTo>
                    <a:lnTo>
                      <a:pt x="210" y="38"/>
                    </a:lnTo>
                    <a:lnTo>
                      <a:pt x="204" y="44"/>
                    </a:lnTo>
                    <a:lnTo>
                      <a:pt x="200" y="50"/>
                    </a:lnTo>
                    <a:lnTo>
                      <a:pt x="198" y="56"/>
                    </a:lnTo>
                    <a:lnTo>
                      <a:pt x="198" y="56"/>
                    </a:lnTo>
                    <a:lnTo>
                      <a:pt x="198" y="62"/>
                    </a:lnTo>
                    <a:lnTo>
                      <a:pt x="196" y="66"/>
                    </a:lnTo>
                    <a:lnTo>
                      <a:pt x="194" y="68"/>
                    </a:lnTo>
                    <a:lnTo>
                      <a:pt x="192" y="70"/>
                    </a:lnTo>
                    <a:lnTo>
                      <a:pt x="186" y="72"/>
                    </a:lnTo>
                    <a:lnTo>
                      <a:pt x="178" y="70"/>
                    </a:lnTo>
                    <a:lnTo>
                      <a:pt x="174" y="72"/>
                    </a:lnTo>
                    <a:lnTo>
                      <a:pt x="172" y="72"/>
                    </a:lnTo>
                    <a:lnTo>
                      <a:pt x="172" y="74"/>
                    </a:lnTo>
                    <a:lnTo>
                      <a:pt x="174" y="84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8" y="116"/>
                    </a:lnTo>
                    <a:lnTo>
                      <a:pt x="188" y="122"/>
                    </a:lnTo>
                    <a:lnTo>
                      <a:pt x="188" y="126"/>
                    </a:lnTo>
                    <a:lnTo>
                      <a:pt x="188" y="130"/>
                    </a:lnTo>
                    <a:lnTo>
                      <a:pt x="184" y="130"/>
                    </a:lnTo>
                    <a:lnTo>
                      <a:pt x="180" y="132"/>
                    </a:lnTo>
                    <a:lnTo>
                      <a:pt x="174" y="132"/>
                    </a:lnTo>
                    <a:lnTo>
                      <a:pt x="168" y="134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4" y="148"/>
                    </a:lnTo>
                    <a:lnTo>
                      <a:pt x="174" y="148"/>
                    </a:lnTo>
                    <a:lnTo>
                      <a:pt x="184" y="158"/>
                    </a:lnTo>
                    <a:lnTo>
                      <a:pt x="192" y="164"/>
                    </a:lnTo>
                    <a:lnTo>
                      <a:pt x="200" y="166"/>
                    </a:lnTo>
                    <a:lnTo>
                      <a:pt x="208" y="166"/>
                    </a:lnTo>
                    <a:lnTo>
                      <a:pt x="212" y="164"/>
                    </a:lnTo>
                    <a:lnTo>
                      <a:pt x="218" y="166"/>
                    </a:lnTo>
                    <a:lnTo>
                      <a:pt x="220" y="16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22" y="180"/>
                    </a:lnTo>
                    <a:lnTo>
                      <a:pt x="220" y="182"/>
                    </a:lnTo>
                    <a:lnTo>
                      <a:pt x="216" y="184"/>
                    </a:lnTo>
                    <a:lnTo>
                      <a:pt x="210" y="184"/>
                    </a:lnTo>
                    <a:lnTo>
                      <a:pt x="196" y="180"/>
                    </a:lnTo>
                    <a:lnTo>
                      <a:pt x="180" y="174"/>
                    </a:lnTo>
                    <a:lnTo>
                      <a:pt x="164" y="164"/>
                    </a:lnTo>
                    <a:lnTo>
                      <a:pt x="152" y="150"/>
                    </a:lnTo>
                    <a:lnTo>
                      <a:pt x="148" y="144"/>
                    </a:lnTo>
                    <a:lnTo>
                      <a:pt x="146" y="136"/>
                    </a:lnTo>
                    <a:lnTo>
                      <a:pt x="146" y="130"/>
                    </a:lnTo>
                    <a:lnTo>
                      <a:pt x="150" y="122"/>
                    </a:lnTo>
                    <a:lnTo>
                      <a:pt x="150" y="122"/>
                    </a:lnTo>
                    <a:lnTo>
                      <a:pt x="154" y="110"/>
                    </a:lnTo>
                    <a:lnTo>
                      <a:pt x="152" y="102"/>
                    </a:lnTo>
                    <a:lnTo>
                      <a:pt x="150" y="98"/>
                    </a:lnTo>
                    <a:lnTo>
                      <a:pt x="144" y="94"/>
                    </a:lnTo>
                    <a:lnTo>
                      <a:pt x="142" y="90"/>
                    </a:lnTo>
                    <a:lnTo>
                      <a:pt x="140" y="84"/>
                    </a:lnTo>
                    <a:lnTo>
                      <a:pt x="144" y="74"/>
                    </a:lnTo>
                    <a:lnTo>
                      <a:pt x="154" y="60"/>
                    </a:lnTo>
                    <a:lnTo>
                      <a:pt x="154" y="60"/>
                    </a:lnTo>
                    <a:lnTo>
                      <a:pt x="168" y="44"/>
                    </a:lnTo>
                    <a:lnTo>
                      <a:pt x="180" y="34"/>
                    </a:lnTo>
                    <a:lnTo>
                      <a:pt x="188" y="26"/>
                    </a:lnTo>
                    <a:lnTo>
                      <a:pt x="198" y="22"/>
                    </a:lnTo>
                    <a:lnTo>
                      <a:pt x="208" y="16"/>
                    </a:lnTo>
                    <a:lnTo>
                      <a:pt x="212" y="14"/>
                    </a:lnTo>
                    <a:lnTo>
                      <a:pt x="212" y="10"/>
                    </a:lnTo>
                    <a:lnTo>
                      <a:pt x="212" y="10"/>
                    </a:lnTo>
                    <a:lnTo>
                      <a:pt x="212" y="8"/>
                    </a:lnTo>
                    <a:lnTo>
                      <a:pt x="210" y="6"/>
                    </a:lnTo>
                    <a:lnTo>
                      <a:pt x="200" y="2"/>
                    </a:lnTo>
                    <a:lnTo>
                      <a:pt x="184" y="0"/>
                    </a:lnTo>
                    <a:lnTo>
                      <a:pt x="164" y="0"/>
                    </a:lnTo>
                    <a:lnTo>
                      <a:pt x="140" y="2"/>
                    </a:lnTo>
                    <a:lnTo>
                      <a:pt x="116" y="8"/>
                    </a:lnTo>
                    <a:lnTo>
                      <a:pt x="92" y="16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52" y="38"/>
                    </a:lnTo>
                    <a:lnTo>
                      <a:pt x="40" y="48"/>
                    </a:lnTo>
                    <a:lnTo>
                      <a:pt x="34" y="56"/>
                    </a:lnTo>
                    <a:lnTo>
                      <a:pt x="32" y="62"/>
                    </a:lnTo>
                    <a:lnTo>
                      <a:pt x="30" y="72"/>
                    </a:lnTo>
                    <a:lnTo>
                      <a:pt x="28" y="76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18" y="90"/>
                    </a:lnTo>
                    <a:lnTo>
                      <a:pt x="14" y="96"/>
                    </a:lnTo>
                    <a:lnTo>
                      <a:pt x="8" y="112"/>
                    </a:lnTo>
                    <a:lnTo>
                      <a:pt x="4" y="132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68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8" y="188"/>
                    </a:lnTo>
                    <a:lnTo>
                      <a:pt x="14" y="192"/>
                    </a:lnTo>
                    <a:lnTo>
                      <a:pt x="26" y="194"/>
                    </a:lnTo>
                    <a:lnTo>
                      <a:pt x="58" y="196"/>
                    </a:lnTo>
                    <a:lnTo>
                      <a:pt x="58" y="196"/>
                    </a:lnTo>
                    <a:lnTo>
                      <a:pt x="76" y="200"/>
                    </a:lnTo>
                    <a:lnTo>
                      <a:pt x="90" y="202"/>
                    </a:lnTo>
                    <a:lnTo>
                      <a:pt x="100" y="208"/>
                    </a:lnTo>
                    <a:lnTo>
                      <a:pt x="106" y="212"/>
                    </a:lnTo>
                    <a:lnTo>
                      <a:pt x="106" y="216"/>
                    </a:lnTo>
                    <a:lnTo>
                      <a:pt x="102" y="218"/>
                    </a:lnTo>
                    <a:lnTo>
                      <a:pt x="94" y="220"/>
                    </a:lnTo>
                    <a:lnTo>
                      <a:pt x="78" y="218"/>
                    </a:lnTo>
                    <a:lnTo>
                      <a:pt x="78" y="218"/>
                    </a:lnTo>
                    <a:lnTo>
                      <a:pt x="50" y="216"/>
                    </a:lnTo>
                    <a:lnTo>
                      <a:pt x="40" y="216"/>
                    </a:lnTo>
                    <a:lnTo>
                      <a:pt x="32" y="218"/>
                    </a:lnTo>
                    <a:lnTo>
                      <a:pt x="32" y="220"/>
                    </a:lnTo>
                    <a:lnTo>
                      <a:pt x="30" y="222"/>
                    </a:lnTo>
                    <a:lnTo>
                      <a:pt x="32" y="228"/>
                    </a:lnTo>
                    <a:lnTo>
                      <a:pt x="40" y="238"/>
                    </a:lnTo>
                    <a:lnTo>
                      <a:pt x="52" y="250"/>
                    </a:lnTo>
                    <a:lnTo>
                      <a:pt x="52" y="250"/>
                    </a:lnTo>
                    <a:lnTo>
                      <a:pt x="68" y="262"/>
                    </a:lnTo>
                    <a:lnTo>
                      <a:pt x="82" y="268"/>
                    </a:lnTo>
                    <a:lnTo>
                      <a:pt x="94" y="270"/>
                    </a:lnTo>
                    <a:lnTo>
                      <a:pt x="106" y="270"/>
                    </a:lnTo>
                    <a:lnTo>
                      <a:pt x="118" y="270"/>
                    </a:lnTo>
                    <a:lnTo>
                      <a:pt x="130" y="270"/>
                    </a:lnTo>
                    <a:lnTo>
                      <a:pt x="142" y="272"/>
                    </a:lnTo>
                    <a:lnTo>
                      <a:pt x="152" y="278"/>
                    </a:lnTo>
                    <a:lnTo>
                      <a:pt x="152" y="278"/>
                    </a:lnTo>
                    <a:lnTo>
                      <a:pt x="162" y="284"/>
                    </a:lnTo>
                    <a:lnTo>
                      <a:pt x="174" y="288"/>
                    </a:lnTo>
                    <a:lnTo>
                      <a:pt x="184" y="290"/>
                    </a:lnTo>
                    <a:lnTo>
                      <a:pt x="194" y="288"/>
                    </a:lnTo>
                    <a:lnTo>
                      <a:pt x="208" y="286"/>
                    </a:lnTo>
                    <a:lnTo>
                      <a:pt x="218" y="286"/>
                    </a:lnTo>
                    <a:lnTo>
                      <a:pt x="218" y="286"/>
                    </a:lnTo>
                    <a:lnTo>
                      <a:pt x="234" y="288"/>
                    </a:lnTo>
                    <a:lnTo>
                      <a:pt x="244" y="290"/>
                    </a:lnTo>
                    <a:lnTo>
                      <a:pt x="260" y="290"/>
                    </a:lnTo>
                    <a:lnTo>
                      <a:pt x="268" y="290"/>
                    </a:lnTo>
                    <a:lnTo>
                      <a:pt x="276" y="290"/>
                    </a:lnTo>
                    <a:lnTo>
                      <a:pt x="288" y="292"/>
                    </a:lnTo>
                    <a:lnTo>
                      <a:pt x="304" y="296"/>
                    </a:lnTo>
                    <a:lnTo>
                      <a:pt x="304" y="296"/>
                    </a:lnTo>
                    <a:lnTo>
                      <a:pt x="316" y="300"/>
                    </a:lnTo>
                    <a:lnTo>
                      <a:pt x="324" y="298"/>
                    </a:lnTo>
                    <a:lnTo>
                      <a:pt x="328" y="296"/>
                    </a:lnTo>
                    <a:lnTo>
                      <a:pt x="332" y="292"/>
                    </a:lnTo>
                    <a:lnTo>
                      <a:pt x="336" y="290"/>
                    </a:lnTo>
                    <a:lnTo>
                      <a:pt x="340" y="290"/>
                    </a:lnTo>
                    <a:lnTo>
                      <a:pt x="346" y="292"/>
                    </a:lnTo>
                    <a:lnTo>
                      <a:pt x="356" y="298"/>
                    </a:lnTo>
                    <a:lnTo>
                      <a:pt x="356" y="298"/>
                    </a:lnTo>
                    <a:lnTo>
                      <a:pt x="374" y="312"/>
                    </a:lnTo>
                    <a:lnTo>
                      <a:pt x="378" y="314"/>
                    </a:lnTo>
                    <a:lnTo>
                      <a:pt x="380" y="312"/>
                    </a:lnTo>
                    <a:lnTo>
                      <a:pt x="378" y="310"/>
                    </a:lnTo>
                    <a:lnTo>
                      <a:pt x="376" y="306"/>
                    </a:lnTo>
                    <a:lnTo>
                      <a:pt x="362" y="292"/>
                    </a:lnTo>
                    <a:lnTo>
                      <a:pt x="362" y="292"/>
                    </a:lnTo>
                    <a:lnTo>
                      <a:pt x="358" y="284"/>
                    </a:lnTo>
                    <a:lnTo>
                      <a:pt x="358" y="282"/>
                    </a:lnTo>
                    <a:lnTo>
                      <a:pt x="360" y="282"/>
                    </a:lnTo>
                    <a:lnTo>
                      <a:pt x="368" y="282"/>
                    </a:lnTo>
                    <a:lnTo>
                      <a:pt x="380" y="284"/>
                    </a:lnTo>
                    <a:lnTo>
                      <a:pt x="410" y="290"/>
                    </a:lnTo>
                    <a:lnTo>
                      <a:pt x="444" y="296"/>
                    </a:lnTo>
                    <a:lnTo>
                      <a:pt x="444" y="296"/>
                    </a:lnTo>
                    <a:lnTo>
                      <a:pt x="450" y="296"/>
                    </a:lnTo>
                    <a:lnTo>
                      <a:pt x="454" y="296"/>
                    </a:lnTo>
                    <a:lnTo>
                      <a:pt x="458" y="294"/>
                    </a:lnTo>
                    <a:lnTo>
                      <a:pt x="460" y="290"/>
                    </a:lnTo>
                    <a:lnTo>
                      <a:pt x="462" y="284"/>
                    </a:lnTo>
                    <a:lnTo>
                      <a:pt x="460" y="274"/>
                    </a:lnTo>
                    <a:lnTo>
                      <a:pt x="456" y="260"/>
                    </a:lnTo>
                    <a:lnTo>
                      <a:pt x="456" y="260"/>
                    </a:lnTo>
                    <a:lnTo>
                      <a:pt x="458" y="260"/>
                    </a:lnTo>
                    <a:lnTo>
                      <a:pt x="464" y="264"/>
                    </a:lnTo>
                    <a:lnTo>
                      <a:pt x="464" y="264"/>
                    </a:lnTo>
                    <a:lnTo>
                      <a:pt x="472" y="270"/>
                    </a:lnTo>
                    <a:lnTo>
                      <a:pt x="478" y="272"/>
                    </a:lnTo>
                    <a:lnTo>
                      <a:pt x="484" y="272"/>
                    </a:lnTo>
                    <a:lnTo>
                      <a:pt x="490" y="272"/>
                    </a:lnTo>
                    <a:lnTo>
                      <a:pt x="494" y="272"/>
                    </a:lnTo>
                    <a:lnTo>
                      <a:pt x="498" y="274"/>
                    </a:lnTo>
                    <a:lnTo>
                      <a:pt x="500" y="278"/>
                    </a:lnTo>
                    <a:lnTo>
                      <a:pt x="502" y="286"/>
                    </a:lnTo>
                    <a:lnTo>
                      <a:pt x="502" y="286"/>
                    </a:lnTo>
                    <a:lnTo>
                      <a:pt x="502" y="294"/>
                    </a:lnTo>
                    <a:lnTo>
                      <a:pt x="504" y="302"/>
                    </a:lnTo>
                    <a:lnTo>
                      <a:pt x="508" y="306"/>
                    </a:lnTo>
                    <a:lnTo>
                      <a:pt x="512" y="310"/>
                    </a:lnTo>
                    <a:lnTo>
                      <a:pt x="528" y="318"/>
                    </a:lnTo>
                    <a:lnTo>
                      <a:pt x="556" y="326"/>
                    </a:lnTo>
                    <a:lnTo>
                      <a:pt x="556" y="326"/>
                    </a:lnTo>
                    <a:lnTo>
                      <a:pt x="570" y="332"/>
                    </a:lnTo>
                    <a:lnTo>
                      <a:pt x="580" y="338"/>
                    </a:lnTo>
                    <a:lnTo>
                      <a:pt x="584" y="344"/>
                    </a:lnTo>
                    <a:lnTo>
                      <a:pt x="584" y="348"/>
                    </a:lnTo>
                    <a:lnTo>
                      <a:pt x="580" y="352"/>
                    </a:lnTo>
                    <a:lnTo>
                      <a:pt x="574" y="356"/>
                    </a:lnTo>
                    <a:lnTo>
                      <a:pt x="568" y="356"/>
                    </a:lnTo>
                    <a:lnTo>
                      <a:pt x="558" y="356"/>
                    </a:lnTo>
                    <a:lnTo>
                      <a:pt x="558" y="356"/>
                    </a:lnTo>
                    <a:lnTo>
                      <a:pt x="550" y="358"/>
                    </a:lnTo>
                    <a:lnTo>
                      <a:pt x="542" y="360"/>
                    </a:lnTo>
                    <a:lnTo>
                      <a:pt x="538" y="366"/>
                    </a:lnTo>
                    <a:lnTo>
                      <a:pt x="538" y="370"/>
                    </a:lnTo>
                    <a:lnTo>
                      <a:pt x="538" y="376"/>
                    </a:lnTo>
                    <a:lnTo>
                      <a:pt x="544" y="378"/>
                    </a:lnTo>
                    <a:lnTo>
                      <a:pt x="550" y="380"/>
                    </a:lnTo>
                    <a:lnTo>
                      <a:pt x="562" y="378"/>
                    </a:lnTo>
                    <a:lnTo>
                      <a:pt x="562" y="378"/>
                    </a:lnTo>
                    <a:lnTo>
                      <a:pt x="576" y="374"/>
                    </a:lnTo>
                    <a:lnTo>
                      <a:pt x="590" y="374"/>
                    </a:lnTo>
                    <a:lnTo>
                      <a:pt x="606" y="376"/>
                    </a:lnTo>
                    <a:lnTo>
                      <a:pt x="618" y="380"/>
                    </a:lnTo>
                    <a:lnTo>
                      <a:pt x="630" y="384"/>
                    </a:lnTo>
                    <a:lnTo>
                      <a:pt x="640" y="390"/>
                    </a:lnTo>
                    <a:lnTo>
                      <a:pt x="648" y="396"/>
                    </a:lnTo>
                    <a:lnTo>
                      <a:pt x="654" y="402"/>
                    </a:lnTo>
                    <a:lnTo>
                      <a:pt x="654" y="402"/>
                    </a:lnTo>
                    <a:lnTo>
                      <a:pt x="656" y="406"/>
                    </a:lnTo>
                    <a:lnTo>
                      <a:pt x="662" y="408"/>
                    </a:lnTo>
                    <a:lnTo>
                      <a:pt x="674" y="414"/>
                    </a:lnTo>
                    <a:lnTo>
                      <a:pt x="682" y="416"/>
                    </a:lnTo>
                    <a:lnTo>
                      <a:pt x="688" y="420"/>
                    </a:lnTo>
                    <a:lnTo>
                      <a:pt x="692" y="428"/>
                    </a:lnTo>
                    <a:lnTo>
                      <a:pt x="696" y="438"/>
                    </a:lnTo>
                    <a:lnTo>
                      <a:pt x="696" y="438"/>
                    </a:lnTo>
                    <a:lnTo>
                      <a:pt x="698" y="450"/>
                    </a:lnTo>
                    <a:lnTo>
                      <a:pt x="704" y="460"/>
                    </a:lnTo>
                    <a:lnTo>
                      <a:pt x="712" y="474"/>
                    </a:lnTo>
                    <a:lnTo>
                      <a:pt x="716" y="480"/>
                    </a:lnTo>
                    <a:lnTo>
                      <a:pt x="718" y="486"/>
                    </a:lnTo>
                    <a:lnTo>
                      <a:pt x="716" y="490"/>
                    </a:lnTo>
                    <a:lnTo>
                      <a:pt x="710" y="494"/>
                    </a:lnTo>
                    <a:lnTo>
                      <a:pt x="710" y="494"/>
                    </a:lnTo>
                    <a:lnTo>
                      <a:pt x="696" y="504"/>
                    </a:lnTo>
                    <a:lnTo>
                      <a:pt x="682" y="518"/>
                    </a:lnTo>
                    <a:lnTo>
                      <a:pt x="668" y="532"/>
                    </a:lnTo>
                    <a:lnTo>
                      <a:pt x="648" y="548"/>
                    </a:lnTo>
                    <a:lnTo>
                      <a:pt x="648" y="548"/>
                    </a:lnTo>
                    <a:lnTo>
                      <a:pt x="644" y="554"/>
                    </a:lnTo>
                    <a:lnTo>
                      <a:pt x="640" y="558"/>
                    </a:lnTo>
                    <a:lnTo>
                      <a:pt x="640" y="564"/>
                    </a:lnTo>
                    <a:lnTo>
                      <a:pt x="642" y="570"/>
                    </a:lnTo>
                    <a:lnTo>
                      <a:pt x="646" y="580"/>
                    </a:lnTo>
                    <a:lnTo>
                      <a:pt x="654" y="590"/>
                    </a:lnTo>
                    <a:lnTo>
                      <a:pt x="666" y="604"/>
                    </a:lnTo>
                    <a:lnTo>
                      <a:pt x="666" y="606"/>
                    </a:lnTo>
                    <a:lnTo>
                      <a:pt x="666" y="608"/>
                    </a:lnTo>
                    <a:lnTo>
                      <a:pt x="656" y="606"/>
                    </a:lnTo>
                    <a:lnTo>
                      <a:pt x="656" y="606"/>
                    </a:lnTo>
                    <a:lnTo>
                      <a:pt x="646" y="602"/>
                    </a:lnTo>
                    <a:lnTo>
                      <a:pt x="636" y="604"/>
                    </a:lnTo>
                    <a:lnTo>
                      <a:pt x="628" y="608"/>
                    </a:lnTo>
                    <a:lnTo>
                      <a:pt x="620" y="612"/>
                    </a:lnTo>
                    <a:lnTo>
                      <a:pt x="608" y="616"/>
                    </a:lnTo>
                    <a:lnTo>
                      <a:pt x="594" y="620"/>
                    </a:lnTo>
                    <a:lnTo>
                      <a:pt x="576" y="620"/>
                    </a:lnTo>
                    <a:lnTo>
                      <a:pt x="552" y="614"/>
                    </a:lnTo>
                    <a:lnTo>
                      <a:pt x="552" y="614"/>
                    </a:lnTo>
                    <a:lnTo>
                      <a:pt x="528" y="610"/>
                    </a:lnTo>
                    <a:lnTo>
                      <a:pt x="516" y="608"/>
                    </a:lnTo>
                    <a:lnTo>
                      <a:pt x="510" y="608"/>
                    </a:lnTo>
                    <a:lnTo>
                      <a:pt x="510" y="612"/>
                    </a:lnTo>
                    <a:lnTo>
                      <a:pt x="510" y="616"/>
                    </a:lnTo>
                    <a:lnTo>
                      <a:pt x="510" y="624"/>
                    </a:lnTo>
                    <a:lnTo>
                      <a:pt x="504" y="630"/>
                    </a:lnTo>
                    <a:lnTo>
                      <a:pt x="494" y="638"/>
                    </a:lnTo>
                    <a:lnTo>
                      <a:pt x="494" y="638"/>
                    </a:lnTo>
                    <a:lnTo>
                      <a:pt x="488" y="642"/>
                    </a:lnTo>
                    <a:lnTo>
                      <a:pt x="484" y="648"/>
                    </a:lnTo>
                    <a:lnTo>
                      <a:pt x="482" y="652"/>
                    </a:lnTo>
                    <a:lnTo>
                      <a:pt x="480" y="658"/>
                    </a:lnTo>
                    <a:lnTo>
                      <a:pt x="482" y="664"/>
                    </a:lnTo>
                    <a:lnTo>
                      <a:pt x="484" y="668"/>
                    </a:lnTo>
                    <a:lnTo>
                      <a:pt x="494" y="678"/>
                    </a:lnTo>
                    <a:lnTo>
                      <a:pt x="506" y="686"/>
                    </a:lnTo>
                    <a:lnTo>
                      <a:pt x="514" y="688"/>
                    </a:lnTo>
                    <a:lnTo>
                      <a:pt x="522" y="690"/>
                    </a:lnTo>
                    <a:lnTo>
                      <a:pt x="532" y="690"/>
                    </a:lnTo>
                    <a:lnTo>
                      <a:pt x="542" y="690"/>
                    </a:lnTo>
                    <a:lnTo>
                      <a:pt x="552" y="686"/>
                    </a:lnTo>
                    <a:lnTo>
                      <a:pt x="562" y="682"/>
                    </a:lnTo>
                    <a:lnTo>
                      <a:pt x="562" y="682"/>
                    </a:lnTo>
                    <a:lnTo>
                      <a:pt x="580" y="676"/>
                    </a:lnTo>
                    <a:lnTo>
                      <a:pt x="592" y="674"/>
                    </a:lnTo>
                    <a:lnTo>
                      <a:pt x="602" y="676"/>
                    </a:lnTo>
                    <a:lnTo>
                      <a:pt x="608" y="680"/>
                    </a:lnTo>
                    <a:lnTo>
                      <a:pt x="612" y="684"/>
                    </a:lnTo>
                    <a:lnTo>
                      <a:pt x="616" y="688"/>
                    </a:lnTo>
                    <a:lnTo>
                      <a:pt x="622" y="686"/>
                    </a:lnTo>
                    <a:lnTo>
                      <a:pt x="628" y="680"/>
                    </a:lnTo>
                    <a:lnTo>
                      <a:pt x="628" y="680"/>
                    </a:lnTo>
                    <a:lnTo>
                      <a:pt x="634" y="674"/>
                    </a:lnTo>
                    <a:lnTo>
                      <a:pt x="640" y="674"/>
                    </a:lnTo>
                    <a:lnTo>
                      <a:pt x="642" y="676"/>
                    </a:lnTo>
                    <a:lnTo>
                      <a:pt x="644" y="680"/>
                    </a:lnTo>
                    <a:lnTo>
                      <a:pt x="646" y="688"/>
                    </a:lnTo>
                    <a:lnTo>
                      <a:pt x="648" y="690"/>
                    </a:lnTo>
                    <a:lnTo>
                      <a:pt x="650" y="686"/>
                    </a:lnTo>
                    <a:lnTo>
                      <a:pt x="650" y="686"/>
                    </a:lnTo>
                    <a:lnTo>
                      <a:pt x="656" y="674"/>
                    </a:lnTo>
                    <a:lnTo>
                      <a:pt x="658" y="672"/>
                    </a:lnTo>
                    <a:lnTo>
                      <a:pt x="662" y="672"/>
                    </a:lnTo>
                    <a:lnTo>
                      <a:pt x="666" y="674"/>
                    </a:lnTo>
                    <a:lnTo>
                      <a:pt x="672" y="680"/>
                    </a:lnTo>
                    <a:lnTo>
                      <a:pt x="696" y="706"/>
                    </a:lnTo>
                    <a:lnTo>
                      <a:pt x="696" y="706"/>
                    </a:lnTo>
                    <a:lnTo>
                      <a:pt x="708" y="720"/>
                    </a:lnTo>
                    <a:lnTo>
                      <a:pt x="718" y="726"/>
                    </a:lnTo>
                    <a:lnTo>
                      <a:pt x="724" y="728"/>
                    </a:lnTo>
                    <a:lnTo>
                      <a:pt x="728" y="728"/>
                    </a:lnTo>
                    <a:lnTo>
                      <a:pt x="732" y="726"/>
                    </a:lnTo>
                    <a:lnTo>
                      <a:pt x="736" y="724"/>
                    </a:lnTo>
                    <a:lnTo>
                      <a:pt x="742" y="726"/>
                    </a:lnTo>
                    <a:lnTo>
                      <a:pt x="750" y="732"/>
                    </a:lnTo>
                    <a:lnTo>
                      <a:pt x="750" y="732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2"/>
                    </a:lnTo>
                    <a:lnTo>
                      <a:pt x="750" y="744"/>
                    </a:lnTo>
                    <a:lnTo>
                      <a:pt x="742" y="744"/>
                    </a:lnTo>
                    <a:lnTo>
                      <a:pt x="734" y="746"/>
                    </a:lnTo>
                    <a:lnTo>
                      <a:pt x="732" y="748"/>
                    </a:lnTo>
                    <a:lnTo>
                      <a:pt x="732" y="750"/>
                    </a:lnTo>
                    <a:lnTo>
                      <a:pt x="732" y="752"/>
                    </a:lnTo>
                    <a:lnTo>
                      <a:pt x="734" y="756"/>
                    </a:lnTo>
                    <a:lnTo>
                      <a:pt x="744" y="768"/>
                    </a:lnTo>
                    <a:lnTo>
                      <a:pt x="744" y="768"/>
                    </a:lnTo>
                    <a:lnTo>
                      <a:pt x="754" y="776"/>
                    </a:lnTo>
                    <a:lnTo>
                      <a:pt x="766" y="780"/>
                    </a:lnTo>
                    <a:lnTo>
                      <a:pt x="792" y="788"/>
                    </a:lnTo>
                    <a:lnTo>
                      <a:pt x="816" y="794"/>
                    </a:lnTo>
                    <a:lnTo>
                      <a:pt x="826" y="798"/>
                    </a:lnTo>
                    <a:lnTo>
                      <a:pt x="834" y="804"/>
                    </a:lnTo>
                    <a:lnTo>
                      <a:pt x="834" y="804"/>
                    </a:lnTo>
                    <a:lnTo>
                      <a:pt x="842" y="812"/>
                    </a:lnTo>
                    <a:lnTo>
                      <a:pt x="854" y="818"/>
                    </a:lnTo>
                    <a:lnTo>
                      <a:pt x="868" y="824"/>
                    </a:lnTo>
                    <a:lnTo>
                      <a:pt x="882" y="828"/>
                    </a:lnTo>
                    <a:lnTo>
                      <a:pt x="916" y="836"/>
                    </a:lnTo>
                    <a:lnTo>
                      <a:pt x="948" y="846"/>
                    </a:lnTo>
                    <a:lnTo>
                      <a:pt x="948" y="846"/>
                    </a:lnTo>
                    <a:lnTo>
                      <a:pt x="962" y="850"/>
                    </a:lnTo>
                    <a:lnTo>
                      <a:pt x="970" y="850"/>
                    </a:lnTo>
                    <a:lnTo>
                      <a:pt x="972" y="848"/>
                    </a:lnTo>
                    <a:lnTo>
                      <a:pt x="974" y="846"/>
                    </a:lnTo>
                    <a:lnTo>
                      <a:pt x="974" y="840"/>
                    </a:lnTo>
                    <a:lnTo>
                      <a:pt x="972" y="832"/>
                    </a:lnTo>
                    <a:lnTo>
                      <a:pt x="966" y="822"/>
                    </a:lnTo>
                    <a:lnTo>
                      <a:pt x="958" y="812"/>
                    </a:lnTo>
                    <a:lnTo>
                      <a:pt x="948" y="802"/>
                    </a:lnTo>
                    <a:lnTo>
                      <a:pt x="948" y="802"/>
                    </a:lnTo>
                    <a:lnTo>
                      <a:pt x="936" y="792"/>
                    </a:lnTo>
                    <a:lnTo>
                      <a:pt x="920" y="780"/>
                    </a:lnTo>
                    <a:lnTo>
                      <a:pt x="888" y="758"/>
                    </a:lnTo>
                    <a:lnTo>
                      <a:pt x="872" y="748"/>
                    </a:lnTo>
                    <a:lnTo>
                      <a:pt x="862" y="738"/>
                    </a:lnTo>
                    <a:lnTo>
                      <a:pt x="854" y="732"/>
                    </a:lnTo>
                    <a:lnTo>
                      <a:pt x="854" y="728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8" y="722"/>
                    </a:lnTo>
                    <a:lnTo>
                      <a:pt x="864" y="724"/>
                    </a:lnTo>
                    <a:lnTo>
                      <a:pt x="880" y="736"/>
                    </a:lnTo>
                    <a:lnTo>
                      <a:pt x="894" y="748"/>
                    </a:lnTo>
                    <a:lnTo>
                      <a:pt x="900" y="748"/>
                    </a:lnTo>
                    <a:lnTo>
                      <a:pt x="902" y="748"/>
                    </a:lnTo>
                    <a:lnTo>
                      <a:pt x="902" y="746"/>
                    </a:lnTo>
                    <a:lnTo>
                      <a:pt x="902" y="746"/>
                    </a:lnTo>
                    <a:lnTo>
                      <a:pt x="902" y="742"/>
                    </a:lnTo>
                    <a:lnTo>
                      <a:pt x="904" y="742"/>
                    </a:lnTo>
                    <a:lnTo>
                      <a:pt x="908" y="744"/>
                    </a:lnTo>
                    <a:lnTo>
                      <a:pt x="924" y="754"/>
                    </a:lnTo>
                    <a:lnTo>
                      <a:pt x="932" y="762"/>
                    </a:lnTo>
                    <a:lnTo>
                      <a:pt x="944" y="770"/>
                    </a:lnTo>
                    <a:lnTo>
                      <a:pt x="956" y="776"/>
                    </a:lnTo>
                    <a:lnTo>
                      <a:pt x="968" y="778"/>
                    </a:lnTo>
                    <a:lnTo>
                      <a:pt x="968" y="778"/>
                    </a:lnTo>
                    <a:lnTo>
                      <a:pt x="980" y="782"/>
                    </a:lnTo>
                    <a:lnTo>
                      <a:pt x="990" y="788"/>
                    </a:lnTo>
                    <a:lnTo>
                      <a:pt x="998" y="798"/>
                    </a:lnTo>
                    <a:lnTo>
                      <a:pt x="1004" y="806"/>
                    </a:lnTo>
                    <a:lnTo>
                      <a:pt x="1010" y="812"/>
                    </a:lnTo>
                    <a:lnTo>
                      <a:pt x="1012" y="814"/>
                    </a:lnTo>
                    <a:lnTo>
                      <a:pt x="1014" y="812"/>
                    </a:lnTo>
                    <a:lnTo>
                      <a:pt x="1012" y="802"/>
                    </a:lnTo>
                    <a:lnTo>
                      <a:pt x="1012" y="802"/>
                    </a:lnTo>
                    <a:lnTo>
                      <a:pt x="1012" y="792"/>
                    </a:lnTo>
                    <a:lnTo>
                      <a:pt x="1012" y="788"/>
                    </a:lnTo>
                    <a:lnTo>
                      <a:pt x="1014" y="788"/>
                    </a:lnTo>
                    <a:lnTo>
                      <a:pt x="1016" y="788"/>
                    </a:lnTo>
                    <a:lnTo>
                      <a:pt x="1018" y="788"/>
                    </a:lnTo>
                    <a:lnTo>
                      <a:pt x="1020" y="786"/>
                    </a:lnTo>
                    <a:lnTo>
                      <a:pt x="1020" y="780"/>
                    </a:lnTo>
                    <a:lnTo>
                      <a:pt x="1018" y="766"/>
                    </a:lnTo>
                    <a:lnTo>
                      <a:pt x="1018" y="766"/>
                    </a:lnTo>
                    <a:lnTo>
                      <a:pt x="1016" y="750"/>
                    </a:lnTo>
                    <a:lnTo>
                      <a:pt x="1018" y="752"/>
                    </a:lnTo>
                    <a:lnTo>
                      <a:pt x="1020" y="754"/>
                    </a:lnTo>
                    <a:lnTo>
                      <a:pt x="1022" y="758"/>
                    </a:lnTo>
                    <a:lnTo>
                      <a:pt x="1026" y="760"/>
                    </a:lnTo>
                    <a:lnTo>
                      <a:pt x="1028" y="756"/>
                    </a:lnTo>
                    <a:lnTo>
                      <a:pt x="1032" y="746"/>
                    </a:lnTo>
                    <a:lnTo>
                      <a:pt x="1032" y="746"/>
                    </a:lnTo>
                    <a:lnTo>
                      <a:pt x="1032" y="734"/>
                    </a:lnTo>
                    <a:lnTo>
                      <a:pt x="1030" y="728"/>
                    </a:lnTo>
                    <a:lnTo>
                      <a:pt x="1026" y="724"/>
                    </a:lnTo>
                    <a:lnTo>
                      <a:pt x="1022" y="724"/>
                    </a:lnTo>
                    <a:lnTo>
                      <a:pt x="1018" y="722"/>
                    </a:lnTo>
                    <a:lnTo>
                      <a:pt x="1014" y="722"/>
                    </a:lnTo>
                    <a:lnTo>
                      <a:pt x="1014" y="720"/>
                    </a:lnTo>
                    <a:lnTo>
                      <a:pt x="1018" y="714"/>
                    </a:lnTo>
                    <a:lnTo>
                      <a:pt x="1018" y="714"/>
                    </a:lnTo>
                    <a:lnTo>
                      <a:pt x="1022" y="708"/>
                    </a:lnTo>
                    <a:lnTo>
                      <a:pt x="1020" y="704"/>
                    </a:lnTo>
                    <a:lnTo>
                      <a:pt x="1016" y="702"/>
                    </a:lnTo>
                    <a:lnTo>
                      <a:pt x="1012" y="700"/>
                    </a:lnTo>
                    <a:lnTo>
                      <a:pt x="1006" y="700"/>
                    </a:lnTo>
                    <a:lnTo>
                      <a:pt x="1000" y="698"/>
                    </a:lnTo>
                    <a:lnTo>
                      <a:pt x="1000" y="694"/>
                    </a:lnTo>
                    <a:lnTo>
                      <a:pt x="1002" y="688"/>
                    </a:lnTo>
                    <a:lnTo>
                      <a:pt x="1002" y="688"/>
                    </a:lnTo>
                    <a:lnTo>
                      <a:pt x="1006" y="682"/>
                    </a:lnTo>
                    <a:lnTo>
                      <a:pt x="1010" y="676"/>
                    </a:lnTo>
                    <a:lnTo>
                      <a:pt x="1008" y="672"/>
                    </a:lnTo>
                    <a:lnTo>
                      <a:pt x="1006" y="668"/>
                    </a:lnTo>
                    <a:lnTo>
                      <a:pt x="1000" y="664"/>
                    </a:lnTo>
                    <a:lnTo>
                      <a:pt x="992" y="660"/>
                    </a:lnTo>
                    <a:lnTo>
                      <a:pt x="966" y="648"/>
                    </a:lnTo>
                    <a:lnTo>
                      <a:pt x="966" y="648"/>
                    </a:lnTo>
                    <a:lnTo>
                      <a:pt x="952" y="642"/>
                    </a:lnTo>
                    <a:lnTo>
                      <a:pt x="942" y="632"/>
                    </a:lnTo>
                    <a:lnTo>
                      <a:pt x="936" y="622"/>
                    </a:lnTo>
                    <a:lnTo>
                      <a:pt x="930" y="612"/>
                    </a:lnTo>
                    <a:lnTo>
                      <a:pt x="928" y="602"/>
                    </a:lnTo>
                    <a:lnTo>
                      <a:pt x="924" y="596"/>
                    </a:lnTo>
                    <a:lnTo>
                      <a:pt x="918" y="592"/>
                    </a:lnTo>
                    <a:lnTo>
                      <a:pt x="912" y="592"/>
                    </a:lnTo>
                    <a:lnTo>
                      <a:pt x="912" y="592"/>
                    </a:lnTo>
                    <a:lnTo>
                      <a:pt x="904" y="594"/>
                    </a:lnTo>
                    <a:lnTo>
                      <a:pt x="896" y="594"/>
                    </a:lnTo>
                    <a:lnTo>
                      <a:pt x="892" y="592"/>
                    </a:lnTo>
                    <a:lnTo>
                      <a:pt x="890" y="590"/>
                    </a:lnTo>
                    <a:lnTo>
                      <a:pt x="890" y="586"/>
                    </a:lnTo>
                    <a:lnTo>
                      <a:pt x="894" y="584"/>
                    </a:lnTo>
                    <a:lnTo>
                      <a:pt x="900" y="580"/>
                    </a:lnTo>
                    <a:lnTo>
                      <a:pt x="908" y="578"/>
                    </a:lnTo>
                    <a:lnTo>
                      <a:pt x="908" y="578"/>
                    </a:lnTo>
                    <a:lnTo>
                      <a:pt x="912" y="576"/>
                    </a:lnTo>
                    <a:lnTo>
                      <a:pt x="916" y="576"/>
                    </a:lnTo>
                    <a:lnTo>
                      <a:pt x="916" y="572"/>
                    </a:lnTo>
                    <a:lnTo>
                      <a:pt x="916" y="570"/>
                    </a:lnTo>
                    <a:lnTo>
                      <a:pt x="914" y="564"/>
                    </a:lnTo>
                    <a:lnTo>
                      <a:pt x="910" y="556"/>
                    </a:lnTo>
                    <a:lnTo>
                      <a:pt x="902" y="546"/>
                    </a:lnTo>
                    <a:lnTo>
                      <a:pt x="902" y="544"/>
                    </a:lnTo>
                    <a:lnTo>
                      <a:pt x="904" y="544"/>
                    </a:lnTo>
                    <a:lnTo>
                      <a:pt x="910" y="546"/>
                    </a:lnTo>
                    <a:lnTo>
                      <a:pt x="910" y="546"/>
                    </a:lnTo>
                    <a:lnTo>
                      <a:pt x="918" y="548"/>
                    </a:lnTo>
                    <a:lnTo>
                      <a:pt x="924" y="546"/>
                    </a:lnTo>
                    <a:lnTo>
                      <a:pt x="928" y="542"/>
                    </a:lnTo>
                    <a:lnTo>
                      <a:pt x="930" y="538"/>
                    </a:lnTo>
                    <a:lnTo>
                      <a:pt x="932" y="536"/>
                    </a:lnTo>
                    <a:lnTo>
                      <a:pt x="934" y="534"/>
                    </a:lnTo>
                    <a:lnTo>
                      <a:pt x="938" y="536"/>
                    </a:lnTo>
                    <a:lnTo>
                      <a:pt x="942" y="544"/>
                    </a:lnTo>
                    <a:lnTo>
                      <a:pt x="942" y="544"/>
                    </a:lnTo>
                    <a:lnTo>
                      <a:pt x="950" y="552"/>
                    </a:lnTo>
                    <a:lnTo>
                      <a:pt x="954" y="556"/>
                    </a:lnTo>
                    <a:lnTo>
                      <a:pt x="958" y="558"/>
                    </a:lnTo>
                    <a:lnTo>
                      <a:pt x="962" y="558"/>
                    </a:lnTo>
                    <a:lnTo>
                      <a:pt x="968" y="560"/>
                    </a:lnTo>
                    <a:lnTo>
                      <a:pt x="972" y="562"/>
                    </a:lnTo>
                    <a:lnTo>
                      <a:pt x="974" y="568"/>
                    </a:lnTo>
                    <a:lnTo>
                      <a:pt x="974" y="568"/>
                    </a:lnTo>
                    <a:lnTo>
                      <a:pt x="976" y="574"/>
                    </a:lnTo>
                    <a:lnTo>
                      <a:pt x="980" y="576"/>
                    </a:lnTo>
                    <a:lnTo>
                      <a:pt x="986" y="580"/>
                    </a:lnTo>
                    <a:lnTo>
                      <a:pt x="990" y="580"/>
                    </a:lnTo>
                    <a:lnTo>
                      <a:pt x="992" y="582"/>
                    </a:lnTo>
                    <a:lnTo>
                      <a:pt x="994" y="586"/>
                    </a:lnTo>
                    <a:lnTo>
                      <a:pt x="994" y="592"/>
                    </a:lnTo>
                    <a:lnTo>
                      <a:pt x="994" y="592"/>
                    </a:lnTo>
                    <a:lnTo>
                      <a:pt x="994" y="596"/>
                    </a:lnTo>
                    <a:lnTo>
                      <a:pt x="996" y="600"/>
                    </a:lnTo>
                    <a:lnTo>
                      <a:pt x="1008" y="614"/>
                    </a:lnTo>
                    <a:lnTo>
                      <a:pt x="1022" y="626"/>
                    </a:lnTo>
                    <a:lnTo>
                      <a:pt x="1040" y="638"/>
                    </a:lnTo>
                    <a:lnTo>
                      <a:pt x="1056" y="646"/>
                    </a:lnTo>
                    <a:lnTo>
                      <a:pt x="1064" y="648"/>
                    </a:lnTo>
                    <a:lnTo>
                      <a:pt x="1070" y="648"/>
                    </a:lnTo>
                    <a:lnTo>
                      <a:pt x="1074" y="646"/>
                    </a:lnTo>
                    <a:lnTo>
                      <a:pt x="1078" y="642"/>
                    </a:lnTo>
                    <a:lnTo>
                      <a:pt x="1080" y="636"/>
                    </a:lnTo>
                    <a:lnTo>
                      <a:pt x="1078" y="628"/>
                    </a:lnTo>
                    <a:lnTo>
                      <a:pt x="1078" y="628"/>
                    </a:lnTo>
                    <a:lnTo>
                      <a:pt x="1078" y="618"/>
                    </a:lnTo>
                    <a:lnTo>
                      <a:pt x="1078" y="612"/>
                    </a:lnTo>
                    <a:lnTo>
                      <a:pt x="1080" y="606"/>
                    </a:lnTo>
                    <a:lnTo>
                      <a:pt x="1082" y="602"/>
                    </a:lnTo>
                    <a:lnTo>
                      <a:pt x="1086" y="600"/>
                    </a:lnTo>
                    <a:lnTo>
                      <a:pt x="1092" y="598"/>
                    </a:lnTo>
                    <a:lnTo>
                      <a:pt x="1102" y="596"/>
                    </a:lnTo>
                    <a:lnTo>
                      <a:pt x="1118" y="598"/>
                    </a:lnTo>
                    <a:lnTo>
                      <a:pt x="1122" y="596"/>
                    </a:lnTo>
                    <a:lnTo>
                      <a:pt x="1122" y="596"/>
                    </a:lnTo>
                    <a:lnTo>
                      <a:pt x="1122" y="592"/>
                    </a:lnTo>
                    <a:lnTo>
                      <a:pt x="1122" y="588"/>
                    </a:lnTo>
                    <a:lnTo>
                      <a:pt x="1122" y="588"/>
                    </a:lnTo>
                    <a:lnTo>
                      <a:pt x="1118" y="582"/>
                    </a:lnTo>
                    <a:lnTo>
                      <a:pt x="1118" y="576"/>
                    </a:lnTo>
                    <a:lnTo>
                      <a:pt x="1120" y="574"/>
                    </a:lnTo>
                    <a:lnTo>
                      <a:pt x="1122" y="574"/>
                    </a:lnTo>
                    <a:lnTo>
                      <a:pt x="1128" y="570"/>
                    </a:lnTo>
                    <a:lnTo>
                      <a:pt x="1128" y="568"/>
                    </a:lnTo>
                    <a:lnTo>
                      <a:pt x="1126" y="564"/>
                    </a:lnTo>
                    <a:lnTo>
                      <a:pt x="1126" y="564"/>
                    </a:lnTo>
                    <a:lnTo>
                      <a:pt x="1126" y="560"/>
                    </a:lnTo>
                    <a:lnTo>
                      <a:pt x="1126" y="558"/>
                    </a:lnTo>
                    <a:lnTo>
                      <a:pt x="1130" y="554"/>
                    </a:lnTo>
                    <a:lnTo>
                      <a:pt x="1144" y="548"/>
                    </a:lnTo>
                    <a:lnTo>
                      <a:pt x="1150" y="544"/>
                    </a:lnTo>
                    <a:lnTo>
                      <a:pt x="1154" y="536"/>
                    </a:lnTo>
                    <a:lnTo>
                      <a:pt x="1156" y="532"/>
                    </a:lnTo>
                    <a:lnTo>
                      <a:pt x="1154" y="528"/>
                    </a:lnTo>
                    <a:lnTo>
                      <a:pt x="1148" y="514"/>
                    </a:lnTo>
                    <a:lnTo>
                      <a:pt x="1148" y="5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55" name="Freeform 6089">
                <a:extLst>
                  <a:ext uri="{FF2B5EF4-FFF2-40B4-BE49-F238E27FC236}">
                    <a16:creationId xmlns:a16="http://schemas.microsoft.com/office/drawing/2014/main" id="{68D3137A-8FD1-4842-9A5F-FAA211E1F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770" y="1751013"/>
                <a:ext cx="20320" cy="1524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8" y="18"/>
                  </a:cxn>
                  <a:cxn ang="0">
                    <a:pos x="14" y="22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0" y="22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2"/>
                  </a:cxn>
                  <a:cxn ang="0">
                    <a:pos x="32" y="8"/>
                  </a:cxn>
                  <a:cxn ang="0">
                    <a:pos x="28" y="4"/>
                  </a:cxn>
                  <a:cxn ang="0">
                    <a:pos x="24" y="2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2" h="24">
                    <a:moveTo>
                      <a:pt x="6" y="0"/>
                    </a:moveTo>
                    <a:lnTo>
                      <a:pt x="6" y="0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8" y="18"/>
                    </a:lnTo>
                    <a:lnTo>
                      <a:pt x="14" y="22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2"/>
                    </a:lnTo>
                    <a:lnTo>
                      <a:pt x="32" y="8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56" name="Freeform 6091">
                <a:extLst>
                  <a:ext uri="{FF2B5EF4-FFF2-40B4-BE49-F238E27FC236}">
                    <a16:creationId xmlns:a16="http://schemas.microsoft.com/office/drawing/2014/main" id="{2AA5CCE5-3825-441D-856F-C16D42FFB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840" y="1799273"/>
                <a:ext cx="13970" cy="15240"/>
              </a:xfrm>
              <a:custGeom>
                <a:avLst/>
                <a:gdLst/>
                <a:ahLst/>
                <a:cxnLst>
                  <a:cxn ang="0">
                    <a:pos x="4" y="24"/>
                  </a:cxn>
                  <a:cxn ang="0">
                    <a:pos x="4" y="24"/>
                  </a:cxn>
                  <a:cxn ang="0">
                    <a:pos x="12" y="22"/>
                  </a:cxn>
                  <a:cxn ang="0">
                    <a:pos x="20" y="16"/>
                  </a:cxn>
                  <a:cxn ang="0">
                    <a:pos x="22" y="12"/>
                  </a:cxn>
                  <a:cxn ang="0">
                    <a:pos x="22" y="10"/>
                  </a:cxn>
                  <a:cxn ang="0">
                    <a:pos x="22" y="6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4" y="24"/>
                  </a:cxn>
                </a:cxnLst>
                <a:rect l="0" t="0" r="r" b="b"/>
                <a:pathLst>
                  <a:path w="22" h="24">
                    <a:moveTo>
                      <a:pt x="4" y="24"/>
                    </a:moveTo>
                    <a:lnTo>
                      <a:pt x="4" y="24"/>
                    </a:lnTo>
                    <a:lnTo>
                      <a:pt x="12" y="22"/>
                    </a:lnTo>
                    <a:lnTo>
                      <a:pt x="20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57" name="Freeform 6092">
                <a:extLst>
                  <a:ext uri="{FF2B5EF4-FFF2-40B4-BE49-F238E27FC236}">
                    <a16:creationId xmlns:a16="http://schemas.microsoft.com/office/drawing/2014/main" id="{AAC40914-CA7F-4EAE-8D56-FC388544B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040" y="1724343"/>
                <a:ext cx="22860" cy="34290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20" y="54"/>
                  </a:cxn>
                  <a:cxn ang="0">
                    <a:pos x="26" y="50"/>
                  </a:cxn>
                  <a:cxn ang="0">
                    <a:pos x="30" y="42"/>
                  </a:cxn>
                  <a:cxn ang="0">
                    <a:pos x="34" y="32"/>
                  </a:cxn>
                  <a:cxn ang="0">
                    <a:pos x="36" y="22"/>
                  </a:cxn>
                  <a:cxn ang="0">
                    <a:pos x="36" y="12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8" y="6"/>
                  </a:cxn>
                  <a:cxn ang="0">
                    <a:pos x="4" y="12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8" y="48"/>
                  </a:cxn>
                  <a:cxn ang="0">
                    <a:pos x="14" y="52"/>
                  </a:cxn>
                  <a:cxn ang="0">
                    <a:pos x="20" y="54"/>
                  </a:cxn>
                  <a:cxn ang="0">
                    <a:pos x="20" y="54"/>
                  </a:cxn>
                </a:cxnLst>
                <a:rect l="0" t="0" r="r" b="b"/>
                <a:pathLst>
                  <a:path w="36" h="54">
                    <a:moveTo>
                      <a:pt x="20" y="54"/>
                    </a:moveTo>
                    <a:lnTo>
                      <a:pt x="20" y="54"/>
                    </a:lnTo>
                    <a:lnTo>
                      <a:pt x="26" y="50"/>
                    </a:lnTo>
                    <a:lnTo>
                      <a:pt x="30" y="42"/>
                    </a:lnTo>
                    <a:lnTo>
                      <a:pt x="34" y="32"/>
                    </a:lnTo>
                    <a:lnTo>
                      <a:pt x="36" y="22"/>
                    </a:lnTo>
                    <a:lnTo>
                      <a:pt x="36" y="12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4" y="1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8" y="48"/>
                    </a:lnTo>
                    <a:lnTo>
                      <a:pt x="14" y="52"/>
                    </a:lnTo>
                    <a:lnTo>
                      <a:pt x="20" y="54"/>
                    </a:lnTo>
                    <a:lnTo>
                      <a:pt x="20" y="5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58" name="Freeform 6094">
                <a:extLst>
                  <a:ext uri="{FF2B5EF4-FFF2-40B4-BE49-F238E27FC236}">
                    <a16:creationId xmlns:a16="http://schemas.microsoft.com/office/drawing/2014/main" id="{4EC61762-B853-4DFE-9614-6044FB8FF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240" y="1463993"/>
                <a:ext cx="59690" cy="48260"/>
              </a:xfrm>
              <a:custGeom>
                <a:avLst/>
                <a:gdLst/>
                <a:ahLst/>
                <a:cxnLst>
                  <a:cxn ang="0">
                    <a:pos x="8" y="26"/>
                  </a:cxn>
                  <a:cxn ang="0">
                    <a:pos x="8" y="26"/>
                  </a:cxn>
                  <a:cxn ang="0">
                    <a:pos x="4" y="36"/>
                  </a:cxn>
                  <a:cxn ang="0">
                    <a:pos x="0" y="46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8" y="70"/>
                  </a:cxn>
                  <a:cxn ang="0">
                    <a:pos x="18" y="74"/>
                  </a:cxn>
                  <a:cxn ang="0">
                    <a:pos x="34" y="76"/>
                  </a:cxn>
                  <a:cxn ang="0">
                    <a:pos x="54" y="76"/>
                  </a:cxn>
                  <a:cxn ang="0">
                    <a:pos x="54" y="76"/>
                  </a:cxn>
                  <a:cxn ang="0">
                    <a:pos x="72" y="74"/>
                  </a:cxn>
                  <a:cxn ang="0">
                    <a:pos x="84" y="70"/>
                  </a:cxn>
                  <a:cxn ang="0">
                    <a:pos x="90" y="64"/>
                  </a:cxn>
                  <a:cxn ang="0">
                    <a:pos x="94" y="58"/>
                  </a:cxn>
                  <a:cxn ang="0">
                    <a:pos x="92" y="50"/>
                  </a:cxn>
                  <a:cxn ang="0">
                    <a:pos x="92" y="40"/>
                  </a:cxn>
                  <a:cxn ang="0">
                    <a:pos x="90" y="32"/>
                  </a:cxn>
                  <a:cxn ang="0">
                    <a:pos x="92" y="22"/>
                  </a:cxn>
                  <a:cxn ang="0">
                    <a:pos x="92" y="22"/>
                  </a:cxn>
                  <a:cxn ang="0">
                    <a:pos x="92" y="18"/>
                  </a:cxn>
                  <a:cxn ang="0">
                    <a:pos x="90" y="14"/>
                  </a:cxn>
                  <a:cxn ang="0">
                    <a:pos x="88" y="10"/>
                  </a:cxn>
                  <a:cxn ang="0">
                    <a:pos x="84" y="6"/>
                  </a:cxn>
                  <a:cxn ang="0">
                    <a:pos x="74" y="2"/>
                  </a:cxn>
                  <a:cxn ang="0">
                    <a:pos x="60" y="0"/>
                  </a:cxn>
                  <a:cxn ang="0">
                    <a:pos x="46" y="2"/>
                  </a:cxn>
                  <a:cxn ang="0">
                    <a:pos x="32" y="6"/>
                  </a:cxn>
                  <a:cxn ang="0">
                    <a:pos x="18" y="14"/>
                  </a:cxn>
                  <a:cxn ang="0">
                    <a:pos x="14" y="20"/>
                  </a:cxn>
                  <a:cxn ang="0">
                    <a:pos x="8" y="26"/>
                  </a:cxn>
                  <a:cxn ang="0">
                    <a:pos x="8" y="26"/>
                  </a:cxn>
                </a:cxnLst>
                <a:rect l="0" t="0" r="r" b="b"/>
                <a:pathLst>
                  <a:path w="94" h="76">
                    <a:moveTo>
                      <a:pt x="8" y="26"/>
                    </a:moveTo>
                    <a:lnTo>
                      <a:pt x="8" y="26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2" y="64"/>
                    </a:lnTo>
                    <a:lnTo>
                      <a:pt x="8" y="70"/>
                    </a:lnTo>
                    <a:lnTo>
                      <a:pt x="18" y="74"/>
                    </a:lnTo>
                    <a:lnTo>
                      <a:pt x="34" y="76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72" y="74"/>
                    </a:lnTo>
                    <a:lnTo>
                      <a:pt x="84" y="70"/>
                    </a:lnTo>
                    <a:lnTo>
                      <a:pt x="90" y="64"/>
                    </a:lnTo>
                    <a:lnTo>
                      <a:pt x="94" y="58"/>
                    </a:lnTo>
                    <a:lnTo>
                      <a:pt x="92" y="50"/>
                    </a:lnTo>
                    <a:lnTo>
                      <a:pt x="92" y="40"/>
                    </a:lnTo>
                    <a:lnTo>
                      <a:pt x="90" y="3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18"/>
                    </a:lnTo>
                    <a:lnTo>
                      <a:pt x="90" y="14"/>
                    </a:lnTo>
                    <a:lnTo>
                      <a:pt x="88" y="10"/>
                    </a:lnTo>
                    <a:lnTo>
                      <a:pt x="84" y="6"/>
                    </a:lnTo>
                    <a:lnTo>
                      <a:pt x="74" y="2"/>
                    </a:lnTo>
                    <a:lnTo>
                      <a:pt x="60" y="0"/>
                    </a:lnTo>
                    <a:lnTo>
                      <a:pt x="46" y="2"/>
                    </a:lnTo>
                    <a:lnTo>
                      <a:pt x="32" y="6"/>
                    </a:lnTo>
                    <a:lnTo>
                      <a:pt x="18" y="14"/>
                    </a:lnTo>
                    <a:lnTo>
                      <a:pt x="14" y="20"/>
                    </a:lnTo>
                    <a:lnTo>
                      <a:pt x="8" y="26"/>
                    </a:lnTo>
                    <a:lnTo>
                      <a:pt x="8" y="2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59" name="Freeform 6098">
                <a:extLst>
                  <a:ext uri="{FF2B5EF4-FFF2-40B4-BE49-F238E27FC236}">
                    <a16:creationId xmlns:a16="http://schemas.microsoft.com/office/drawing/2014/main" id="{BD6B17A0-6852-4140-8339-7BED5380C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780" y="1211263"/>
                <a:ext cx="63500" cy="43180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6" y="2"/>
                  </a:cxn>
                  <a:cxn ang="0">
                    <a:pos x="32" y="4"/>
                  </a:cxn>
                  <a:cxn ang="0">
                    <a:pos x="20" y="6"/>
                  </a:cxn>
                  <a:cxn ang="0">
                    <a:pos x="10" y="10"/>
                  </a:cxn>
                  <a:cxn ang="0">
                    <a:pos x="4" y="12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20" y="28"/>
                  </a:cxn>
                  <a:cxn ang="0">
                    <a:pos x="28" y="32"/>
                  </a:cxn>
                  <a:cxn ang="0">
                    <a:pos x="32" y="36"/>
                  </a:cxn>
                  <a:cxn ang="0">
                    <a:pos x="34" y="40"/>
                  </a:cxn>
                  <a:cxn ang="0">
                    <a:pos x="34" y="40"/>
                  </a:cxn>
                  <a:cxn ang="0">
                    <a:pos x="38" y="46"/>
                  </a:cxn>
                  <a:cxn ang="0">
                    <a:pos x="44" y="50"/>
                  </a:cxn>
                  <a:cxn ang="0">
                    <a:pos x="54" y="56"/>
                  </a:cxn>
                  <a:cxn ang="0">
                    <a:pos x="64" y="66"/>
                  </a:cxn>
                  <a:cxn ang="0">
                    <a:pos x="64" y="66"/>
                  </a:cxn>
                  <a:cxn ang="0">
                    <a:pos x="68" y="68"/>
                  </a:cxn>
                  <a:cxn ang="0">
                    <a:pos x="70" y="68"/>
                  </a:cxn>
                  <a:cxn ang="0">
                    <a:pos x="70" y="66"/>
                  </a:cxn>
                  <a:cxn ang="0">
                    <a:pos x="70" y="66"/>
                  </a:cxn>
                  <a:cxn ang="0">
                    <a:pos x="70" y="62"/>
                  </a:cxn>
                  <a:cxn ang="0">
                    <a:pos x="74" y="60"/>
                  </a:cxn>
                  <a:cxn ang="0">
                    <a:pos x="80" y="56"/>
                  </a:cxn>
                  <a:cxn ang="0">
                    <a:pos x="86" y="48"/>
                  </a:cxn>
                  <a:cxn ang="0">
                    <a:pos x="86" y="48"/>
                  </a:cxn>
                  <a:cxn ang="0">
                    <a:pos x="100" y="26"/>
                  </a:cxn>
                  <a:cxn ang="0">
                    <a:pos x="100" y="20"/>
                  </a:cxn>
                  <a:cxn ang="0">
                    <a:pos x="100" y="16"/>
                  </a:cxn>
                  <a:cxn ang="0">
                    <a:pos x="98" y="14"/>
                  </a:cxn>
                  <a:cxn ang="0">
                    <a:pos x="94" y="10"/>
                  </a:cxn>
                  <a:cxn ang="0">
                    <a:pos x="94" y="10"/>
                  </a:cxn>
                  <a:cxn ang="0">
                    <a:pos x="86" y="6"/>
                  </a:cxn>
                  <a:cxn ang="0">
                    <a:pos x="80" y="2"/>
                  </a:cxn>
                  <a:cxn ang="0">
                    <a:pos x="70" y="0"/>
                  </a:cxn>
                  <a:cxn ang="0">
                    <a:pos x="46" y="2"/>
                  </a:cxn>
                  <a:cxn ang="0">
                    <a:pos x="46" y="2"/>
                  </a:cxn>
                </a:cxnLst>
                <a:rect l="0" t="0" r="r" b="b"/>
                <a:pathLst>
                  <a:path w="100" h="68">
                    <a:moveTo>
                      <a:pt x="46" y="2"/>
                    </a:moveTo>
                    <a:lnTo>
                      <a:pt x="46" y="2"/>
                    </a:lnTo>
                    <a:lnTo>
                      <a:pt x="32" y="4"/>
                    </a:lnTo>
                    <a:lnTo>
                      <a:pt x="20" y="6"/>
                    </a:lnTo>
                    <a:lnTo>
                      <a:pt x="10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20" y="28"/>
                    </a:lnTo>
                    <a:lnTo>
                      <a:pt x="28" y="32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8" y="46"/>
                    </a:lnTo>
                    <a:lnTo>
                      <a:pt x="44" y="50"/>
                    </a:lnTo>
                    <a:lnTo>
                      <a:pt x="54" y="56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8" y="68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2"/>
                    </a:lnTo>
                    <a:lnTo>
                      <a:pt x="74" y="60"/>
                    </a:lnTo>
                    <a:lnTo>
                      <a:pt x="80" y="56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100" y="26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98" y="14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86" y="6"/>
                    </a:lnTo>
                    <a:lnTo>
                      <a:pt x="80" y="2"/>
                    </a:lnTo>
                    <a:lnTo>
                      <a:pt x="70" y="0"/>
                    </a:lnTo>
                    <a:lnTo>
                      <a:pt x="46" y="2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60" name="Freeform 6099">
                <a:extLst>
                  <a:ext uri="{FF2B5EF4-FFF2-40B4-BE49-F238E27FC236}">
                    <a16:creationId xmlns:a16="http://schemas.microsoft.com/office/drawing/2014/main" id="{2394ED83-74EB-4184-B07E-E7DCDD251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1088073"/>
                <a:ext cx="48260" cy="1016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6" y="2"/>
                  </a:cxn>
                  <a:cxn ang="0">
                    <a:pos x="68" y="0"/>
                  </a:cxn>
                  <a:cxn ang="0">
                    <a:pos x="56" y="0"/>
                  </a:cxn>
                  <a:cxn ang="0">
                    <a:pos x="30" y="2"/>
                  </a:cxn>
                  <a:cxn ang="0">
                    <a:pos x="16" y="6"/>
                  </a:cxn>
                  <a:cxn ang="0">
                    <a:pos x="6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20" y="16"/>
                  </a:cxn>
                  <a:cxn ang="0">
                    <a:pos x="48" y="14"/>
                  </a:cxn>
                  <a:cxn ang="0">
                    <a:pos x="70" y="8"/>
                  </a:cxn>
                  <a:cxn ang="0">
                    <a:pos x="76" y="4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2"/>
                  </a:cxn>
                </a:cxnLst>
                <a:rect l="0" t="0" r="r" b="b"/>
                <a:pathLst>
                  <a:path w="76" h="16">
                    <a:moveTo>
                      <a:pt x="76" y="2"/>
                    </a:moveTo>
                    <a:lnTo>
                      <a:pt x="76" y="2"/>
                    </a:lnTo>
                    <a:lnTo>
                      <a:pt x="68" y="0"/>
                    </a:lnTo>
                    <a:lnTo>
                      <a:pt x="56" y="0"/>
                    </a:lnTo>
                    <a:lnTo>
                      <a:pt x="30" y="2"/>
                    </a:lnTo>
                    <a:lnTo>
                      <a:pt x="16" y="6"/>
                    </a:lnTo>
                    <a:lnTo>
                      <a:pt x="6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16"/>
                    </a:lnTo>
                    <a:lnTo>
                      <a:pt x="20" y="16"/>
                    </a:lnTo>
                    <a:lnTo>
                      <a:pt x="48" y="14"/>
                    </a:lnTo>
                    <a:lnTo>
                      <a:pt x="70" y="8"/>
                    </a:lnTo>
                    <a:lnTo>
                      <a:pt x="76" y="4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61" name="Freeform 6100">
                <a:extLst>
                  <a:ext uri="{FF2B5EF4-FFF2-40B4-BE49-F238E27FC236}">
                    <a16:creationId xmlns:a16="http://schemas.microsoft.com/office/drawing/2014/main" id="{2BA6CF96-2641-432A-8A0D-AB6AF1D9D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390" y="1129983"/>
                <a:ext cx="30480" cy="203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8" y="30"/>
                  </a:cxn>
                  <a:cxn ang="0">
                    <a:pos x="16" y="32"/>
                  </a:cxn>
                  <a:cxn ang="0">
                    <a:pos x="26" y="32"/>
                  </a:cxn>
                  <a:cxn ang="0">
                    <a:pos x="34" y="30"/>
                  </a:cxn>
                  <a:cxn ang="0">
                    <a:pos x="42" y="28"/>
                  </a:cxn>
                  <a:cxn ang="0">
                    <a:pos x="46" y="22"/>
                  </a:cxn>
                  <a:cxn ang="0">
                    <a:pos x="48" y="20"/>
                  </a:cxn>
                  <a:cxn ang="0">
                    <a:pos x="48" y="18"/>
                  </a:cxn>
                  <a:cxn ang="0">
                    <a:pos x="48" y="18"/>
                  </a:cxn>
                  <a:cxn ang="0">
                    <a:pos x="44" y="12"/>
                  </a:cxn>
                  <a:cxn ang="0">
                    <a:pos x="38" y="6"/>
                  </a:cxn>
                  <a:cxn ang="0">
                    <a:pos x="30" y="2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6" y="2"/>
                  </a:cxn>
                  <a:cxn ang="0">
                    <a:pos x="2" y="8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48" h="32">
                    <a:moveTo>
                      <a:pt x="0" y="20"/>
                    </a:moveTo>
                    <a:lnTo>
                      <a:pt x="0" y="20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8" y="30"/>
                    </a:lnTo>
                    <a:lnTo>
                      <a:pt x="16" y="32"/>
                    </a:lnTo>
                    <a:lnTo>
                      <a:pt x="26" y="32"/>
                    </a:lnTo>
                    <a:lnTo>
                      <a:pt x="34" y="30"/>
                    </a:lnTo>
                    <a:lnTo>
                      <a:pt x="42" y="28"/>
                    </a:lnTo>
                    <a:lnTo>
                      <a:pt x="46" y="22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62" name="Freeform 6101">
                <a:extLst>
                  <a:ext uri="{FF2B5EF4-FFF2-40B4-BE49-F238E27FC236}">
                    <a16:creationId xmlns:a16="http://schemas.microsoft.com/office/drawing/2014/main" id="{58392AEF-BD72-447F-ADF6-3286F37FB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470" y="1065213"/>
                <a:ext cx="44450" cy="21590"/>
              </a:xfrm>
              <a:custGeom>
                <a:avLst/>
                <a:gdLst/>
                <a:ahLst/>
                <a:cxnLst>
                  <a:cxn ang="0">
                    <a:pos x="62" y="18"/>
                  </a:cxn>
                  <a:cxn ang="0">
                    <a:pos x="62" y="18"/>
                  </a:cxn>
                  <a:cxn ang="0">
                    <a:pos x="52" y="16"/>
                  </a:cxn>
                  <a:cxn ang="0">
                    <a:pos x="44" y="14"/>
                  </a:cxn>
                  <a:cxn ang="0">
                    <a:pos x="34" y="6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8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12" y="30"/>
                  </a:cxn>
                  <a:cxn ang="0">
                    <a:pos x="16" y="32"/>
                  </a:cxn>
                  <a:cxn ang="0">
                    <a:pos x="26" y="34"/>
                  </a:cxn>
                  <a:cxn ang="0">
                    <a:pos x="40" y="32"/>
                  </a:cxn>
                  <a:cxn ang="0">
                    <a:pos x="52" y="30"/>
                  </a:cxn>
                  <a:cxn ang="0">
                    <a:pos x="62" y="28"/>
                  </a:cxn>
                  <a:cxn ang="0">
                    <a:pos x="68" y="24"/>
                  </a:cxn>
                  <a:cxn ang="0">
                    <a:pos x="70" y="22"/>
                  </a:cxn>
                  <a:cxn ang="0">
                    <a:pos x="70" y="20"/>
                  </a:cxn>
                  <a:cxn ang="0">
                    <a:pos x="62" y="18"/>
                  </a:cxn>
                  <a:cxn ang="0">
                    <a:pos x="62" y="18"/>
                  </a:cxn>
                </a:cxnLst>
                <a:rect l="0" t="0" r="r" b="b"/>
                <a:pathLst>
                  <a:path w="70" h="34">
                    <a:moveTo>
                      <a:pt x="62" y="18"/>
                    </a:moveTo>
                    <a:lnTo>
                      <a:pt x="62" y="18"/>
                    </a:lnTo>
                    <a:lnTo>
                      <a:pt x="52" y="16"/>
                    </a:lnTo>
                    <a:lnTo>
                      <a:pt x="44" y="14"/>
                    </a:lnTo>
                    <a:lnTo>
                      <a:pt x="34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2" y="30"/>
                    </a:lnTo>
                    <a:lnTo>
                      <a:pt x="16" y="32"/>
                    </a:lnTo>
                    <a:lnTo>
                      <a:pt x="26" y="34"/>
                    </a:lnTo>
                    <a:lnTo>
                      <a:pt x="40" y="32"/>
                    </a:lnTo>
                    <a:lnTo>
                      <a:pt x="52" y="30"/>
                    </a:lnTo>
                    <a:lnTo>
                      <a:pt x="62" y="28"/>
                    </a:lnTo>
                    <a:lnTo>
                      <a:pt x="68" y="24"/>
                    </a:lnTo>
                    <a:lnTo>
                      <a:pt x="70" y="22"/>
                    </a:lnTo>
                    <a:lnTo>
                      <a:pt x="70" y="20"/>
                    </a:lnTo>
                    <a:lnTo>
                      <a:pt x="62" y="18"/>
                    </a:lnTo>
                    <a:lnTo>
                      <a:pt x="6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63" name="Freeform 6102">
                <a:extLst>
                  <a:ext uri="{FF2B5EF4-FFF2-40B4-BE49-F238E27FC236}">
                    <a16:creationId xmlns:a16="http://schemas.microsoft.com/office/drawing/2014/main" id="{4D94BCDC-F190-4D8E-92A5-AAF1BB8A9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780" y="1048703"/>
                <a:ext cx="449580" cy="129540"/>
              </a:xfrm>
              <a:custGeom>
                <a:avLst/>
                <a:gdLst/>
                <a:ahLst/>
                <a:cxnLst>
                  <a:cxn ang="0">
                    <a:pos x="342" y="198"/>
                  </a:cxn>
                  <a:cxn ang="0">
                    <a:pos x="406" y="202"/>
                  </a:cxn>
                  <a:cxn ang="0">
                    <a:pos x="530" y="198"/>
                  </a:cxn>
                  <a:cxn ang="0">
                    <a:pos x="560" y="176"/>
                  </a:cxn>
                  <a:cxn ang="0">
                    <a:pos x="566" y="188"/>
                  </a:cxn>
                  <a:cxn ang="0">
                    <a:pos x="624" y="200"/>
                  </a:cxn>
                  <a:cxn ang="0">
                    <a:pos x="680" y="190"/>
                  </a:cxn>
                  <a:cxn ang="0">
                    <a:pos x="688" y="174"/>
                  </a:cxn>
                  <a:cxn ang="0">
                    <a:pos x="708" y="168"/>
                  </a:cxn>
                  <a:cxn ang="0">
                    <a:pos x="694" y="158"/>
                  </a:cxn>
                  <a:cxn ang="0">
                    <a:pos x="700" y="144"/>
                  </a:cxn>
                  <a:cxn ang="0">
                    <a:pos x="700" y="126"/>
                  </a:cxn>
                  <a:cxn ang="0">
                    <a:pos x="672" y="110"/>
                  </a:cxn>
                  <a:cxn ang="0">
                    <a:pos x="642" y="104"/>
                  </a:cxn>
                  <a:cxn ang="0">
                    <a:pos x="600" y="96"/>
                  </a:cxn>
                  <a:cxn ang="0">
                    <a:pos x="480" y="110"/>
                  </a:cxn>
                  <a:cxn ang="0">
                    <a:pos x="442" y="126"/>
                  </a:cxn>
                  <a:cxn ang="0">
                    <a:pos x="416" y="122"/>
                  </a:cxn>
                  <a:cxn ang="0">
                    <a:pos x="374" y="120"/>
                  </a:cxn>
                  <a:cxn ang="0">
                    <a:pos x="346" y="114"/>
                  </a:cxn>
                  <a:cxn ang="0">
                    <a:pos x="330" y="110"/>
                  </a:cxn>
                  <a:cxn ang="0">
                    <a:pos x="324" y="124"/>
                  </a:cxn>
                  <a:cxn ang="0">
                    <a:pos x="310" y="116"/>
                  </a:cxn>
                  <a:cxn ang="0">
                    <a:pos x="310" y="102"/>
                  </a:cxn>
                  <a:cxn ang="0">
                    <a:pos x="294" y="84"/>
                  </a:cxn>
                  <a:cxn ang="0">
                    <a:pos x="268" y="84"/>
                  </a:cxn>
                  <a:cxn ang="0">
                    <a:pos x="262" y="76"/>
                  </a:cxn>
                  <a:cxn ang="0">
                    <a:pos x="308" y="74"/>
                  </a:cxn>
                  <a:cxn ang="0">
                    <a:pos x="316" y="66"/>
                  </a:cxn>
                  <a:cxn ang="0">
                    <a:pos x="278" y="52"/>
                  </a:cxn>
                  <a:cxn ang="0">
                    <a:pos x="240" y="34"/>
                  </a:cxn>
                  <a:cxn ang="0">
                    <a:pos x="182" y="36"/>
                  </a:cxn>
                  <a:cxn ang="0">
                    <a:pos x="154" y="30"/>
                  </a:cxn>
                  <a:cxn ang="0">
                    <a:pos x="124" y="10"/>
                  </a:cxn>
                  <a:cxn ang="0">
                    <a:pos x="78" y="6"/>
                  </a:cxn>
                  <a:cxn ang="0">
                    <a:pos x="10" y="0"/>
                  </a:cxn>
                  <a:cxn ang="0">
                    <a:pos x="2" y="12"/>
                  </a:cxn>
                  <a:cxn ang="0">
                    <a:pos x="18" y="32"/>
                  </a:cxn>
                  <a:cxn ang="0">
                    <a:pos x="58" y="52"/>
                  </a:cxn>
                  <a:cxn ang="0">
                    <a:pos x="66" y="66"/>
                  </a:cxn>
                  <a:cxn ang="0">
                    <a:pos x="112" y="66"/>
                  </a:cxn>
                  <a:cxn ang="0">
                    <a:pos x="160" y="60"/>
                  </a:cxn>
                  <a:cxn ang="0">
                    <a:pos x="186" y="84"/>
                  </a:cxn>
                  <a:cxn ang="0">
                    <a:pos x="202" y="98"/>
                  </a:cxn>
                  <a:cxn ang="0">
                    <a:pos x="194" y="120"/>
                  </a:cxn>
                  <a:cxn ang="0">
                    <a:pos x="186" y="142"/>
                  </a:cxn>
                  <a:cxn ang="0">
                    <a:pos x="198" y="154"/>
                  </a:cxn>
                  <a:cxn ang="0">
                    <a:pos x="206" y="182"/>
                  </a:cxn>
                  <a:cxn ang="0">
                    <a:pos x="232" y="190"/>
                  </a:cxn>
                  <a:cxn ang="0">
                    <a:pos x="250" y="186"/>
                  </a:cxn>
                  <a:cxn ang="0">
                    <a:pos x="282" y="198"/>
                  </a:cxn>
                  <a:cxn ang="0">
                    <a:pos x="326" y="188"/>
                  </a:cxn>
                  <a:cxn ang="0">
                    <a:pos x="342" y="188"/>
                  </a:cxn>
                </a:cxnLst>
                <a:rect l="0" t="0" r="r" b="b"/>
                <a:pathLst>
                  <a:path w="708" h="204">
                    <a:moveTo>
                      <a:pt x="342" y="188"/>
                    </a:moveTo>
                    <a:lnTo>
                      <a:pt x="342" y="188"/>
                    </a:lnTo>
                    <a:lnTo>
                      <a:pt x="342" y="196"/>
                    </a:lnTo>
                    <a:lnTo>
                      <a:pt x="342" y="198"/>
                    </a:lnTo>
                    <a:lnTo>
                      <a:pt x="344" y="200"/>
                    </a:lnTo>
                    <a:lnTo>
                      <a:pt x="352" y="202"/>
                    </a:lnTo>
                    <a:lnTo>
                      <a:pt x="364" y="204"/>
                    </a:lnTo>
                    <a:lnTo>
                      <a:pt x="406" y="202"/>
                    </a:lnTo>
                    <a:lnTo>
                      <a:pt x="472" y="202"/>
                    </a:lnTo>
                    <a:lnTo>
                      <a:pt x="472" y="202"/>
                    </a:lnTo>
                    <a:lnTo>
                      <a:pt x="506" y="202"/>
                    </a:lnTo>
                    <a:lnTo>
                      <a:pt x="530" y="198"/>
                    </a:lnTo>
                    <a:lnTo>
                      <a:pt x="546" y="192"/>
                    </a:lnTo>
                    <a:lnTo>
                      <a:pt x="554" y="186"/>
                    </a:lnTo>
                    <a:lnTo>
                      <a:pt x="558" y="180"/>
                    </a:lnTo>
                    <a:lnTo>
                      <a:pt x="560" y="176"/>
                    </a:lnTo>
                    <a:lnTo>
                      <a:pt x="562" y="178"/>
                    </a:lnTo>
                    <a:lnTo>
                      <a:pt x="562" y="184"/>
                    </a:lnTo>
                    <a:lnTo>
                      <a:pt x="562" y="184"/>
                    </a:lnTo>
                    <a:lnTo>
                      <a:pt x="566" y="188"/>
                    </a:lnTo>
                    <a:lnTo>
                      <a:pt x="570" y="190"/>
                    </a:lnTo>
                    <a:lnTo>
                      <a:pt x="584" y="196"/>
                    </a:lnTo>
                    <a:lnTo>
                      <a:pt x="604" y="200"/>
                    </a:lnTo>
                    <a:lnTo>
                      <a:pt x="624" y="200"/>
                    </a:lnTo>
                    <a:lnTo>
                      <a:pt x="646" y="200"/>
                    </a:lnTo>
                    <a:lnTo>
                      <a:pt x="664" y="198"/>
                    </a:lnTo>
                    <a:lnTo>
                      <a:pt x="676" y="192"/>
                    </a:lnTo>
                    <a:lnTo>
                      <a:pt x="680" y="190"/>
                    </a:lnTo>
                    <a:lnTo>
                      <a:pt x="682" y="186"/>
                    </a:lnTo>
                    <a:lnTo>
                      <a:pt x="682" y="186"/>
                    </a:lnTo>
                    <a:lnTo>
                      <a:pt x="684" y="178"/>
                    </a:lnTo>
                    <a:lnTo>
                      <a:pt x="688" y="174"/>
                    </a:lnTo>
                    <a:lnTo>
                      <a:pt x="694" y="172"/>
                    </a:lnTo>
                    <a:lnTo>
                      <a:pt x="700" y="170"/>
                    </a:lnTo>
                    <a:lnTo>
                      <a:pt x="706" y="168"/>
                    </a:lnTo>
                    <a:lnTo>
                      <a:pt x="708" y="168"/>
                    </a:lnTo>
                    <a:lnTo>
                      <a:pt x="708" y="166"/>
                    </a:lnTo>
                    <a:lnTo>
                      <a:pt x="700" y="162"/>
                    </a:lnTo>
                    <a:lnTo>
                      <a:pt x="700" y="162"/>
                    </a:lnTo>
                    <a:lnTo>
                      <a:pt x="694" y="158"/>
                    </a:lnTo>
                    <a:lnTo>
                      <a:pt x="690" y="154"/>
                    </a:lnTo>
                    <a:lnTo>
                      <a:pt x="692" y="152"/>
                    </a:lnTo>
                    <a:lnTo>
                      <a:pt x="696" y="148"/>
                    </a:lnTo>
                    <a:lnTo>
                      <a:pt x="700" y="144"/>
                    </a:lnTo>
                    <a:lnTo>
                      <a:pt x="702" y="140"/>
                    </a:lnTo>
                    <a:lnTo>
                      <a:pt x="704" y="134"/>
                    </a:lnTo>
                    <a:lnTo>
                      <a:pt x="700" y="126"/>
                    </a:lnTo>
                    <a:lnTo>
                      <a:pt x="700" y="126"/>
                    </a:lnTo>
                    <a:lnTo>
                      <a:pt x="694" y="118"/>
                    </a:lnTo>
                    <a:lnTo>
                      <a:pt x="688" y="114"/>
                    </a:lnTo>
                    <a:lnTo>
                      <a:pt x="680" y="112"/>
                    </a:lnTo>
                    <a:lnTo>
                      <a:pt x="672" y="110"/>
                    </a:lnTo>
                    <a:lnTo>
                      <a:pt x="654" y="110"/>
                    </a:lnTo>
                    <a:lnTo>
                      <a:pt x="648" y="108"/>
                    </a:lnTo>
                    <a:lnTo>
                      <a:pt x="642" y="104"/>
                    </a:lnTo>
                    <a:lnTo>
                      <a:pt x="642" y="104"/>
                    </a:lnTo>
                    <a:lnTo>
                      <a:pt x="636" y="98"/>
                    </a:lnTo>
                    <a:lnTo>
                      <a:pt x="626" y="96"/>
                    </a:lnTo>
                    <a:lnTo>
                      <a:pt x="614" y="94"/>
                    </a:lnTo>
                    <a:lnTo>
                      <a:pt x="600" y="96"/>
                    </a:lnTo>
                    <a:lnTo>
                      <a:pt x="560" y="98"/>
                    </a:lnTo>
                    <a:lnTo>
                      <a:pt x="506" y="106"/>
                    </a:lnTo>
                    <a:lnTo>
                      <a:pt x="506" y="106"/>
                    </a:lnTo>
                    <a:lnTo>
                      <a:pt x="480" y="110"/>
                    </a:lnTo>
                    <a:lnTo>
                      <a:pt x="464" y="114"/>
                    </a:lnTo>
                    <a:lnTo>
                      <a:pt x="454" y="120"/>
                    </a:lnTo>
                    <a:lnTo>
                      <a:pt x="446" y="124"/>
                    </a:lnTo>
                    <a:lnTo>
                      <a:pt x="442" y="126"/>
                    </a:lnTo>
                    <a:lnTo>
                      <a:pt x="438" y="128"/>
                    </a:lnTo>
                    <a:lnTo>
                      <a:pt x="430" y="126"/>
                    </a:lnTo>
                    <a:lnTo>
                      <a:pt x="416" y="122"/>
                    </a:lnTo>
                    <a:lnTo>
                      <a:pt x="416" y="122"/>
                    </a:lnTo>
                    <a:lnTo>
                      <a:pt x="402" y="118"/>
                    </a:lnTo>
                    <a:lnTo>
                      <a:pt x="390" y="118"/>
                    </a:lnTo>
                    <a:lnTo>
                      <a:pt x="382" y="118"/>
                    </a:lnTo>
                    <a:lnTo>
                      <a:pt x="374" y="120"/>
                    </a:lnTo>
                    <a:lnTo>
                      <a:pt x="368" y="122"/>
                    </a:lnTo>
                    <a:lnTo>
                      <a:pt x="362" y="122"/>
                    </a:lnTo>
                    <a:lnTo>
                      <a:pt x="354" y="120"/>
                    </a:lnTo>
                    <a:lnTo>
                      <a:pt x="346" y="114"/>
                    </a:lnTo>
                    <a:lnTo>
                      <a:pt x="346" y="114"/>
                    </a:lnTo>
                    <a:lnTo>
                      <a:pt x="338" y="110"/>
                    </a:lnTo>
                    <a:lnTo>
                      <a:pt x="332" y="108"/>
                    </a:lnTo>
                    <a:lnTo>
                      <a:pt x="330" y="110"/>
                    </a:lnTo>
                    <a:lnTo>
                      <a:pt x="328" y="114"/>
                    </a:lnTo>
                    <a:lnTo>
                      <a:pt x="328" y="118"/>
                    </a:lnTo>
                    <a:lnTo>
                      <a:pt x="326" y="122"/>
                    </a:lnTo>
                    <a:lnTo>
                      <a:pt x="324" y="124"/>
                    </a:lnTo>
                    <a:lnTo>
                      <a:pt x="318" y="122"/>
                    </a:lnTo>
                    <a:lnTo>
                      <a:pt x="318" y="122"/>
                    </a:lnTo>
                    <a:lnTo>
                      <a:pt x="312" y="118"/>
                    </a:lnTo>
                    <a:lnTo>
                      <a:pt x="310" y="116"/>
                    </a:lnTo>
                    <a:lnTo>
                      <a:pt x="310" y="112"/>
                    </a:lnTo>
                    <a:lnTo>
                      <a:pt x="310" y="110"/>
                    </a:lnTo>
                    <a:lnTo>
                      <a:pt x="312" y="106"/>
                    </a:lnTo>
                    <a:lnTo>
                      <a:pt x="310" y="102"/>
                    </a:lnTo>
                    <a:lnTo>
                      <a:pt x="308" y="96"/>
                    </a:lnTo>
                    <a:lnTo>
                      <a:pt x="300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6" y="82"/>
                    </a:lnTo>
                    <a:lnTo>
                      <a:pt x="280" y="82"/>
                    </a:lnTo>
                    <a:lnTo>
                      <a:pt x="276" y="82"/>
                    </a:lnTo>
                    <a:lnTo>
                      <a:pt x="268" y="84"/>
                    </a:lnTo>
                    <a:lnTo>
                      <a:pt x="266" y="82"/>
                    </a:lnTo>
                    <a:lnTo>
                      <a:pt x="264" y="78"/>
                    </a:lnTo>
                    <a:lnTo>
                      <a:pt x="264" y="78"/>
                    </a:lnTo>
                    <a:lnTo>
                      <a:pt x="262" y="76"/>
                    </a:lnTo>
                    <a:lnTo>
                      <a:pt x="264" y="74"/>
                    </a:lnTo>
                    <a:lnTo>
                      <a:pt x="270" y="72"/>
                    </a:lnTo>
                    <a:lnTo>
                      <a:pt x="290" y="72"/>
                    </a:lnTo>
                    <a:lnTo>
                      <a:pt x="308" y="74"/>
                    </a:lnTo>
                    <a:lnTo>
                      <a:pt x="314" y="72"/>
                    </a:lnTo>
                    <a:lnTo>
                      <a:pt x="316" y="70"/>
                    </a:lnTo>
                    <a:lnTo>
                      <a:pt x="316" y="66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08" y="58"/>
                    </a:lnTo>
                    <a:lnTo>
                      <a:pt x="296" y="56"/>
                    </a:lnTo>
                    <a:lnTo>
                      <a:pt x="278" y="52"/>
                    </a:lnTo>
                    <a:lnTo>
                      <a:pt x="268" y="48"/>
                    </a:lnTo>
                    <a:lnTo>
                      <a:pt x="258" y="44"/>
                    </a:lnTo>
                    <a:lnTo>
                      <a:pt x="258" y="44"/>
                    </a:lnTo>
                    <a:lnTo>
                      <a:pt x="240" y="34"/>
                    </a:lnTo>
                    <a:lnTo>
                      <a:pt x="232" y="32"/>
                    </a:lnTo>
                    <a:lnTo>
                      <a:pt x="224" y="30"/>
                    </a:lnTo>
                    <a:lnTo>
                      <a:pt x="204" y="32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70" y="36"/>
                    </a:lnTo>
                    <a:lnTo>
                      <a:pt x="162" y="34"/>
                    </a:lnTo>
                    <a:lnTo>
                      <a:pt x="154" y="30"/>
                    </a:lnTo>
                    <a:lnTo>
                      <a:pt x="148" y="24"/>
                    </a:lnTo>
                    <a:lnTo>
                      <a:pt x="136" y="14"/>
                    </a:lnTo>
                    <a:lnTo>
                      <a:pt x="130" y="10"/>
                    </a:lnTo>
                    <a:lnTo>
                      <a:pt x="124" y="10"/>
                    </a:lnTo>
                    <a:lnTo>
                      <a:pt x="124" y="10"/>
                    </a:lnTo>
                    <a:lnTo>
                      <a:pt x="114" y="10"/>
                    </a:lnTo>
                    <a:lnTo>
                      <a:pt x="104" y="10"/>
                    </a:lnTo>
                    <a:lnTo>
                      <a:pt x="78" y="6"/>
                    </a:lnTo>
                    <a:lnTo>
                      <a:pt x="4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8"/>
                    </a:lnTo>
                    <a:lnTo>
                      <a:pt x="10" y="2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6" y="38"/>
                    </a:lnTo>
                    <a:lnTo>
                      <a:pt x="36" y="42"/>
                    </a:lnTo>
                    <a:lnTo>
                      <a:pt x="50" y="48"/>
                    </a:lnTo>
                    <a:lnTo>
                      <a:pt x="58" y="52"/>
                    </a:lnTo>
                    <a:lnTo>
                      <a:pt x="62" y="56"/>
                    </a:lnTo>
                    <a:lnTo>
                      <a:pt x="62" y="60"/>
                    </a:lnTo>
                    <a:lnTo>
                      <a:pt x="62" y="60"/>
                    </a:lnTo>
                    <a:lnTo>
                      <a:pt x="66" y="66"/>
                    </a:lnTo>
                    <a:lnTo>
                      <a:pt x="70" y="68"/>
                    </a:lnTo>
                    <a:lnTo>
                      <a:pt x="78" y="70"/>
                    </a:lnTo>
                    <a:lnTo>
                      <a:pt x="88" y="70"/>
                    </a:lnTo>
                    <a:lnTo>
                      <a:pt x="112" y="66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60" y="60"/>
                    </a:lnTo>
                    <a:lnTo>
                      <a:pt x="166" y="62"/>
                    </a:lnTo>
                    <a:lnTo>
                      <a:pt x="170" y="66"/>
                    </a:lnTo>
                    <a:lnTo>
                      <a:pt x="180" y="78"/>
                    </a:lnTo>
                    <a:lnTo>
                      <a:pt x="186" y="84"/>
                    </a:lnTo>
                    <a:lnTo>
                      <a:pt x="194" y="90"/>
                    </a:lnTo>
                    <a:lnTo>
                      <a:pt x="194" y="90"/>
                    </a:lnTo>
                    <a:lnTo>
                      <a:pt x="198" y="94"/>
                    </a:lnTo>
                    <a:lnTo>
                      <a:pt x="202" y="98"/>
                    </a:lnTo>
                    <a:lnTo>
                      <a:pt x="202" y="102"/>
                    </a:lnTo>
                    <a:lnTo>
                      <a:pt x="202" y="106"/>
                    </a:lnTo>
                    <a:lnTo>
                      <a:pt x="200" y="114"/>
                    </a:lnTo>
                    <a:lnTo>
                      <a:pt x="194" y="120"/>
                    </a:lnTo>
                    <a:lnTo>
                      <a:pt x="190" y="128"/>
                    </a:lnTo>
                    <a:lnTo>
                      <a:pt x="186" y="134"/>
                    </a:lnTo>
                    <a:lnTo>
                      <a:pt x="184" y="140"/>
                    </a:lnTo>
                    <a:lnTo>
                      <a:pt x="186" y="142"/>
                    </a:lnTo>
                    <a:lnTo>
                      <a:pt x="190" y="144"/>
                    </a:lnTo>
                    <a:lnTo>
                      <a:pt x="190" y="144"/>
                    </a:lnTo>
                    <a:lnTo>
                      <a:pt x="196" y="150"/>
                    </a:lnTo>
                    <a:lnTo>
                      <a:pt x="198" y="154"/>
                    </a:lnTo>
                    <a:lnTo>
                      <a:pt x="200" y="164"/>
                    </a:lnTo>
                    <a:lnTo>
                      <a:pt x="200" y="170"/>
                    </a:lnTo>
                    <a:lnTo>
                      <a:pt x="202" y="176"/>
                    </a:lnTo>
                    <a:lnTo>
                      <a:pt x="206" y="182"/>
                    </a:lnTo>
                    <a:lnTo>
                      <a:pt x="216" y="186"/>
                    </a:lnTo>
                    <a:lnTo>
                      <a:pt x="216" y="186"/>
                    </a:lnTo>
                    <a:lnTo>
                      <a:pt x="224" y="190"/>
                    </a:lnTo>
                    <a:lnTo>
                      <a:pt x="232" y="190"/>
                    </a:lnTo>
                    <a:lnTo>
                      <a:pt x="236" y="190"/>
                    </a:lnTo>
                    <a:lnTo>
                      <a:pt x="240" y="188"/>
                    </a:lnTo>
                    <a:lnTo>
                      <a:pt x="244" y="186"/>
                    </a:lnTo>
                    <a:lnTo>
                      <a:pt x="250" y="186"/>
                    </a:lnTo>
                    <a:lnTo>
                      <a:pt x="260" y="188"/>
                    </a:lnTo>
                    <a:lnTo>
                      <a:pt x="274" y="194"/>
                    </a:lnTo>
                    <a:lnTo>
                      <a:pt x="274" y="194"/>
                    </a:lnTo>
                    <a:lnTo>
                      <a:pt x="282" y="198"/>
                    </a:lnTo>
                    <a:lnTo>
                      <a:pt x="290" y="198"/>
                    </a:lnTo>
                    <a:lnTo>
                      <a:pt x="304" y="198"/>
                    </a:lnTo>
                    <a:lnTo>
                      <a:pt x="316" y="194"/>
                    </a:lnTo>
                    <a:lnTo>
                      <a:pt x="326" y="188"/>
                    </a:lnTo>
                    <a:lnTo>
                      <a:pt x="340" y="180"/>
                    </a:lnTo>
                    <a:lnTo>
                      <a:pt x="342" y="180"/>
                    </a:lnTo>
                    <a:lnTo>
                      <a:pt x="342" y="180"/>
                    </a:lnTo>
                    <a:lnTo>
                      <a:pt x="342" y="188"/>
                    </a:lnTo>
                    <a:lnTo>
                      <a:pt x="342" y="18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64" name="Freeform 6103">
                <a:extLst>
                  <a:ext uri="{FF2B5EF4-FFF2-40B4-BE49-F238E27FC236}">
                    <a16:creationId xmlns:a16="http://schemas.microsoft.com/office/drawing/2014/main" id="{08EF827A-EF16-4A46-B20C-3D6E94106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0" y="1119823"/>
                <a:ext cx="81280" cy="49530"/>
              </a:xfrm>
              <a:custGeom>
                <a:avLst/>
                <a:gdLst/>
                <a:ahLst/>
                <a:cxnLst>
                  <a:cxn ang="0">
                    <a:pos x="94" y="78"/>
                  </a:cxn>
                  <a:cxn ang="0">
                    <a:pos x="94" y="78"/>
                  </a:cxn>
                  <a:cxn ang="0">
                    <a:pos x="110" y="76"/>
                  </a:cxn>
                  <a:cxn ang="0">
                    <a:pos x="120" y="72"/>
                  </a:cxn>
                  <a:cxn ang="0">
                    <a:pos x="126" y="66"/>
                  </a:cxn>
                  <a:cxn ang="0">
                    <a:pos x="128" y="58"/>
                  </a:cxn>
                  <a:cxn ang="0">
                    <a:pos x="126" y="48"/>
                  </a:cxn>
                  <a:cxn ang="0">
                    <a:pos x="120" y="38"/>
                  </a:cxn>
                  <a:cxn ang="0">
                    <a:pos x="114" y="28"/>
                  </a:cxn>
                  <a:cxn ang="0">
                    <a:pos x="104" y="16"/>
                  </a:cxn>
                  <a:cxn ang="0">
                    <a:pos x="104" y="16"/>
                  </a:cxn>
                  <a:cxn ang="0">
                    <a:pos x="92" y="8"/>
                  </a:cxn>
                  <a:cxn ang="0">
                    <a:pos x="80" y="2"/>
                  </a:cxn>
                  <a:cxn ang="0">
                    <a:pos x="68" y="0"/>
                  </a:cxn>
                  <a:cxn ang="0">
                    <a:pos x="58" y="0"/>
                  </a:cxn>
                  <a:cxn ang="0">
                    <a:pos x="46" y="2"/>
                  </a:cxn>
                  <a:cxn ang="0">
                    <a:pos x="34" y="8"/>
                  </a:cxn>
                  <a:cxn ang="0">
                    <a:pos x="24" y="1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6" y="36"/>
                  </a:cxn>
                  <a:cxn ang="0">
                    <a:pos x="2" y="42"/>
                  </a:cxn>
                  <a:cxn ang="0">
                    <a:pos x="0" y="48"/>
                  </a:cxn>
                  <a:cxn ang="0">
                    <a:pos x="0" y="52"/>
                  </a:cxn>
                  <a:cxn ang="0">
                    <a:pos x="4" y="56"/>
                  </a:cxn>
                  <a:cxn ang="0">
                    <a:pos x="10" y="58"/>
                  </a:cxn>
                  <a:cxn ang="0">
                    <a:pos x="22" y="60"/>
                  </a:cxn>
                  <a:cxn ang="0">
                    <a:pos x="22" y="60"/>
                  </a:cxn>
                  <a:cxn ang="0">
                    <a:pos x="32" y="62"/>
                  </a:cxn>
                  <a:cxn ang="0">
                    <a:pos x="40" y="64"/>
                  </a:cxn>
                  <a:cxn ang="0">
                    <a:pos x="54" y="70"/>
                  </a:cxn>
                  <a:cxn ang="0">
                    <a:pos x="68" y="76"/>
                  </a:cxn>
                  <a:cxn ang="0">
                    <a:pos x="80" y="76"/>
                  </a:cxn>
                  <a:cxn ang="0">
                    <a:pos x="94" y="78"/>
                  </a:cxn>
                  <a:cxn ang="0">
                    <a:pos x="94" y="78"/>
                  </a:cxn>
                </a:cxnLst>
                <a:rect l="0" t="0" r="r" b="b"/>
                <a:pathLst>
                  <a:path w="128" h="78">
                    <a:moveTo>
                      <a:pt x="94" y="78"/>
                    </a:moveTo>
                    <a:lnTo>
                      <a:pt x="94" y="78"/>
                    </a:lnTo>
                    <a:lnTo>
                      <a:pt x="110" y="76"/>
                    </a:lnTo>
                    <a:lnTo>
                      <a:pt x="120" y="72"/>
                    </a:lnTo>
                    <a:lnTo>
                      <a:pt x="126" y="66"/>
                    </a:lnTo>
                    <a:lnTo>
                      <a:pt x="128" y="58"/>
                    </a:lnTo>
                    <a:lnTo>
                      <a:pt x="126" y="48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92" y="8"/>
                    </a:lnTo>
                    <a:lnTo>
                      <a:pt x="80" y="2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46" y="2"/>
                    </a:lnTo>
                    <a:lnTo>
                      <a:pt x="34" y="8"/>
                    </a:lnTo>
                    <a:lnTo>
                      <a:pt x="24" y="1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6" y="36"/>
                    </a:lnTo>
                    <a:lnTo>
                      <a:pt x="2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4" y="56"/>
                    </a:lnTo>
                    <a:lnTo>
                      <a:pt x="10" y="58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32" y="62"/>
                    </a:lnTo>
                    <a:lnTo>
                      <a:pt x="40" y="64"/>
                    </a:lnTo>
                    <a:lnTo>
                      <a:pt x="54" y="70"/>
                    </a:lnTo>
                    <a:lnTo>
                      <a:pt x="68" y="76"/>
                    </a:lnTo>
                    <a:lnTo>
                      <a:pt x="80" y="76"/>
                    </a:lnTo>
                    <a:lnTo>
                      <a:pt x="94" y="78"/>
                    </a:lnTo>
                    <a:lnTo>
                      <a:pt x="94" y="7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65" name="Freeform 6104">
                <a:extLst>
                  <a:ext uri="{FF2B5EF4-FFF2-40B4-BE49-F238E27FC236}">
                    <a16:creationId xmlns:a16="http://schemas.microsoft.com/office/drawing/2014/main" id="{882845AC-636F-4550-AA3B-1FED6B549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560" y="1010603"/>
                <a:ext cx="80010" cy="19050"/>
              </a:xfrm>
              <a:custGeom>
                <a:avLst/>
                <a:gdLst/>
                <a:ahLst/>
                <a:cxnLst>
                  <a:cxn ang="0">
                    <a:pos x="92" y="28"/>
                  </a:cxn>
                  <a:cxn ang="0">
                    <a:pos x="92" y="28"/>
                  </a:cxn>
                  <a:cxn ang="0">
                    <a:pos x="108" y="28"/>
                  </a:cxn>
                  <a:cxn ang="0">
                    <a:pos x="120" y="26"/>
                  </a:cxn>
                  <a:cxn ang="0">
                    <a:pos x="124" y="22"/>
                  </a:cxn>
                  <a:cxn ang="0">
                    <a:pos x="126" y="20"/>
                  </a:cxn>
                  <a:cxn ang="0">
                    <a:pos x="126" y="16"/>
                  </a:cxn>
                  <a:cxn ang="0">
                    <a:pos x="122" y="12"/>
                  </a:cxn>
                  <a:cxn ang="0">
                    <a:pos x="112" y="8"/>
                  </a:cxn>
                  <a:cxn ang="0">
                    <a:pos x="100" y="4"/>
                  </a:cxn>
                  <a:cxn ang="0">
                    <a:pos x="82" y="2"/>
                  </a:cxn>
                  <a:cxn ang="0">
                    <a:pos x="82" y="2"/>
                  </a:cxn>
                  <a:cxn ang="0">
                    <a:pos x="48" y="0"/>
                  </a:cxn>
                  <a:cxn ang="0">
                    <a:pos x="22" y="4"/>
                  </a:cxn>
                  <a:cxn ang="0">
                    <a:pos x="14" y="6"/>
                  </a:cxn>
                  <a:cxn ang="0">
                    <a:pos x="6" y="8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4"/>
                  </a:cxn>
                  <a:cxn ang="0">
                    <a:pos x="6" y="26"/>
                  </a:cxn>
                  <a:cxn ang="0">
                    <a:pos x="16" y="28"/>
                  </a:cxn>
                  <a:cxn ang="0">
                    <a:pos x="26" y="30"/>
                  </a:cxn>
                  <a:cxn ang="0">
                    <a:pos x="56" y="28"/>
                  </a:cxn>
                  <a:cxn ang="0">
                    <a:pos x="92" y="28"/>
                  </a:cxn>
                  <a:cxn ang="0">
                    <a:pos x="92" y="28"/>
                  </a:cxn>
                </a:cxnLst>
                <a:rect l="0" t="0" r="r" b="b"/>
                <a:pathLst>
                  <a:path w="126" h="30">
                    <a:moveTo>
                      <a:pt x="92" y="28"/>
                    </a:moveTo>
                    <a:lnTo>
                      <a:pt x="92" y="28"/>
                    </a:lnTo>
                    <a:lnTo>
                      <a:pt x="108" y="28"/>
                    </a:lnTo>
                    <a:lnTo>
                      <a:pt x="120" y="26"/>
                    </a:lnTo>
                    <a:lnTo>
                      <a:pt x="124" y="22"/>
                    </a:lnTo>
                    <a:lnTo>
                      <a:pt x="126" y="20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2" y="8"/>
                    </a:lnTo>
                    <a:lnTo>
                      <a:pt x="100" y="4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48" y="0"/>
                    </a:lnTo>
                    <a:lnTo>
                      <a:pt x="22" y="4"/>
                    </a:lnTo>
                    <a:lnTo>
                      <a:pt x="14" y="6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6"/>
                    </a:lnTo>
                    <a:lnTo>
                      <a:pt x="16" y="28"/>
                    </a:lnTo>
                    <a:lnTo>
                      <a:pt x="26" y="30"/>
                    </a:lnTo>
                    <a:lnTo>
                      <a:pt x="56" y="28"/>
                    </a:lnTo>
                    <a:lnTo>
                      <a:pt x="92" y="28"/>
                    </a:lnTo>
                    <a:lnTo>
                      <a:pt x="92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66" name="Freeform 6105">
                <a:extLst>
                  <a:ext uri="{FF2B5EF4-FFF2-40B4-BE49-F238E27FC236}">
                    <a16:creationId xmlns:a16="http://schemas.microsoft.com/office/drawing/2014/main" id="{99DFDB14-0308-471C-93C6-DA79A0167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560" y="944563"/>
                <a:ext cx="34290" cy="12700"/>
              </a:xfrm>
              <a:custGeom>
                <a:avLst/>
                <a:gdLst/>
                <a:ahLst/>
                <a:cxnLst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0" y="0"/>
                  </a:cxn>
                  <a:cxn ang="0">
                    <a:pos x="36" y="0"/>
                  </a:cxn>
                  <a:cxn ang="0">
                    <a:pos x="18" y="6"/>
                  </a:cxn>
                  <a:cxn ang="0">
                    <a:pos x="8" y="10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4" y="20"/>
                  </a:cxn>
                  <a:cxn ang="0">
                    <a:pos x="20" y="18"/>
                  </a:cxn>
                  <a:cxn ang="0">
                    <a:pos x="42" y="12"/>
                  </a:cxn>
                  <a:cxn ang="0">
                    <a:pos x="50" y="8"/>
                  </a:cxn>
                  <a:cxn ang="0">
                    <a:pos x="54" y="4"/>
                  </a:cxn>
                  <a:cxn ang="0">
                    <a:pos x="54" y="4"/>
                  </a:cxn>
                </a:cxnLst>
                <a:rect l="0" t="0" r="r" b="b"/>
                <a:pathLst>
                  <a:path w="54" h="20">
                    <a:moveTo>
                      <a:pt x="54" y="4"/>
                    </a:moveTo>
                    <a:lnTo>
                      <a:pt x="54" y="4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36" y="0"/>
                    </a:lnTo>
                    <a:lnTo>
                      <a:pt x="18" y="6"/>
                    </a:lnTo>
                    <a:lnTo>
                      <a:pt x="8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20" y="18"/>
                    </a:lnTo>
                    <a:lnTo>
                      <a:pt x="42" y="12"/>
                    </a:lnTo>
                    <a:lnTo>
                      <a:pt x="50" y="8"/>
                    </a:lnTo>
                    <a:lnTo>
                      <a:pt x="54" y="4"/>
                    </a:lnTo>
                    <a:lnTo>
                      <a:pt x="54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67" name="Freeform 6106">
                <a:extLst>
                  <a:ext uri="{FF2B5EF4-FFF2-40B4-BE49-F238E27FC236}">
                    <a16:creationId xmlns:a16="http://schemas.microsoft.com/office/drawing/2014/main" id="{0445270A-BA84-48FF-90B1-1AB3DFAC9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400" y="727393"/>
                <a:ext cx="784860" cy="367030"/>
              </a:xfrm>
              <a:custGeom>
                <a:avLst/>
                <a:gdLst/>
                <a:ahLst/>
                <a:cxnLst>
                  <a:cxn ang="0">
                    <a:pos x="68" y="162"/>
                  </a:cxn>
                  <a:cxn ang="0">
                    <a:pos x="122" y="204"/>
                  </a:cxn>
                  <a:cxn ang="0">
                    <a:pos x="246" y="182"/>
                  </a:cxn>
                  <a:cxn ang="0">
                    <a:pos x="202" y="210"/>
                  </a:cxn>
                  <a:cxn ang="0">
                    <a:pos x="334" y="210"/>
                  </a:cxn>
                  <a:cxn ang="0">
                    <a:pos x="494" y="186"/>
                  </a:cxn>
                  <a:cxn ang="0">
                    <a:pos x="540" y="190"/>
                  </a:cxn>
                  <a:cxn ang="0">
                    <a:pos x="450" y="222"/>
                  </a:cxn>
                  <a:cxn ang="0">
                    <a:pos x="402" y="274"/>
                  </a:cxn>
                  <a:cxn ang="0">
                    <a:pos x="402" y="298"/>
                  </a:cxn>
                  <a:cxn ang="0">
                    <a:pos x="246" y="240"/>
                  </a:cxn>
                  <a:cxn ang="0">
                    <a:pos x="226" y="284"/>
                  </a:cxn>
                  <a:cxn ang="0">
                    <a:pos x="296" y="336"/>
                  </a:cxn>
                  <a:cxn ang="0">
                    <a:pos x="336" y="356"/>
                  </a:cxn>
                  <a:cxn ang="0">
                    <a:pos x="298" y="364"/>
                  </a:cxn>
                  <a:cxn ang="0">
                    <a:pos x="168" y="410"/>
                  </a:cxn>
                  <a:cxn ang="0">
                    <a:pos x="226" y="422"/>
                  </a:cxn>
                  <a:cxn ang="0">
                    <a:pos x="256" y="440"/>
                  </a:cxn>
                  <a:cxn ang="0">
                    <a:pos x="330" y="460"/>
                  </a:cxn>
                  <a:cxn ang="0">
                    <a:pos x="342" y="464"/>
                  </a:cxn>
                  <a:cxn ang="0">
                    <a:pos x="238" y="460"/>
                  </a:cxn>
                  <a:cxn ang="0">
                    <a:pos x="140" y="450"/>
                  </a:cxn>
                  <a:cxn ang="0">
                    <a:pos x="160" y="502"/>
                  </a:cxn>
                  <a:cxn ang="0">
                    <a:pos x="92" y="546"/>
                  </a:cxn>
                  <a:cxn ang="0">
                    <a:pos x="146" y="562"/>
                  </a:cxn>
                  <a:cxn ang="0">
                    <a:pos x="244" y="562"/>
                  </a:cxn>
                  <a:cxn ang="0">
                    <a:pos x="322" y="552"/>
                  </a:cxn>
                  <a:cxn ang="0">
                    <a:pos x="438" y="548"/>
                  </a:cxn>
                  <a:cxn ang="0">
                    <a:pos x="462" y="578"/>
                  </a:cxn>
                  <a:cxn ang="0">
                    <a:pos x="560" y="538"/>
                  </a:cxn>
                  <a:cxn ang="0">
                    <a:pos x="518" y="514"/>
                  </a:cxn>
                  <a:cxn ang="0">
                    <a:pos x="550" y="472"/>
                  </a:cxn>
                  <a:cxn ang="0">
                    <a:pos x="550" y="432"/>
                  </a:cxn>
                  <a:cxn ang="0">
                    <a:pos x="668" y="402"/>
                  </a:cxn>
                  <a:cxn ang="0">
                    <a:pos x="684" y="372"/>
                  </a:cxn>
                  <a:cxn ang="0">
                    <a:pos x="686" y="348"/>
                  </a:cxn>
                  <a:cxn ang="0">
                    <a:pos x="658" y="326"/>
                  </a:cxn>
                  <a:cxn ang="0">
                    <a:pos x="588" y="318"/>
                  </a:cxn>
                  <a:cxn ang="0">
                    <a:pos x="752" y="284"/>
                  </a:cxn>
                  <a:cxn ang="0">
                    <a:pos x="832" y="278"/>
                  </a:cxn>
                  <a:cxn ang="0">
                    <a:pos x="1076" y="154"/>
                  </a:cxn>
                  <a:cxn ang="0">
                    <a:pos x="1000" y="142"/>
                  </a:cxn>
                  <a:cxn ang="0">
                    <a:pos x="1232" y="76"/>
                  </a:cxn>
                  <a:cxn ang="0">
                    <a:pos x="1168" y="54"/>
                  </a:cxn>
                  <a:cxn ang="0">
                    <a:pos x="1094" y="20"/>
                  </a:cxn>
                  <a:cxn ang="0">
                    <a:pos x="962" y="40"/>
                  </a:cxn>
                  <a:cxn ang="0">
                    <a:pos x="1006" y="20"/>
                  </a:cxn>
                  <a:cxn ang="0">
                    <a:pos x="858" y="2"/>
                  </a:cxn>
                  <a:cxn ang="0">
                    <a:pos x="690" y="10"/>
                  </a:cxn>
                  <a:cxn ang="0">
                    <a:pos x="500" y="14"/>
                  </a:cxn>
                  <a:cxn ang="0">
                    <a:pos x="412" y="24"/>
                  </a:cxn>
                  <a:cxn ang="0">
                    <a:pos x="392" y="42"/>
                  </a:cxn>
                  <a:cxn ang="0">
                    <a:pos x="340" y="70"/>
                  </a:cxn>
                  <a:cxn ang="0">
                    <a:pos x="264" y="52"/>
                  </a:cxn>
                  <a:cxn ang="0">
                    <a:pos x="224" y="76"/>
                  </a:cxn>
                  <a:cxn ang="0">
                    <a:pos x="248" y="98"/>
                  </a:cxn>
                  <a:cxn ang="0">
                    <a:pos x="130" y="92"/>
                  </a:cxn>
                  <a:cxn ang="0">
                    <a:pos x="50" y="104"/>
                  </a:cxn>
                  <a:cxn ang="0">
                    <a:pos x="12" y="144"/>
                  </a:cxn>
                </a:cxnLst>
                <a:rect l="0" t="0" r="r" b="b"/>
                <a:pathLst>
                  <a:path w="1236" h="578">
                    <a:moveTo>
                      <a:pt x="44" y="148"/>
                    </a:moveTo>
                    <a:lnTo>
                      <a:pt x="44" y="148"/>
                    </a:lnTo>
                    <a:lnTo>
                      <a:pt x="50" y="150"/>
                    </a:lnTo>
                    <a:lnTo>
                      <a:pt x="58" y="152"/>
                    </a:lnTo>
                    <a:lnTo>
                      <a:pt x="74" y="150"/>
                    </a:lnTo>
                    <a:lnTo>
                      <a:pt x="80" y="150"/>
                    </a:lnTo>
                    <a:lnTo>
                      <a:pt x="80" y="152"/>
                    </a:lnTo>
                    <a:lnTo>
                      <a:pt x="74" y="156"/>
                    </a:lnTo>
                    <a:lnTo>
                      <a:pt x="74" y="156"/>
                    </a:lnTo>
                    <a:lnTo>
                      <a:pt x="68" y="162"/>
                    </a:lnTo>
                    <a:lnTo>
                      <a:pt x="62" y="168"/>
                    </a:lnTo>
                    <a:lnTo>
                      <a:pt x="62" y="172"/>
                    </a:lnTo>
                    <a:lnTo>
                      <a:pt x="62" y="178"/>
                    </a:lnTo>
                    <a:lnTo>
                      <a:pt x="66" y="182"/>
                    </a:lnTo>
                    <a:lnTo>
                      <a:pt x="72" y="186"/>
                    </a:lnTo>
                    <a:lnTo>
                      <a:pt x="82" y="190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108" y="200"/>
                    </a:lnTo>
                    <a:lnTo>
                      <a:pt x="122" y="204"/>
                    </a:lnTo>
                    <a:lnTo>
                      <a:pt x="144" y="212"/>
                    </a:lnTo>
                    <a:lnTo>
                      <a:pt x="156" y="216"/>
                    </a:lnTo>
                    <a:lnTo>
                      <a:pt x="166" y="214"/>
                    </a:lnTo>
                    <a:lnTo>
                      <a:pt x="178" y="212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206" y="194"/>
                    </a:lnTo>
                    <a:lnTo>
                      <a:pt x="222" y="188"/>
                    </a:lnTo>
                    <a:lnTo>
                      <a:pt x="234" y="184"/>
                    </a:lnTo>
                    <a:lnTo>
                      <a:pt x="246" y="182"/>
                    </a:lnTo>
                    <a:lnTo>
                      <a:pt x="254" y="182"/>
                    </a:lnTo>
                    <a:lnTo>
                      <a:pt x="258" y="182"/>
                    </a:lnTo>
                    <a:lnTo>
                      <a:pt x="256" y="184"/>
                    </a:lnTo>
                    <a:lnTo>
                      <a:pt x="250" y="186"/>
                    </a:lnTo>
                    <a:lnTo>
                      <a:pt x="250" y="186"/>
                    </a:lnTo>
                    <a:lnTo>
                      <a:pt x="224" y="194"/>
                    </a:lnTo>
                    <a:lnTo>
                      <a:pt x="212" y="200"/>
                    </a:lnTo>
                    <a:lnTo>
                      <a:pt x="204" y="206"/>
                    </a:lnTo>
                    <a:lnTo>
                      <a:pt x="202" y="208"/>
                    </a:lnTo>
                    <a:lnTo>
                      <a:pt x="202" y="210"/>
                    </a:lnTo>
                    <a:lnTo>
                      <a:pt x="204" y="214"/>
                    </a:lnTo>
                    <a:lnTo>
                      <a:pt x="208" y="216"/>
                    </a:lnTo>
                    <a:lnTo>
                      <a:pt x="224" y="220"/>
                    </a:lnTo>
                    <a:lnTo>
                      <a:pt x="254" y="224"/>
                    </a:lnTo>
                    <a:lnTo>
                      <a:pt x="254" y="224"/>
                    </a:lnTo>
                    <a:lnTo>
                      <a:pt x="284" y="224"/>
                    </a:lnTo>
                    <a:lnTo>
                      <a:pt x="304" y="224"/>
                    </a:lnTo>
                    <a:lnTo>
                      <a:pt x="318" y="220"/>
                    </a:lnTo>
                    <a:lnTo>
                      <a:pt x="326" y="216"/>
                    </a:lnTo>
                    <a:lnTo>
                      <a:pt x="334" y="210"/>
                    </a:lnTo>
                    <a:lnTo>
                      <a:pt x="338" y="210"/>
                    </a:lnTo>
                    <a:lnTo>
                      <a:pt x="346" y="214"/>
                    </a:lnTo>
                    <a:lnTo>
                      <a:pt x="346" y="214"/>
                    </a:lnTo>
                    <a:lnTo>
                      <a:pt x="358" y="218"/>
                    </a:lnTo>
                    <a:lnTo>
                      <a:pt x="374" y="218"/>
                    </a:lnTo>
                    <a:lnTo>
                      <a:pt x="394" y="216"/>
                    </a:lnTo>
                    <a:lnTo>
                      <a:pt x="418" y="212"/>
                    </a:lnTo>
                    <a:lnTo>
                      <a:pt x="442" y="206"/>
                    </a:lnTo>
                    <a:lnTo>
                      <a:pt x="468" y="196"/>
                    </a:lnTo>
                    <a:lnTo>
                      <a:pt x="494" y="186"/>
                    </a:lnTo>
                    <a:lnTo>
                      <a:pt x="520" y="174"/>
                    </a:lnTo>
                    <a:lnTo>
                      <a:pt x="520" y="174"/>
                    </a:lnTo>
                    <a:lnTo>
                      <a:pt x="546" y="160"/>
                    </a:lnTo>
                    <a:lnTo>
                      <a:pt x="544" y="162"/>
                    </a:lnTo>
                    <a:lnTo>
                      <a:pt x="540" y="168"/>
                    </a:lnTo>
                    <a:lnTo>
                      <a:pt x="536" y="176"/>
                    </a:lnTo>
                    <a:lnTo>
                      <a:pt x="534" y="180"/>
                    </a:lnTo>
                    <a:lnTo>
                      <a:pt x="534" y="184"/>
                    </a:lnTo>
                    <a:lnTo>
                      <a:pt x="536" y="186"/>
                    </a:lnTo>
                    <a:lnTo>
                      <a:pt x="540" y="190"/>
                    </a:lnTo>
                    <a:lnTo>
                      <a:pt x="548" y="192"/>
                    </a:lnTo>
                    <a:lnTo>
                      <a:pt x="558" y="192"/>
                    </a:lnTo>
                    <a:lnTo>
                      <a:pt x="558" y="192"/>
                    </a:lnTo>
                    <a:lnTo>
                      <a:pt x="576" y="194"/>
                    </a:lnTo>
                    <a:lnTo>
                      <a:pt x="584" y="196"/>
                    </a:lnTo>
                    <a:lnTo>
                      <a:pt x="584" y="196"/>
                    </a:lnTo>
                    <a:lnTo>
                      <a:pt x="580" y="198"/>
                    </a:lnTo>
                    <a:lnTo>
                      <a:pt x="570" y="200"/>
                    </a:lnTo>
                    <a:lnTo>
                      <a:pt x="524" y="208"/>
                    </a:lnTo>
                    <a:lnTo>
                      <a:pt x="450" y="222"/>
                    </a:lnTo>
                    <a:lnTo>
                      <a:pt x="450" y="222"/>
                    </a:lnTo>
                    <a:lnTo>
                      <a:pt x="388" y="236"/>
                    </a:lnTo>
                    <a:lnTo>
                      <a:pt x="370" y="238"/>
                    </a:lnTo>
                    <a:lnTo>
                      <a:pt x="360" y="242"/>
                    </a:lnTo>
                    <a:lnTo>
                      <a:pt x="358" y="242"/>
                    </a:lnTo>
                    <a:lnTo>
                      <a:pt x="358" y="244"/>
                    </a:lnTo>
                    <a:lnTo>
                      <a:pt x="362" y="248"/>
                    </a:lnTo>
                    <a:lnTo>
                      <a:pt x="386" y="264"/>
                    </a:lnTo>
                    <a:lnTo>
                      <a:pt x="386" y="264"/>
                    </a:lnTo>
                    <a:lnTo>
                      <a:pt x="402" y="274"/>
                    </a:lnTo>
                    <a:lnTo>
                      <a:pt x="418" y="282"/>
                    </a:lnTo>
                    <a:lnTo>
                      <a:pt x="442" y="292"/>
                    </a:lnTo>
                    <a:lnTo>
                      <a:pt x="450" y="296"/>
                    </a:lnTo>
                    <a:lnTo>
                      <a:pt x="452" y="298"/>
                    </a:lnTo>
                    <a:lnTo>
                      <a:pt x="448" y="302"/>
                    </a:lnTo>
                    <a:lnTo>
                      <a:pt x="436" y="304"/>
                    </a:lnTo>
                    <a:lnTo>
                      <a:pt x="436" y="304"/>
                    </a:lnTo>
                    <a:lnTo>
                      <a:pt x="422" y="304"/>
                    </a:lnTo>
                    <a:lnTo>
                      <a:pt x="410" y="302"/>
                    </a:lnTo>
                    <a:lnTo>
                      <a:pt x="402" y="298"/>
                    </a:lnTo>
                    <a:lnTo>
                      <a:pt x="394" y="292"/>
                    </a:lnTo>
                    <a:lnTo>
                      <a:pt x="378" y="276"/>
                    </a:lnTo>
                    <a:lnTo>
                      <a:pt x="368" y="268"/>
                    </a:lnTo>
                    <a:lnTo>
                      <a:pt x="356" y="260"/>
                    </a:lnTo>
                    <a:lnTo>
                      <a:pt x="356" y="260"/>
                    </a:lnTo>
                    <a:lnTo>
                      <a:pt x="338" y="254"/>
                    </a:lnTo>
                    <a:lnTo>
                      <a:pt x="316" y="248"/>
                    </a:lnTo>
                    <a:lnTo>
                      <a:pt x="292" y="244"/>
                    </a:lnTo>
                    <a:lnTo>
                      <a:pt x="268" y="242"/>
                    </a:lnTo>
                    <a:lnTo>
                      <a:pt x="246" y="240"/>
                    </a:lnTo>
                    <a:lnTo>
                      <a:pt x="228" y="242"/>
                    </a:lnTo>
                    <a:lnTo>
                      <a:pt x="220" y="244"/>
                    </a:lnTo>
                    <a:lnTo>
                      <a:pt x="216" y="246"/>
                    </a:lnTo>
                    <a:lnTo>
                      <a:pt x="212" y="250"/>
                    </a:lnTo>
                    <a:lnTo>
                      <a:pt x="210" y="254"/>
                    </a:lnTo>
                    <a:lnTo>
                      <a:pt x="210" y="254"/>
                    </a:lnTo>
                    <a:lnTo>
                      <a:pt x="210" y="270"/>
                    </a:lnTo>
                    <a:lnTo>
                      <a:pt x="212" y="274"/>
                    </a:lnTo>
                    <a:lnTo>
                      <a:pt x="214" y="278"/>
                    </a:lnTo>
                    <a:lnTo>
                      <a:pt x="226" y="284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62" y="298"/>
                    </a:lnTo>
                    <a:lnTo>
                      <a:pt x="276" y="304"/>
                    </a:lnTo>
                    <a:lnTo>
                      <a:pt x="294" y="318"/>
                    </a:lnTo>
                    <a:lnTo>
                      <a:pt x="300" y="326"/>
                    </a:lnTo>
                    <a:lnTo>
                      <a:pt x="302" y="330"/>
                    </a:lnTo>
                    <a:lnTo>
                      <a:pt x="302" y="334"/>
                    </a:lnTo>
                    <a:lnTo>
                      <a:pt x="296" y="336"/>
                    </a:lnTo>
                    <a:lnTo>
                      <a:pt x="296" y="336"/>
                    </a:lnTo>
                    <a:lnTo>
                      <a:pt x="290" y="338"/>
                    </a:lnTo>
                    <a:lnTo>
                      <a:pt x="286" y="340"/>
                    </a:lnTo>
                    <a:lnTo>
                      <a:pt x="284" y="344"/>
                    </a:lnTo>
                    <a:lnTo>
                      <a:pt x="286" y="346"/>
                    </a:lnTo>
                    <a:lnTo>
                      <a:pt x="290" y="348"/>
                    </a:lnTo>
                    <a:lnTo>
                      <a:pt x="296" y="352"/>
                    </a:lnTo>
                    <a:lnTo>
                      <a:pt x="308" y="354"/>
                    </a:lnTo>
                    <a:lnTo>
                      <a:pt x="320" y="356"/>
                    </a:lnTo>
                    <a:lnTo>
                      <a:pt x="320" y="356"/>
                    </a:lnTo>
                    <a:lnTo>
                      <a:pt x="336" y="356"/>
                    </a:lnTo>
                    <a:lnTo>
                      <a:pt x="348" y="360"/>
                    </a:lnTo>
                    <a:lnTo>
                      <a:pt x="356" y="362"/>
                    </a:lnTo>
                    <a:lnTo>
                      <a:pt x="362" y="366"/>
                    </a:lnTo>
                    <a:lnTo>
                      <a:pt x="364" y="368"/>
                    </a:lnTo>
                    <a:lnTo>
                      <a:pt x="360" y="368"/>
                    </a:lnTo>
                    <a:lnTo>
                      <a:pt x="352" y="368"/>
                    </a:lnTo>
                    <a:lnTo>
                      <a:pt x="340" y="368"/>
                    </a:lnTo>
                    <a:lnTo>
                      <a:pt x="340" y="368"/>
                    </a:lnTo>
                    <a:lnTo>
                      <a:pt x="320" y="366"/>
                    </a:lnTo>
                    <a:lnTo>
                      <a:pt x="298" y="364"/>
                    </a:lnTo>
                    <a:lnTo>
                      <a:pt x="250" y="366"/>
                    </a:lnTo>
                    <a:lnTo>
                      <a:pt x="228" y="368"/>
                    </a:lnTo>
                    <a:lnTo>
                      <a:pt x="208" y="372"/>
                    </a:lnTo>
                    <a:lnTo>
                      <a:pt x="192" y="376"/>
                    </a:lnTo>
                    <a:lnTo>
                      <a:pt x="182" y="382"/>
                    </a:lnTo>
                    <a:lnTo>
                      <a:pt x="182" y="382"/>
                    </a:lnTo>
                    <a:lnTo>
                      <a:pt x="176" y="388"/>
                    </a:lnTo>
                    <a:lnTo>
                      <a:pt x="172" y="394"/>
                    </a:lnTo>
                    <a:lnTo>
                      <a:pt x="170" y="402"/>
                    </a:lnTo>
                    <a:lnTo>
                      <a:pt x="168" y="410"/>
                    </a:lnTo>
                    <a:lnTo>
                      <a:pt x="170" y="416"/>
                    </a:lnTo>
                    <a:lnTo>
                      <a:pt x="176" y="420"/>
                    </a:lnTo>
                    <a:lnTo>
                      <a:pt x="184" y="422"/>
                    </a:lnTo>
                    <a:lnTo>
                      <a:pt x="196" y="420"/>
                    </a:lnTo>
                    <a:lnTo>
                      <a:pt x="196" y="420"/>
                    </a:lnTo>
                    <a:lnTo>
                      <a:pt x="208" y="418"/>
                    </a:lnTo>
                    <a:lnTo>
                      <a:pt x="216" y="418"/>
                    </a:lnTo>
                    <a:lnTo>
                      <a:pt x="220" y="418"/>
                    </a:lnTo>
                    <a:lnTo>
                      <a:pt x="224" y="420"/>
                    </a:lnTo>
                    <a:lnTo>
                      <a:pt x="226" y="422"/>
                    </a:lnTo>
                    <a:lnTo>
                      <a:pt x="230" y="424"/>
                    </a:lnTo>
                    <a:lnTo>
                      <a:pt x="236" y="424"/>
                    </a:lnTo>
                    <a:lnTo>
                      <a:pt x="246" y="424"/>
                    </a:lnTo>
                    <a:lnTo>
                      <a:pt x="246" y="424"/>
                    </a:lnTo>
                    <a:lnTo>
                      <a:pt x="256" y="422"/>
                    </a:lnTo>
                    <a:lnTo>
                      <a:pt x="260" y="422"/>
                    </a:lnTo>
                    <a:lnTo>
                      <a:pt x="260" y="424"/>
                    </a:lnTo>
                    <a:lnTo>
                      <a:pt x="260" y="428"/>
                    </a:lnTo>
                    <a:lnTo>
                      <a:pt x="258" y="434"/>
                    </a:lnTo>
                    <a:lnTo>
                      <a:pt x="256" y="440"/>
                    </a:lnTo>
                    <a:lnTo>
                      <a:pt x="258" y="450"/>
                    </a:lnTo>
                    <a:lnTo>
                      <a:pt x="266" y="460"/>
                    </a:lnTo>
                    <a:lnTo>
                      <a:pt x="266" y="460"/>
                    </a:lnTo>
                    <a:lnTo>
                      <a:pt x="270" y="464"/>
                    </a:lnTo>
                    <a:lnTo>
                      <a:pt x="276" y="468"/>
                    </a:lnTo>
                    <a:lnTo>
                      <a:pt x="282" y="470"/>
                    </a:lnTo>
                    <a:lnTo>
                      <a:pt x="288" y="472"/>
                    </a:lnTo>
                    <a:lnTo>
                      <a:pt x="302" y="470"/>
                    </a:lnTo>
                    <a:lnTo>
                      <a:pt x="316" y="466"/>
                    </a:lnTo>
                    <a:lnTo>
                      <a:pt x="330" y="460"/>
                    </a:lnTo>
                    <a:lnTo>
                      <a:pt x="342" y="450"/>
                    </a:lnTo>
                    <a:lnTo>
                      <a:pt x="354" y="442"/>
                    </a:lnTo>
                    <a:lnTo>
                      <a:pt x="366" y="432"/>
                    </a:lnTo>
                    <a:lnTo>
                      <a:pt x="366" y="432"/>
                    </a:lnTo>
                    <a:lnTo>
                      <a:pt x="372" y="426"/>
                    </a:lnTo>
                    <a:lnTo>
                      <a:pt x="372" y="428"/>
                    </a:lnTo>
                    <a:lnTo>
                      <a:pt x="372" y="430"/>
                    </a:lnTo>
                    <a:lnTo>
                      <a:pt x="366" y="440"/>
                    </a:lnTo>
                    <a:lnTo>
                      <a:pt x="356" y="452"/>
                    </a:lnTo>
                    <a:lnTo>
                      <a:pt x="342" y="464"/>
                    </a:lnTo>
                    <a:lnTo>
                      <a:pt x="326" y="476"/>
                    </a:lnTo>
                    <a:lnTo>
                      <a:pt x="316" y="482"/>
                    </a:lnTo>
                    <a:lnTo>
                      <a:pt x="306" y="484"/>
                    </a:lnTo>
                    <a:lnTo>
                      <a:pt x="296" y="486"/>
                    </a:lnTo>
                    <a:lnTo>
                      <a:pt x="286" y="486"/>
                    </a:lnTo>
                    <a:lnTo>
                      <a:pt x="286" y="486"/>
                    </a:lnTo>
                    <a:lnTo>
                      <a:pt x="270" y="482"/>
                    </a:lnTo>
                    <a:lnTo>
                      <a:pt x="256" y="476"/>
                    </a:lnTo>
                    <a:lnTo>
                      <a:pt x="246" y="468"/>
                    </a:lnTo>
                    <a:lnTo>
                      <a:pt x="238" y="460"/>
                    </a:lnTo>
                    <a:lnTo>
                      <a:pt x="228" y="452"/>
                    </a:lnTo>
                    <a:lnTo>
                      <a:pt x="218" y="446"/>
                    </a:lnTo>
                    <a:lnTo>
                      <a:pt x="206" y="440"/>
                    </a:lnTo>
                    <a:lnTo>
                      <a:pt x="190" y="438"/>
                    </a:lnTo>
                    <a:lnTo>
                      <a:pt x="190" y="438"/>
                    </a:lnTo>
                    <a:lnTo>
                      <a:pt x="160" y="440"/>
                    </a:lnTo>
                    <a:lnTo>
                      <a:pt x="150" y="440"/>
                    </a:lnTo>
                    <a:lnTo>
                      <a:pt x="144" y="444"/>
                    </a:lnTo>
                    <a:lnTo>
                      <a:pt x="140" y="446"/>
                    </a:lnTo>
                    <a:lnTo>
                      <a:pt x="140" y="450"/>
                    </a:lnTo>
                    <a:lnTo>
                      <a:pt x="144" y="456"/>
                    </a:lnTo>
                    <a:lnTo>
                      <a:pt x="150" y="462"/>
                    </a:lnTo>
                    <a:lnTo>
                      <a:pt x="150" y="462"/>
                    </a:lnTo>
                    <a:lnTo>
                      <a:pt x="166" y="476"/>
                    </a:lnTo>
                    <a:lnTo>
                      <a:pt x="182" y="490"/>
                    </a:lnTo>
                    <a:lnTo>
                      <a:pt x="184" y="494"/>
                    </a:lnTo>
                    <a:lnTo>
                      <a:pt x="184" y="496"/>
                    </a:lnTo>
                    <a:lnTo>
                      <a:pt x="182" y="498"/>
                    </a:lnTo>
                    <a:lnTo>
                      <a:pt x="174" y="500"/>
                    </a:lnTo>
                    <a:lnTo>
                      <a:pt x="160" y="502"/>
                    </a:lnTo>
                    <a:lnTo>
                      <a:pt x="160" y="502"/>
                    </a:lnTo>
                    <a:lnTo>
                      <a:pt x="142" y="502"/>
                    </a:lnTo>
                    <a:lnTo>
                      <a:pt x="124" y="506"/>
                    </a:lnTo>
                    <a:lnTo>
                      <a:pt x="110" y="512"/>
                    </a:lnTo>
                    <a:lnTo>
                      <a:pt x="98" y="518"/>
                    </a:lnTo>
                    <a:lnTo>
                      <a:pt x="90" y="526"/>
                    </a:lnTo>
                    <a:lnTo>
                      <a:pt x="88" y="534"/>
                    </a:lnTo>
                    <a:lnTo>
                      <a:pt x="88" y="538"/>
                    </a:lnTo>
                    <a:lnTo>
                      <a:pt x="88" y="542"/>
                    </a:lnTo>
                    <a:lnTo>
                      <a:pt x="92" y="546"/>
                    </a:lnTo>
                    <a:lnTo>
                      <a:pt x="96" y="550"/>
                    </a:lnTo>
                    <a:lnTo>
                      <a:pt x="96" y="550"/>
                    </a:lnTo>
                    <a:lnTo>
                      <a:pt x="100" y="552"/>
                    </a:lnTo>
                    <a:lnTo>
                      <a:pt x="104" y="552"/>
                    </a:lnTo>
                    <a:lnTo>
                      <a:pt x="114" y="552"/>
                    </a:lnTo>
                    <a:lnTo>
                      <a:pt x="124" y="552"/>
                    </a:lnTo>
                    <a:lnTo>
                      <a:pt x="130" y="554"/>
                    </a:lnTo>
                    <a:lnTo>
                      <a:pt x="138" y="558"/>
                    </a:lnTo>
                    <a:lnTo>
                      <a:pt x="138" y="558"/>
                    </a:lnTo>
                    <a:lnTo>
                      <a:pt x="146" y="562"/>
                    </a:lnTo>
                    <a:lnTo>
                      <a:pt x="154" y="566"/>
                    </a:lnTo>
                    <a:lnTo>
                      <a:pt x="162" y="566"/>
                    </a:lnTo>
                    <a:lnTo>
                      <a:pt x="170" y="564"/>
                    </a:lnTo>
                    <a:lnTo>
                      <a:pt x="186" y="560"/>
                    </a:lnTo>
                    <a:lnTo>
                      <a:pt x="200" y="552"/>
                    </a:lnTo>
                    <a:lnTo>
                      <a:pt x="200" y="552"/>
                    </a:lnTo>
                    <a:lnTo>
                      <a:pt x="206" y="552"/>
                    </a:lnTo>
                    <a:lnTo>
                      <a:pt x="212" y="552"/>
                    </a:lnTo>
                    <a:lnTo>
                      <a:pt x="226" y="556"/>
                    </a:lnTo>
                    <a:lnTo>
                      <a:pt x="244" y="562"/>
                    </a:lnTo>
                    <a:lnTo>
                      <a:pt x="256" y="566"/>
                    </a:lnTo>
                    <a:lnTo>
                      <a:pt x="272" y="566"/>
                    </a:lnTo>
                    <a:lnTo>
                      <a:pt x="272" y="566"/>
                    </a:lnTo>
                    <a:lnTo>
                      <a:pt x="286" y="566"/>
                    </a:lnTo>
                    <a:lnTo>
                      <a:pt x="294" y="564"/>
                    </a:lnTo>
                    <a:lnTo>
                      <a:pt x="298" y="560"/>
                    </a:lnTo>
                    <a:lnTo>
                      <a:pt x="302" y="556"/>
                    </a:lnTo>
                    <a:lnTo>
                      <a:pt x="306" y="554"/>
                    </a:lnTo>
                    <a:lnTo>
                      <a:pt x="312" y="552"/>
                    </a:lnTo>
                    <a:lnTo>
                      <a:pt x="322" y="552"/>
                    </a:lnTo>
                    <a:lnTo>
                      <a:pt x="336" y="558"/>
                    </a:lnTo>
                    <a:lnTo>
                      <a:pt x="336" y="558"/>
                    </a:lnTo>
                    <a:lnTo>
                      <a:pt x="346" y="560"/>
                    </a:lnTo>
                    <a:lnTo>
                      <a:pt x="356" y="560"/>
                    </a:lnTo>
                    <a:lnTo>
                      <a:pt x="376" y="560"/>
                    </a:lnTo>
                    <a:lnTo>
                      <a:pt x="394" y="556"/>
                    </a:lnTo>
                    <a:lnTo>
                      <a:pt x="412" y="552"/>
                    </a:lnTo>
                    <a:lnTo>
                      <a:pt x="426" y="548"/>
                    </a:lnTo>
                    <a:lnTo>
                      <a:pt x="436" y="548"/>
                    </a:lnTo>
                    <a:lnTo>
                      <a:pt x="438" y="548"/>
                    </a:lnTo>
                    <a:lnTo>
                      <a:pt x="440" y="550"/>
                    </a:lnTo>
                    <a:lnTo>
                      <a:pt x="442" y="554"/>
                    </a:lnTo>
                    <a:lnTo>
                      <a:pt x="440" y="560"/>
                    </a:lnTo>
                    <a:lnTo>
                      <a:pt x="440" y="560"/>
                    </a:lnTo>
                    <a:lnTo>
                      <a:pt x="438" y="564"/>
                    </a:lnTo>
                    <a:lnTo>
                      <a:pt x="438" y="570"/>
                    </a:lnTo>
                    <a:lnTo>
                      <a:pt x="440" y="572"/>
                    </a:lnTo>
                    <a:lnTo>
                      <a:pt x="442" y="576"/>
                    </a:lnTo>
                    <a:lnTo>
                      <a:pt x="450" y="578"/>
                    </a:lnTo>
                    <a:lnTo>
                      <a:pt x="462" y="578"/>
                    </a:lnTo>
                    <a:lnTo>
                      <a:pt x="474" y="574"/>
                    </a:lnTo>
                    <a:lnTo>
                      <a:pt x="486" y="570"/>
                    </a:lnTo>
                    <a:lnTo>
                      <a:pt x="510" y="558"/>
                    </a:lnTo>
                    <a:lnTo>
                      <a:pt x="510" y="558"/>
                    </a:lnTo>
                    <a:lnTo>
                      <a:pt x="518" y="552"/>
                    </a:lnTo>
                    <a:lnTo>
                      <a:pt x="528" y="552"/>
                    </a:lnTo>
                    <a:lnTo>
                      <a:pt x="544" y="550"/>
                    </a:lnTo>
                    <a:lnTo>
                      <a:pt x="550" y="550"/>
                    </a:lnTo>
                    <a:lnTo>
                      <a:pt x="556" y="546"/>
                    </a:lnTo>
                    <a:lnTo>
                      <a:pt x="560" y="538"/>
                    </a:lnTo>
                    <a:lnTo>
                      <a:pt x="562" y="526"/>
                    </a:lnTo>
                    <a:lnTo>
                      <a:pt x="562" y="526"/>
                    </a:lnTo>
                    <a:lnTo>
                      <a:pt x="562" y="520"/>
                    </a:lnTo>
                    <a:lnTo>
                      <a:pt x="560" y="518"/>
                    </a:lnTo>
                    <a:lnTo>
                      <a:pt x="558" y="514"/>
                    </a:lnTo>
                    <a:lnTo>
                      <a:pt x="556" y="514"/>
                    </a:lnTo>
                    <a:lnTo>
                      <a:pt x="546" y="512"/>
                    </a:lnTo>
                    <a:lnTo>
                      <a:pt x="536" y="512"/>
                    </a:lnTo>
                    <a:lnTo>
                      <a:pt x="526" y="514"/>
                    </a:lnTo>
                    <a:lnTo>
                      <a:pt x="518" y="514"/>
                    </a:lnTo>
                    <a:lnTo>
                      <a:pt x="512" y="512"/>
                    </a:lnTo>
                    <a:lnTo>
                      <a:pt x="510" y="510"/>
                    </a:lnTo>
                    <a:lnTo>
                      <a:pt x="508" y="506"/>
                    </a:lnTo>
                    <a:lnTo>
                      <a:pt x="508" y="506"/>
                    </a:lnTo>
                    <a:lnTo>
                      <a:pt x="510" y="500"/>
                    </a:lnTo>
                    <a:lnTo>
                      <a:pt x="512" y="494"/>
                    </a:lnTo>
                    <a:lnTo>
                      <a:pt x="514" y="490"/>
                    </a:lnTo>
                    <a:lnTo>
                      <a:pt x="520" y="488"/>
                    </a:lnTo>
                    <a:lnTo>
                      <a:pt x="532" y="482"/>
                    </a:lnTo>
                    <a:lnTo>
                      <a:pt x="550" y="472"/>
                    </a:lnTo>
                    <a:lnTo>
                      <a:pt x="550" y="472"/>
                    </a:lnTo>
                    <a:lnTo>
                      <a:pt x="554" y="468"/>
                    </a:lnTo>
                    <a:lnTo>
                      <a:pt x="556" y="464"/>
                    </a:lnTo>
                    <a:lnTo>
                      <a:pt x="556" y="460"/>
                    </a:lnTo>
                    <a:lnTo>
                      <a:pt x="556" y="456"/>
                    </a:lnTo>
                    <a:lnTo>
                      <a:pt x="552" y="448"/>
                    </a:lnTo>
                    <a:lnTo>
                      <a:pt x="548" y="442"/>
                    </a:lnTo>
                    <a:lnTo>
                      <a:pt x="546" y="436"/>
                    </a:lnTo>
                    <a:lnTo>
                      <a:pt x="548" y="434"/>
                    </a:lnTo>
                    <a:lnTo>
                      <a:pt x="550" y="432"/>
                    </a:lnTo>
                    <a:lnTo>
                      <a:pt x="560" y="430"/>
                    </a:lnTo>
                    <a:lnTo>
                      <a:pt x="582" y="434"/>
                    </a:lnTo>
                    <a:lnTo>
                      <a:pt x="582" y="434"/>
                    </a:lnTo>
                    <a:lnTo>
                      <a:pt x="602" y="436"/>
                    </a:lnTo>
                    <a:lnTo>
                      <a:pt x="620" y="434"/>
                    </a:lnTo>
                    <a:lnTo>
                      <a:pt x="636" y="430"/>
                    </a:lnTo>
                    <a:lnTo>
                      <a:pt x="650" y="424"/>
                    </a:lnTo>
                    <a:lnTo>
                      <a:pt x="660" y="418"/>
                    </a:lnTo>
                    <a:lnTo>
                      <a:pt x="666" y="410"/>
                    </a:lnTo>
                    <a:lnTo>
                      <a:pt x="668" y="402"/>
                    </a:lnTo>
                    <a:lnTo>
                      <a:pt x="668" y="400"/>
                    </a:lnTo>
                    <a:lnTo>
                      <a:pt x="666" y="396"/>
                    </a:lnTo>
                    <a:lnTo>
                      <a:pt x="666" y="396"/>
                    </a:lnTo>
                    <a:lnTo>
                      <a:pt x="664" y="394"/>
                    </a:lnTo>
                    <a:lnTo>
                      <a:pt x="664" y="392"/>
                    </a:lnTo>
                    <a:lnTo>
                      <a:pt x="666" y="388"/>
                    </a:lnTo>
                    <a:lnTo>
                      <a:pt x="680" y="382"/>
                    </a:lnTo>
                    <a:lnTo>
                      <a:pt x="684" y="378"/>
                    </a:lnTo>
                    <a:lnTo>
                      <a:pt x="684" y="376"/>
                    </a:lnTo>
                    <a:lnTo>
                      <a:pt x="684" y="372"/>
                    </a:lnTo>
                    <a:lnTo>
                      <a:pt x="678" y="366"/>
                    </a:lnTo>
                    <a:lnTo>
                      <a:pt x="662" y="356"/>
                    </a:lnTo>
                    <a:lnTo>
                      <a:pt x="662" y="356"/>
                    </a:lnTo>
                    <a:lnTo>
                      <a:pt x="648" y="350"/>
                    </a:lnTo>
                    <a:lnTo>
                      <a:pt x="644" y="348"/>
                    </a:lnTo>
                    <a:lnTo>
                      <a:pt x="644" y="346"/>
                    </a:lnTo>
                    <a:lnTo>
                      <a:pt x="650" y="346"/>
                    </a:lnTo>
                    <a:lnTo>
                      <a:pt x="662" y="348"/>
                    </a:lnTo>
                    <a:lnTo>
                      <a:pt x="674" y="348"/>
                    </a:lnTo>
                    <a:lnTo>
                      <a:pt x="686" y="348"/>
                    </a:lnTo>
                    <a:lnTo>
                      <a:pt x="690" y="348"/>
                    </a:lnTo>
                    <a:lnTo>
                      <a:pt x="694" y="346"/>
                    </a:lnTo>
                    <a:lnTo>
                      <a:pt x="696" y="344"/>
                    </a:lnTo>
                    <a:lnTo>
                      <a:pt x="694" y="340"/>
                    </a:lnTo>
                    <a:lnTo>
                      <a:pt x="694" y="340"/>
                    </a:lnTo>
                    <a:lnTo>
                      <a:pt x="690" y="332"/>
                    </a:lnTo>
                    <a:lnTo>
                      <a:pt x="684" y="328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58" y="326"/>
                    </a:lnTo>
                    <a:lnTo>
                      <a:pt x="638" y="328"/>
                    </a:lnTo>
                    <a:lnTo>
                      <a:pt x="638" y="328"/>
                    </a:lnTo>
                    <a:lnTo>
                      <a:pt x="614" y="328"/>
                    </a:lnTo>
                    <a:lnTo>
                      <a:pt x="592" y="328"/>
                    </a:lnTo>
                    <a:lnTo>
                      <a:pt x="584" y="328"/>
                    </a:lnTo>
                    <a:lnTo>
                      <a:pt x="578" y="326"/>
                    </a:lnTo>
                    <a:lnTo>
                      <a:pt x="576" y="324"/>
                    </a:lnTo>
                    <a:lnTo>
                      <a:pt x="580" y="320"/>
                    </a:lnTo>
                    <a:lnTo>
                      <a:pt x="580" y="320"/>
                    </a:lnTo>
                    <a:lnTo>
                      <a:pt x="588" y="318"/>
                    </a:lnTo>
                    <a:lnTo>
                      <a:pt x="602" y="314"/>
                    </a:lnTo>
                    <a:lnTo>
                      <a:pt x="644" y="312"/>
                    </a:lnTo>
                    <a:lnTo>
                      <a:pt x="692" y="310"/>
                    </a:lnTo>
                    <a:lnTo>
                      <a:pt x="730" y="306"/>
                    </a:lnTo>
                    <a:lnTo>
                      <a:pt x="730" y="306"/>
                    </a:lnTo>
                    <a:lnTo>
                      <a:pt x="742" y="304"/>
                    </a:lnTo>
                    <a:lnTo>
                      <a:pt x="750" y="300"/>
                    </a:lnTo>
                    <a:lnTo>
                      <a:pt x="752" y="296"/>
                    </a:lnTo>
                    <a:lnTo>
                      <a:pt x="752" y="290"/>
                    </a:lnTo>
                    <a:lnTo>
                      <a:pt x="752" y="284"/>
                    </a:lnTo>
                    <a:lnTo>
                      <a:pt x="754" y="284"/>
                    </a:lnTo>
                    <a:lnTo>
                      <a:pt x="762" y="286"/>
                    </a:lnTo>
                    <a:lnTo>
                      <a:pt x="762" y="286"/>
                    </a:lnTo>
                    <a:lnTo>
                      <a:pt x="770" y="290"/>
                    </a:lnTo>
                    <a:lnTo>
                      <a:pt x="780" y="292"/>
                    </a:lnTo>
                    <a:lnTo>
                      <a:pt x="790" y="294"/>
                    </a:lnTo>
                    <a:lnTo>
                      <a:pt x="800" y="292"/>
                    </a:lnTo>
                    <a:lnTo>
                      <a:pt x="812" y="290"/>
                    </a:lnTo>
                    <a:lnTo>
                      <a:pt x="822" y="286"/>
                    </a:lnTo>
                    <a:lnTo>
                      <a:pt x="832" y="278"/>
                    </a:lnTo>
                    <a:lnTo>
                      <a:pt x="842" y="270"/>
                    </a:lnTo>
                    <a:lnTo>
                      <a:pt x="842" y="270"/>
                    </a:lnTo>
                    <a:lnTo>
                      <a:pt x="852" y="260"/>
                    </a:lnTo>
                    <a:lnTo>
                      <a:pt x="866" y="248"/>
                    </a:lnTo>
                    <a:lnTo>
                      <a:pt x="882" y="238"/>
                    </a:lnTo>
                    <a:lnTo>
                      <a:pt x="902" y="228"/>
                    </a:lnTo>
                    <a:lnTo>
                      <a:pt x="954" y="204"/>
                    </a:lnTo>
                    <a:lnTo>
                      <a:pt x="1020" y="178"/>
                    </a:lnTo>
                    <a:lnTo>
                      <a:pt x="1020" y="178"/>
                    </a:lnTo>
                    <a:lnTo>
                      <a:pt x="1076" y="154"/>
                    </a:lnTo>
                    <a:lnTo>
                      <a:pt x="1092" y="146"/>
                    </a:lnTo>
                    <a:lnTo>
                      <a:pt x="1098" y="142"/>
                    </a:lnTo>
                    <a:lnTo>
                      <a:pt x="1098" y="140"/>
                    </a:lnTo>
                    <a:lnTo>
                      <a:pt x="1094" y="140"/>
                    </a:lnTo>
                    <a:lnTo>
                      <a:pt x="1084" y="140"/>
                    </a:lnTo>
                    <a:lnTo>
                      <a:pt x="1038" y="142"/>
                    </a:lnTo>
                    <a:lnTo>
                      <a:pt x="1038" y="142"/>
                    </a:lnTo>
                    <a:lnTo>
                      <a:pt x="1014" y="144"/>
                    </a:lnTo>
                    <a:lnTo>
                      <a:pt x="1002" y="144"/>
                    </a:lnTo>
                    <a:lnTo>
                      <a:pt x="1000" y="142"/>
                    </a:lnTo>
                    <a:lnTo>
                      <a:pt x="1000" y="142"/>
                    </a:lnTo>
                    <a:lnTo>
                      <a:pt x="1006" y="138"/>
                    </a:lnTo>
                    <a:lnTo>
                      <a:pt x="1034" y="130"/>
                    </a:lnTo>
                    <a:lnTo>
                      <a:pt x="1072" y="122"/>
                    </a:lnTo>
                    <a:lnTo>
                      <a:pt x="1072" y="122"/>
                    </a:lnTo>
                    <a:lnTo>
                      <a:pt x="1118" y="112"/>
                    </a:lnTo>
                    <a:lnTo>
                      <a:pt x="1172" y="100"/>
                    </a:lnTo>
                    <a:lnTo>
                      <a:pt x="1198" y="92"/>
                    </a:lnTo>
                    <a:lnTo>
                      <a:pt x="1218" y="84"/>
                    </a:lnTo>
                    <a:lnTo>
                      <a:pt x="1232" y="76"/>
                    </a:lnTo>
                    <a:lnTo>
                      <a:pt x="1236" y="72"/>
                    </a:lnTo>
                    <a:lnTo>
                      <a:pt x="1236" y="68"/>
                    </a:lnTo>
                    <a:lnTo>
                      <a:pt x="1236" y="68"/>
                    </a:lnTo>
                    <a:lnTo>
                      <a:pt x="1236" y="64"/>
                    </a:lnTo>
                    <a:lnTo>
                      <a:pt x="1234" y="62"/>
                    </a:lnTo>
                    <a:lnTo>
                      <a:pt x="1224" y="58"/>
                    </a:lnTo>
                    <a:lnTo>
                      <a:pt x="1210" y="58"/>
                    </a:lnTo>
                    <a:lnTo>
                      <a:pt x="1196" y="56"/>
                    </a:lnTo>
                    <a:lnTo>
                      <a:pt x="1182" y="56"/>
                    </a:lnTo>
                    <a:lnTo>
                      <a:pt x="1168" y="54"/>
                    </a:lnTo>
                    <a:lnTo>
                      <a:pt x="1160" y="50"/>
                    </a:lnTo>
                    <a:lnTo>
                      <a:pt x="1158" y="48"/>
                    </a:lnTo>
                    <a:lnTo>
                      <a:pt x="1156" y="44"/>
                    </a:lnTo>
                    <a:lnTo>
                      <a:pt x="1156" y="44"/>
                    </a:lnTo>
                    <a:lnTo>
                      <a:pt x="1156" y="40"/>
                    </a:lnTo>
                    <a:lnTo>
                      <a:pt x="1154" y="36"/>
                    </a:lnTo>
                    <a:lnTo>
                      <a:pt x="1146" y="30"/>
                    </a:lnTo>
                    <a:lnTo>
                      <a:pt x="1136" y="26"/>
                    </a:lnTo>
                    <a:lnTo>
                      <a:pt x="1122" y="24"/>
                    </a:lnTo>
                    <a:lnTo>
                      <a:pt x="1094" y="20"/>
                    </a:lnTo>
                    <a:lnTo>
                      <a:pt x="1078" y="20"/>
                    </a:lnTo>
                    <a:lnTo>
                      <a:pt x="1078" y="20"/>
                    </a:lnTo>
                    <a:lnTo>
                      <a:pt x="1062" y="22"/>
                    </a:lnTo>
                    <a:lnTo>
                      <a:pt x="1050" y="22"/>
                    </a:lnTo>
                    <a:lnTo>
                      <a:pt x="1038" y="22"/>
                    </a:lnTo>
                    <a:lnTo>
                      <a:pt x="1018" y="30"/>
                    </a:lnTo>
                    <a:lnTo>
                      <a:pt x="1018" y="30"/>
                    </a:lnTo>
                    <a:lnTo>
                      <a:pt x="1004" y="34"/>
                    </a:lnTo>
                    <a:lnTo>
                      <a:pt x="990" y="38"/>
                    </a:lnTo>
                    <a:lnTo>
                      <a:pt x="962" y="40"/>
                    </a:lnTo>
                    <a:lnTo>
                      <a:pt x="948" y="40"/>
                    </a:lnTo>
                    <a:lnTo>
                      <a:pt x="948" y="40"/>
                    </a:lnTo>
                    <a:lnTo>
                      <a:pt x="948" y="38"/>
                    </a:lnTo>
                    <a:lnTo>
                      <a:pt x="958" y="36"/>
                    </a:lnTo>
                    <a:lnTo>
                      <a:pt x="958" y="36"/>
                    </a:lnTo>
                    <a:lnTo>
                      <a:pt x="986" y="30"/>
                    </a:lnTo>
                    <a:lnTo>
                      <a:pt x="1004" y="24"/>
                    </a:lnTo>
                    <a:lnTo>
                      <a:pt x="1008" y="22"/>
                    </a:lnTo>
                    <a:lnTo>
                      <a:pt x="1008" y="20"/>
                    </a:lnTo>
                    <a:lnTo>
                      <a:pt x="1006" y="20"/>
                    </a:lnTo>
                    <a:lnTo>
                      <a:pt x="998" y="18"/>
                    </a:lnTo>
                    <a:lnTo>
                      <a:pt x="980" y="16"/>
                    </a:lnTo>
                    <a:lnTo>
                      <a:pt x="980" y="16"/>
                    </a:lnTo>
                    <a:lnTo>
                      <a:pt x="958" y="16"/>
                    </a:lnTo>
                    <a:lnTo>
                      <a:pt x="942" y="14"/>
                    </a:lnTo>
                    <a:lnTo>
                      <a:pt x="912" y="6"/>
                    </a:lnTo>
                    <a:lnTo>
                      <a:pt x="900" y="2"/>
                    </a:lnTo>
                    <a:lnTo>
                      <a:pt x="888" y="0"/>
                    </a:lnTo>
                    <a:lnTo>
                      <a:pt x="874" y="0"/>
                    </a:lnTo>
                    <a:lnTo>
                      <a:pt x="858" y="2"/>
                    </a:lnTo>
                    <a:lnTo>
                      <a:pt x="858" y="2"/>
                    </a:lnTo>
                    <a:lnTo>
                      <a:pt x="830" y="4"/>
                    </a:lnTo>
                    <a:lnTo>
                      <a:pt x="808" y="4"/>
                    </a:lnTo>
                    <a:lnTo>
                      <a:pt x="788" y="4"/>
                    </a:lnTo>
                    <a:lnTo>
                      <a:pt x="776" y="6"/>
                    </a:lnTo>
                    <a:lnTo>
                      <a:pt x="762" y="10"/>
                    </a:lnTo>
                    <a:lnTo>
                      <a:pt x="762" y="10"/>
                    </a:lnTo>
                    <a:lnTo>
                      <a:pt x="746" y="14"/>
                    </a:lnTo>
                    <a:lnTo>
                      <a:pt x="728" y="14"/>
                    </a:lnTo>
                    <a:lnTo>
                      <a:pt x="690" y="10"/>
                    </a:lnTo>
                    <a:lnTo>
                      <a:pt x="666" y="10"/>
                    </a:lnTo>
                    <a:lnTo>
                      <a:pt x="640" y="10"/>
                    </a:lnTo>
                    <a:lnTo>
                      <a:pt x="608" y="12"/>
                    </a:lnTo>
                    <a:lnTo>
                      <a:pt x="574" y="20"/>
                    </a:lnTo>
                    <a:lnTo>
                      <a:pt x="574" y="20"/>
                    </a:lnTo>
                    <a:lnTo>
                      <a:pt x="556" y="22"/>
                    </a:lnTo>
                    <a:lnTo>
                      <a:pt x="540" y="22"/>
                    </a:lnTo>
                    <a:lnTo>
                      <a:pt x="526" y="20"/>
                    </a:lnTo>
                    <a:lnTo>
                      <a:pt x="514" y="16"/>
                    </a:lnTo>
                    <a:lnTo>
                      <a:pt x="500" y="14"/>
                    </a:lnTo>
                    <a:lnTo>
                      <a:pt x="490" y="12"/>
                    </a:lnTo>
                    <a:lnTo>
                      <a:pt x="478" y="14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4" y="22"/>
                    </a:lnTo>
                    <a:lnTo>
                      <a:pt x="442" y="24"/>
                    </a:lnTo>
                    <a:lnTo>
                      <a:pt x="432" y="24"/>
                    </a:lnTo>
                    <a:lnTo>
                      <a:pt x="422" y="24"/>
                    </a:lnTo>
                    <a:lnTo>
                      <a:pt x="416" y="22"/>
                    </a:lnTo>
                    <a:lnTo>
                      <a:pt x="412" y="24"/>
                    </a:lnTo>
                    <a:lnTo>
                      <a:pt x="416" y="28"/>
                    </a:lnTo>
                    <a:lnTo>
                      <a:pt x="424" y="36"/>
                    </a:lnTo>
                    <a:lnTo>
                      <a:pt x="424" y="36"/>
                    </a:lnTo>
                    <a:lnTo>
                      <a:pt x="430" y="44"/>
                    </a:lnTo>
                    <a:lnTo>
                      <a:pt x="430" y="46"/>
                    </a:lnTo>
                    <a:lnTo>
                      <a:pt x="430" y="48"/>
                    </a:lnTo>
                    <a:lnTo>
                      <a:pt x="424" y="48"/>
                    </a:lnTo>
                    <a:lnTo>
                      <a:pt x="414" y="46"/>
                    </a:lnTo>
                    <a:lnTo>
                      <a:pt x="404" y="44"/>
                    </a:lnTo>
                    <a:lnTo>
                      <a:pt x="392" y="42"/>
                    </a:lnTo>
                    <a:lnTo>
                      <a:pt x="384" y="44"/>
                    </a:lnTo>
                    <a:lnTo>
                      <a:pt x="380" y="46"/>
                    </a:lnTo>
                    <a:lnTo>
                      <a:pt x="378" y="50"/>
                    </a:lnTo>
                    <a:lnTo>
                      <a:pt x="378" y="50"/>
                    </a:lnTo>
                    <a:lnTo>
                      <a:pt x="376" y="58"/>
                    </a:lnTo>
                    <a:lnTo>
                      <a:pt x="372" y="62"/>
                    </a:lnTo>
                    <a:lnTo>
                      <a:pt x="366" y="66"/>
                    </a:lnTo>
                    <a:lnTo>
                      <a:pt x="360" y="68"/>
                    </a:lnTo>
                    <a:lnTo>
                      <a:pt x="352" y="70"/>
                    </a:lnTo>
                    <a:lnTo>
                      <a:pt x="340" y="70"/>
                    </a:lnTo>
                    <a:lnTo>
                      <a:pt x="312" y="68"/>
                    </a:lnTo>
                    <a:lnTo>
                      <a:pt x="312" y="68"/>
                    </a:lnTo>
                    <a:lnTo>
                      <a:pt x="300" y="66"/>
                    </a:lnTo>
                    <a:lnTo>
                      <a:pt x="292" y="64"/>
                    </a:lnTo>
                    <a:lnTo>
                      <a:pt x="290" y="60"/>
                    </a:lnTo>
                    <a:lnTo>
                      <a:pt x="290" y="58"/>
                    </a:lnTo>
                    <a:lnTo>
                      <a:pt x="290" y="56"/>
                    </a:lnTo>
                    <a:lnTo>
                      <a:pt x="288" y="54"/>
                    </a:lnTo>
                    <a:lnTo>
                      <a:pt x="280" y="52"/>
                    </a:lnTo>
                    <a:lnTo>
                      <a:pt x="264" y="52"/>
                    </a:lnTo>
                    <a:lnTo>
                      <a:pt x="264" y="52"/>
                    </a:lnTo>
                    <a:lnTo>
                      <a:pt x="250" y="52"/>
                    </a:lnTo>
                    <a:lnTo>
                      <a:pt x="244" y="52"/>
                    </a:lnTo>
                    <a:lnTo>
                      <a:pt x="244" y="56"/>
                    </a:lnTo>
                    <a:lnTo>
                      <a:pt x="246" y="60"/>
                    </a:lnTo>
                    <a:lnTo>
                      <a:pt x="248" y="64"/>
                    </a:lnTo>
                    <a:lnTo>
                      <a:pt x="248" y="66"/>
                    </a:lnTo>
                    <a:lnTo>
                      <a:pt x="248" y="68"/>
                    </a:lnTo>
                    <a:lnTo>
                      <a:pt x="240" y="72"/>
                    </a:lnTo>
                    <a:lnTo>
                      <a:pt x="224" y="76"/>
                    </a:lnTo>
                    <a:lnTo>
                      <a:pt x="224" y="76"/>
                    </a:lnTo>
                    <a:lnTo>
                      <a:pt x="208" y="78"/>
                    </a:lnTo>
                    <a:lnTo>
                      <a:pt x="206" y="78"/>
                    </a:lnTo>
                    <a:lnTo>
                      <a:pt x="206" y="80"/>
                    </a:lnTo>
                    <a:lnTo>
                      <a:pt x="212" y="82"/>
                    </a:lnTo>
                    <a:lnTo>
                      <a:pt x="224" y="86"/>
                    </a:lnTo>
                    <a:lnTo>
                      <a:pt x="248" y="92"/>
                    </a:lnTo>
                    <a:lnTo>
                      <a:pt x="254" y="94"/>
                    </a:lnTo>
                    <a:lnTo>
                      <a:pt x="252" y="96"/>
                    </a:lnTo>
                    <a:lnTo>
                      <a:pt x="248" y="98"/>
                    </a:lnTo>
                    <a:lnTo>
                      <a:pt x="248" y="98"/>
                    </a:lnTo>
                    <a:lnTo>
                      <a:pt x="238" y="98"/>
                    </a:lnTo>
                    <a:lnTo>
                      <a:pt x="228" y="98"/>
                    </a:lnTo>
                    <a:lnTo>
                      <a:pt x="206" y="92"/>
                    </a:lnTo>
                    <a:lnTo>
                      <a:pt x="194" y="90"/>
                    </a:lnTo>
                    <a:lnTo>
                      <a:pt x="180" y="88"/>
                    </a:lnTo>
                    <a:lnTo>
                      <a:pt x="166" y="86"/>
                    </a:lnTo>
                    <a:lnTo>
                      <a:pt x="146" y="88"/>
                    </a:lnTo>
                    <a:lnTo>
                      <a:pt x="146" y="88"/>
                    </a:lnTo>
                    <a:lnTo>
                      <a:pt x="130" y="92"/>
                    </a:lnTo>
                    <a:lnTo>
                      <a:pt x="120" y="94"/>
                    </a:lnTo>
                    <a:lnTo>
                      <a:pt x="112" y="98"/>
                    </a:lnTo>
                    <a:lnTo>
                      <a:pt x="108" y="102"/>
                    </a:lnTo>
                    <a:lnTo>
                      <a:pt x="104" y="106"/>
                    </a:lnTo>
                    <a:lnTo>
                      <a:pt x="100" y="106"/>
                    </a:lnTo>
                    <a:lnTo>
                      <a:pt x="92" y="108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66" y="104"/>
                    </a:lnTo>
                    <a:lnTo>
                      <a:pt x="50" y="104"/>
                    </a:lnTo>
                    <a:lnTo>
                      <a:pt x="36" y="108"/>
                    </a:lnTo>
                    <a:lnTo>
                      <a:pt x="22" y="112"/>
                    </a:lnTo>
                    <a:lnTo>
                      <a:pt x="12" y="118"/>
                    </a:lnTo>
                    <a:lnTo>
                      <a:pt x="4" y="124"/>
                    </a:lnTo>
                    <a:lnTo>
                      <a:pt x="0" y="130"/>
                    </a:lnTo>
                    <a:lnTo>
                      <a:pt x="2" y="134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8" y="142"/>
                    </a:lnTo>
                    <a:lnTo>
                      <a:pt x="12" y="144"/>
                    </a:lnTo>
                    <a:lnTo>
                      <a:pt x="16" y="144"/>
                    </a:lnTo>
                    <a:lnTo>
                      <a:pt x="22" y="144"/>
                    </a:lnTo>
                    <a:lnTo>
                      <a:pt x="32" y="144"/>
                    </a:lnTo>
                    <a:lnTo>
                      <a:pt x="36" y="144"/>
                    </a:lnTo>
                    <a:lnTo>
                      <a:pt x="44" y="148"/>
                    </a:lnTo>
                    <a:lnTo>
                      <a:pt x="44" y="14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68" name="Freeform 6107">
                <a:extLst>
                  <a:ext uri="{FF2B5EF4-FFF2-40B4-BE49-F238E27FC236}">
                    <a16:creationId xmlns:a16="http://schemas.microsoft.com/office/drawing/2014/main" id="{E1C13B64-1C9B-4BD0-8269-FC7C0FA8B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530" y="1211263"/>
                <a:ext cx="121920" cy="48260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2" y="30"/>
                  </a:cxn>
                  <a:cxn ang="0">
                    <a:pos x="6" y="34"/>
                  </a:cxn>
                  <a:cxn ang="0">
                    <a:pos x="18" y="38"/>
                  </a:cxn>
                  <a:cxn ang="0">
                    <a:pos x="18" y="38"/>
                  </a:cxn>
                  <a:cxn ang="0">
                    <a:pos x="22" y="42"/>
                  </a:cxn>
                  <a:cxn ang="0">
                    <a:pos x="26" y="46"/>
                  </a:cxn>
                  <a:cxn ang="0">
                    <a:pos x="26" y="52"/>
                  </a:cxn>
                  <a:cxn ang="0">
                    <a:pos x="28" y="56"/>
                  </a:cxn>
                  <a:cxn ang="0">
                    <a:pos x="30" y="62"/>
                  </a:cxn>
                  <a:cxn ang="0">
                    <a:pos x="36" y="66"/>
                  </a:cxn>
                  <a:cxn ang="0">
                    <a:pos x="46" y="72"/>
                  </a:cxn>
                  <a:cxn ang="0">
                    <a:pos x="46" y="72"/>
                  </a:cxn>
                  <a:cxn ang="0">
                    <a:pos x="56" y="76"/>
                  </a:cxn>
                  <a:cxn ang="0">
                    <a:pos x="66" y="76"/>
                  </a:cxn>
                  <a:cxn ang="0">
                    <a:pos x="72" y="76"/>
                  </a:cxn>
                  <a:cxn ang="0">
                    <a:pos x="80" y="74"/>
                  </a:cxn>
                  <a:cxn ang="0">
                    <a:pos x="94" y="68"/>
                  </a:cxn>
                  <a:cxn ang="0">
                    <a:pos x="104" y="66"/>
                  </a:cxn>
                  <a:cxn ang="0">
                    <a:pos x="118" y="68"/>
                  </a:cxn>
                  <a:cxn ang="0">
                    <a:pos x="118" y="68"/>
                  </a:cxn>
                  <a:cxn ang="0">
                    <a:pos x="148" y="70"/>
                  </a:cxn>
                  <a:cxn ang="0">
                    <a:pos x="176" y="72"/>
                  </a:cxn>
                  <a:cxn ang="0">
                    <a:pos x="184" y="70"/>
                  </a:cxn>
                  <a:cxn ang="0">
                    <a:pos x="192" y="68"/>
                  </a:cxn>
                  <a:cxn ang="0">
                    <a:pos x="192" y="66"/>
                  </a:cxn>
                  <a:cxn ang="0">
                    <a:pos x="192" y="62"/>
                  </a:cxn>
                  <a:cxn ang="0">
                    <a:pos x="188" y="58"/>
                  </a:cxn>
                  <a:cxn ang="0">
                    <a:pos x="188" y="58"/>
                  </a:cxn>
                  <a:cxn ang="0">
                    <a:pos x="174" y="42"/>
                  </a:cxn>
                  <a:cxn ang="0">
                    <a:pos x="166" y="34"/>
                  </a:cxn>
                  <a:cxn ang="0">
                    <a:pos x="156" y="26"/>
                  </a:cxn>
                  <a:cxn ang="0">
                    <a:pos x="144" y="18"/>
                  </a:cxn>
                  <a:cxn ang="0">
                    <a:pos x="130" y="12"/>
                  </a:cxn>
                  <a:cxn ang="0">
                    <a:pos x="114" y="10"/>
                  </a:cxn>
                  <a:cxn ang="0">
                    <a:pos x="96" y="10"/>
                  </a:cxn>
                  <a:cxn ang="0">
                    <a:pos x="96" y="10"/>
                  </a:cxn>
                  <a:cxn ang="0">
                    <a:pos x="76" y="8"/>
                  </a:cxn>
                  <a:cxn ang="0">
                    <a:pos x="58" y="6"/>
                  </a:cxn>
                  <a:cxn ang="0">
                    <a:pos x="30" y="2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16"/>
                  </a:cxn>
                  <a:cxn ang="0">
                    <a:pos x="2" y="16"/>
                  </a:cxn>
                </a:cxnLst>
                <a:rect l="0" t="0" r="r" b="b"/>
                <a:pathLst>
                  <a:path w="192" h="76">
                    <a:moveTo>
                      <a:pt x="2" y="16"/>
                    </a:moveTo>
                    <a:lnTo>
                      <a:pt x="2" y="16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2" y="42"/>
                    </a:lnTo>
                    <a:lnTo>
                      <a:pt x="26" y="46"/>
                    </a:lnTo>
                    <a:lnTo>
                      <a:pt x="26" y="52"/>
                    </a:lnTo>
                    <a:lnTo>
                      <a:pt x="28" y="56"/>
                    </a:lnTo>
                    <a:lnTo>
                      <a:pt x="30" y="62"/>
                    </a:lnTo>
                    <a:lnTo>
                      <a:pt x="36" y="66"/>
                    </a:lnTo>
                    <a:lnTo>
                      <a:pt x="46" y="72"/>
                    </a:lnTo>
                    <a:lnTo>
                      <a:pt x="46" y="72"/>
                    </a:lnTo>
                    <a:lnTo>
                      <a:pt x="56" y="76"/>
                    </a:lnTo>
                    <a:lnTo>
                      <a:pt x="66" y="76"/>
                    </a:lnTo>
                    <a:lnTo>
                      <a:pt x="72" y="76"/>
                    </a:lnTo>
                    <a:lnTo>
                      <a:pt x="80" y="74"/>
                    </a:lnTo>
                    <a:lnTo>
                      <a:pt x="94" y="68"/>
                    </a:lnTo>
                    <a:lnTo>
                      <a:pt x="104" y="66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48" y="70"/>
                    </a:lnTo>
                    <a:lnTo>
                      <a:pt x="176" y="72"/>
                    </a:lnTo>
                    <a:lnTo>
                      <a:pt x="184" y="70"/>
                    </a:lnTo>
                    <a:lnTo>
                      <a:pt x="192" y="68"/>
                    </a:lnTo>
                    <a:lnTo>
                      <a:pt x="192" y="66"/>
                    </a:lnTo>
                    <a:lnTo>
                      <a:pt x="192" y="62"/>
                    </a:lnTo>
                    <a:lnTo>
                      <a:pt x="188" y="58"/>
                    </a:lnTo>
                    <a:lnTo>
                      <a:pt x="188" y="58"/>
                    </a:lnTo>
                    <a:lnTo>
                      <a:pt x="174" y="42"/>
                    </a:lnTo>
                    <a:lnTo>
                      <a:pt x="166" y="34"/>
                    </a:lnTo>
                    <a:lnTo>
                      <a:pt x="156" y="26"/>
                    </a:lnTo>
                    <a:lnTo>
                      <a:pt x="144" y="18"/>
                    </a:lnTo>
                    <a:lnTo>
                      <a:pt x="130" y="12"/>
                    </a:lnTo>
                    <a:lnTo>
                      <a:pt x="114" y="10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76" y="8"/>
                    </a:lnTo>
                    <a:lnTo>
                      <a:pt x="58" y="6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69" name="Freeform 6108">
                <a:extLst>
                  <a:ext uri="{FF2B5EF4-FFF2-40B4-BE49-F238E27FC236}">
                    <a16:creationId xmlns:a16="http://schemas.microsoft.com/office/drawing/2014/main" id="{AE34FBDD-7042-44AC-90B3-EC37B5E76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760" y="1103313"/>
                <a:ext cx="29210" cy="11430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8"/>
                  </a:cxn>
                  <a:cxn ang="0">
                    <a:pos x="8" y="18"/>
                  </a:cxn>
                  <a:cxn ang="0">
                    <a:pos x="14" y="18"/>
                  </a:cxn>
                  <a:cxn ang="0">
                    <a:pos x="30" y="12"/>
                  </a:cxn>
                  <a:cxn ang="0">
                    <a:pos x="42" y="4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2" y="2"/>
                  </a:cxn>
                  <a:cxn ang="0">
                    <a:pos x="16" y="6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2" y="18"/>
                  </a:cxn>
                  <a:cxn ang="0">
                    <a:pos x="2" y="18"/>
                  </a:cxn>
                </a:cxnLst>
                <a:rect l="0" t="0" r="r" b="b"/>
                <a:pathLst>
                  <a:path w="46" h="18">
                    <a:moveTo>
                      <a:pt x="2" y="18"/>
                    </a:moveTo>
                    <a:lnTo>
                      <a:pt x="2" y="18"/>
                    </a:lnTo>
                    <a:lnTo>
                      <a:pt x="8" y="18"/>
                    </a:lnTo>
                    <a:lnTo>
                      <a:pt x="14" y="18"/>
                    </a:lnTo>
                    <a:lnTo>
                      <a:pt x="30" y="12"/>
                    </a:lnTo>
                    <a:lnTo>
                      <a:pt x="42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2" y="2"/>
                    </a:lnTo>
                    <a:lnTo>
                      <a:pt x="16" y="6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70" name="Freeform 6109">
                <a:extLst>
                  <a:ext uri="{FF2B5EF4-FFF2-40B4-BE49-F238E27FC236}">
                    <a16:creationId xmlns:a16="http://schemas.microsoft.com/office/drawing/2014/main" id="{AFECA511-DE09-4AA9-A967-99AA19EE6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530" y="1190943"/>
                <a:ext cx="138430" cy="102870"/>
              </a:xfrm>
              <a:custGeom>
                <a:avLst/>
                <a:gdLst/>
                <a:ahLst/>
                <a:cxnLst>
                  <a:cxn ang="0">
                    <a:pos x="166" y="92"/>
                  </a:cxn>
                  <a:cxn ang="0">
                    <a:pos x="186" y="66"/>
                  </a:cxn>
                  <a:cxn ang="0">
                    <a:pos x="216" y="36"/>
                  </a:cxn>
                  <a:cxn ang="0">
                    <a:pos x="218" y="28"/>
                  </a:cxn>
                  <a:cxn ang="0">
                    <a:pos x="216" y="22"/>
                  </a:cxn>
                  <a:cxn ang="0">
                    <a:pos x="204" y="16"/>
                  </a:cxn>
                  <a:cxn ang="0">
                    <a:pos x="190" y="12"/>
                  </a:cxn>
                  <a:cxn ang="0">
                    <a:pos x="172" y="12"/>
                  </a:cxn>
                  <a:cxn ang="0">
                    <a:pos x="156" y="16"/>
                  </a:cxn>
                  <a:cxn ang="0">
                    <a:pos x="140" y="12"/>
                  </a:cxn>
                  <a:cxn ang="0">
                    <a:pos x="122" y="4"/>
                  </a:cxn>
                  <a:cxn ang="0">
                    <a:pos x="106" y="0"/>
                  </a:cxn>
                  <a:cxn ang="0">
                    <a:pos x="84" y="0"/>
                  </a:cxn>
                  <a:cxn ang="0">
                    <a:pos x="48" y="6"/>
                  </a:cxn>
                  <a:cxn ang="0">
                    <a:pos x="20" y="16"/>
                  </a:cxn>
                  <a:cxn ang="0">
                    <a:pos x="16" y="24"/>
                  </a:cxn>
                  <a:cxn ang="0">
                    <a:pos x="22" y="30"/>
                  </a:cxn>
                  <a:cxn ang="0">
                    <a:pos x="18" y="32"/>
                  </a:cxn>
                  <a:cxn ang="0">
                    <a:pos x="6" y="32"/>
                  </a:cxn>
                  <a:cxn ang="0">
                    <a:pos x="0" y="48"/>
                  </a:cxn>
                  <a:cxn ang="0">
                    <a:pos x="0" y="74"/>
                  </a:cxn>
                  <a:cxn ang="0">
                    <a:pos x="2" y="98"/>
                  </a:cxn>
                  <a:cxn ang="0">
                    <a:pos x="10" y="114"/>
                  </a:cxn>
                  <a:cxn ang="0">
                    <a:pos x="20" y="134"/>
                  </a:cxn>
                  <a:cxn ang="0">
                    <a:pos x="20" y="142"/>
                  </a:cxn>
                  <a:cxn ang="0">
                    <a:pos x="22" y="154"/>
                  </a:cxn>
                  <a:cxn ang="0">
                    <a:pos x="30" y="156"/>
                  </a:cxn>
                  <a:cxn ang="0">
                    <a:pos x="54" y="156"/>
                  </a:cxn>
                  <a:cxn ang="0">
                    <a:pos x="62" y="160"/>
                  </a:cxn>
                  <a:cxn ang="0">
                    <a:pos x="70" y="160"/>
                  </a:cxn>
                  <a:cxn ang="0">
                    <a:pos x="76" y="146"/>
                  </a:cxn>
                  <a:cxn ang="0">
                    <a:pos x="82" y="138"/>
                  </a:cxn>
                  <a:cxn ang="0">
                    <a:pos x="90" y="132"/>
                  </a:cxn>
                  <a:cxn ang="0">
                    <a:pos x="90" y="122"/>
                  </a:cxn>
                  <a:cxn ang="0">
                    <a:pos x="86" y="114"/>
                  </a:cxn>
                  <a:cxn ang="0">
                    <a:pos x="84" y="106"/>
                  </a:cxn>
                  <a:cxn ang="0">
                    <a:pos x="88" y="104"/>
                  </a:cxn>
                  <a:cxn ang="0">
                    <a:pos x="112" y="106"/>
                  </a:cxn>
                  <a:cxn ang="0">
                    <a:pos x="142" y="106"/>
                  </a:cxn>
                  <a:cxn ang="0">
                    <a:pos x="156" y="102"/>
                  </a:cxn>
                  <a:cxn ang="0">
                    <a:pos x="166" y="92"/>
                  </a:cxn>
                </a:cxnLst>
                <a:rect l="0" t="0" r="r" b="b"/>
                <a:pathLst>
                  <a:path w="218" h="162">
                    <a:moveTo>
                      <a:pt x="166" y="92"/>
                    </a:moveTo>
                    <a:lnTo>
                      <a:pt x="166" y="92"/>
                    </a:lnTo>
                    <a:lnTo>
                      <a:pt x="176" y="80"/>
                    </a:lnTo>
                    <a:lnTo>
                      <a:pt x="186" y="66"/>
                    </a:lnTo>
                    <a:lnTo>
                      <a:pt x="208" y="46"/>
                    </a:lnTo>
                    <a:lnTo>
                      <a:pt x="216" y="36"/>
                    </a:lnTo>
                    <a:lnTo>
                      <a:pt x="218" y="32"/>
                    </a:lnTo>
                    <a:lnTo>
                      <a:pt x="218" y="28"/>
                    </a:lnTo>
                    <a:lnTo>
                      <a:pt x="218" y="24"/>
                    </a:lnTo>
                    <a:lnTo>
                      <a:pt x="216" y="22"/>
                    </a:lnTo>
                    <a:lnTo>
                      <a:pt x="210" y="18"/>
                    </a:lnTo>
                    <a:lnTo>
                      <a:pt x="204" y="16"/>
                    </a:lnTo>
                    <a:lnTo>
                      <a:pt x="204" y="16"/>
                    </a:lnTo>
                    <a:lnTo>
                      <a:pt x="190" y="12"/>
                    </a:lnTo>
                    <a:lnTo>
                      <a:pt x="180" y="12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16"/>
                    </a:lnTo>
                    <a:lnTo>
                      <a:pt x="148" y="16"/>
                    </a:lnTo>
                    <a:lnTo>
                      <a:pt x="140" y="12"/>
                    </a:lnTo>
                    <a:lnTo>
                      <a:pt x="140" y="12"/>
                    </a:lnTo>
                    <a:lnTo>
                      <a:pt x="122" y="4"/>
                    </a:lnTo>
                    <a:lnTo>
                      <a:pt x="114" y="2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0" y="10"/>
                    </a:lnTo>
                    <a:lnTo>
                      <a:pt x="20" y="16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8" y="30"/>
                    </a:lnTo>
                    <a:lnTo>
                      <a:pt x="6" y="32"/>
                    </a:lnTo>
                    <a:lnTo>
                      <a:pt x="4" y="36"/>
                    </a:lnTo>
                    <a:lnTo>
                      <a:pt x="0" y="4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88"/>
                    </a:lnTo>
                    <a:lnTo>
                      <a:pt x="2" y="98"/>
                    </a:lnTo>
                    <a:lnTo>
                      <a:pt x="6" y="108"/>
                    </a:lnTo>
                    <a:lnTo>
                      <a:pt x="10" y="114"/>
                    </a:lnTo>
                    <a:lnTo>
                      <a:pt x="18" y="126"/>
                    </a:lnTo>
                    <a:lnTo>
                      <a:pt x="20" y="134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0" y="150"/>
                    </a:lnTo>
                    <a:lnTo>
                      <a:pt x="22" y="154"/>
                    </a:lnTo>
                    <a:lnTo>
                      <a:pt x="26" y="156"/>
                    </a:lnTo>
                    <a:lnTo>
                      <a:pt x="30" y="156"/>
                    </a:lnTo>
                    <a:lnTo>
                      <a:pt x="46" y="156"/>
                    </a:lnTo>
                    <a:lnTo>
                      <a:pt x="54" y="156"/>
                    </a:lnTo>
                    <a:lnTo>
                      <a:pt x="62" y="160"/>
                    </a:lnTo>
                    <a:lnTo>
                      <a:pt x="62" y="160"/>
                    </a:lnTo>
                    <a:lnTo>
                      <a:pt x="68" y="162"/>
                    </a:lnTo>
                    <a:lnTo>
                      <a:pt x="70" y="160"/>
                    </a:lnTo>
                    <a:lnTo>
                      <a:pt x="76" y="146"/>
                    </a:lnTo>
                    <a:lnTo>
                      <a:pt x="76" y="146"/>
                    </a:lnTo>
                    <a:lnTo>
                      <a:pt x="78" y="140"/>
                    </a:lnTo>
                    <a:lnTo>
                      <a:pt x="82" y="138"/>
                    </a:lnTo>
                    <a:lnTo>
                      <a:pt x="88" y="134"/>
                    </a:lnTo>
                    <a:lnTo>
                      <a:pt x="90" y="132"/>
                    </a:lnTo>
                    <a:lnTo>
                      <a:pt x="90" y="128"/>
                    </a:lnTo>
                    <a:lnTo>
                      <a:pt x="90" y="12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4" y="110"/>
                    </a:lnTo>
                    <a:lnTo>
                      <a:pt x="84" y="106"/>
                    </a:lnTo>
                    <a:lnTo>
                      <a:pt x="86" y="104"/>
                    </a:lnTo>
                    <a:lnTo>
                      <a:pt x="88" y="104"/>
                    </a:lnTo>
                    <a:lnTo>
                      <a:pt x="98" y="104"/>
                    </a:lnTo>
                    <a:lnTo>
                      <a:pt x="112" y="106"/>
                    </a:lnTo>
                    <a:lnTo>
                      <a:pt x="128" y="108"/>
                    </a:lnTo>
                    <a:lnTo>
                      <a:pt x="142" y="106"/>
                    </a:lnTo>
                    <a:lnTo>
                      <a:pt x="150" y="106"/>
                    </a:lnTo>
                    <a:lnTo>
                      <a:pt x="156" y="102"/>
                    </a:lnTo>
                    <a:lnTo>
                      <a:pt x="162" y="98"/>
                    </a:lnTo>
                    <a:lnTo>
                      <a:pt x="166" y="92"/>
                    </a:lnTo>
                    <a:lnTo>
                      <a:pt x="166" y="9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71" name="Freeform 6110">
                <a:extLst>
                  <a:ext uri="{FF2B5EF4-FFF2-40B4-BE49-F238E27FC236}">
                    <a16:creationId xmlns:a16="http://schemas.microsoft.com/office/drawing/2014/main" id="{0788F913-6E7F-46F5-9610-270AD1D9A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970" y="1573213"/>
                <a:ext cx="176530" cy="121920"/>
              </a:xfrm>
              <a:custGeom>
                <a:avLst/>
                <a:gdLst/>
                <a:ahLst/>
                <a:cxnLst>
                  <a:cxn ang="0">
                    <a:pos x="272" y="132"/>
                  </a:cxn>
                  <a:cxn ang="0">
                    <a:pos x="258" y="122"/>
                  </a:cxn>
                  <a:cxn ang="0">
                    <a:pos x="250" y="126"/>
                  </a:cxn>
                  <a:cxn ang="0">
                    <a:pos x="236" y="124"/>
                  </a:cxn>
                  <a:cxn ang="0">
                    <a:pos x="228" y="120"/>
                  </a:cxn>
                  <a:cxn ang="0">
                    <a:pos x="220" y="102"/>
                  </a:cxn>
                  <a:cxn ang="0">
                    <a:pos x="212" y="88"/>
                  </a:cxn>
                  <a:cxn ang="0">
                    <a:pos x="192" y="78"/>
                  </a:cxn>
                  <a:cxn ang="0">
                    <a:pos x="178" y="72"/>
                  </a:cxn>
                  <a:cxn ang="0">
                    <a:pos x="140" y="46"/>
                  </a:cxn>
                  <a:cxn ang="0">
                    <a:pos x="122" y="34"/>
                  </a:cxn>
                  <a:cxn ang="0">
                    <a:pos x="110" y="34"/>
                  </a:cxn>
                  <a:cxn ang="0">
                    <a:pos x="106" y="36"/>
                  </a:cxn>
                  <a:cxn ang="0">
                    <a:pos x="100" y="40"/>
                  </a:cxn>
                  <a:cxn ang="0">
                    <a:pos x="96" y="38"/>
                  </a:cxn>
                  <a:cxn ang="0">
                    <a:pos x="86" y="24"/>
                  </a:cxn>
                  <a:cxn ang="0">
                    <a:pos x="76" y="8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54" y="6"/>
                  </a:cxn>
                  <a:cxn ang="0">
                    <a:pos x="42" y="26"/>
                  </a:cxn>
                  <a:cxn ang="0">
                    <a:pos x="36" y="58"/>
                  </a:cxn>
                  <a:cxn ang="0">
                    <a:pos x="34" y="90"/>
                  </a:cxn>
                  <a:cxn ang="0">
                    <a:pos x="38" y="106"/>
                  </a:cxn>
                  <a:cxn ang="0">
                    <a:pos x="38" y="116"/>
                  </a:cxn>
                  <a:cxn ang="0">
                    <a:pos x="34" y="124"/>
                  </a:cxn>
                  <a:cxn ang="0">
                    <a:pos x="18" y="134"/>
                  </a:cxn>
                  <a:cxn ang="0">
                    <a:pos x="4" y="142"/>
                  </a:cxn>
                  <a:cxn ang="0">
                    <a:pos x="0" y="150"/>
                  </a:cxn>
                  <a:cxn ang="0">
                    <a:pos x="4" y="158"/>
                  </a:cxn>
                  <a:cxn ang="0">
                    <a:pos x="4" y="160"/>
                  </a:cxn>
                  <a:cxn ang="0">
                    <a:pos x="16" y="162"/>
                  </a:cxn>
                  <a:cxn ang="0">
                    <a:pos x="50" y="156"/>
                  </a:cxn>
                  <a:cxn ang="0">
                    <a:pos x="64" y="156"/>
                  </a:cxn>
                  <a:cxn ang="0">
                    <a:pos x="66" y="162"/>
                  </a:cxn>
                  <a:cxn ang="0">
                    <a:pos x="66" y="166"/>
                  </a:cxn>
                  <a:cxn ang="0">
                    <a:pos x="70" y="182"/>
                  </a:cxn>
                  <a:cxn ang="0">
                    <a:pos x="82" y="190"/>
                  </a:cxn>
                  <a:cxn ang="0">
                    <a:pos x="96" y="190"/>
                  </a:cxn>
                  <a:cxn ang="0">
                    <a:pos x="110" y="176"/>
                  </a:cxn>
                  <a:cxn ang="0">
                    <a:pos x="114" y="166"/>
                  </a:cxn>
                  <a:cxn ang="0">
                    <a:pos x="124" y="160"/>
                  </a:cxn>
                  <a:cxn ang="0">
                    <a:pos x="134" y="158"/>
                  </a:cxn>
                  <a:cxn ang="0">
                    <a:pos x="142" y="150"/>
                  </a:cxn>
                  <a:cxn ang="0">
                    <a:pos x="144" y="142"/>
                  </a:cxn>
                  <a:cxn ang="0">
                    <a:pos x="154" y="128"/>
                  </a:cxn>
                  <a:cxn ang="0">
                    <a:pos x="170" y="124"/>
                  </a:cxn>
                  <a:cxn ang="0">
                    <a:pos x="184" y="130"/>
                  </a:cxn>
                  <a:cxn ang="0">
                    <a:pos x="192" y="142"/>
                  </a:cxn>
                  <a:cxn ang="0">
                    <a:pos x="194" y="148"/>
                  </a:cxn>
                  <a:cxn ang="0">
                    <a:pos x="198" y="154"/>
                  </a:cxn>
                  <a:cxn ang="0">
                    <a:pos x="214" y="156"/>
                  </a:cxn>
                  <a:cxn ang="0">
                    <a:pos x="232" y="160"/>
                  </a:cxn>
                  <a:cxn ang="0">
                    <a:pos x="254" y="162"/>
                  </a:cxn>
                  <a:cxn ang="0">
                    <a:pos x="272" y="158"/>
                  </a:cxn>
                  <a:cxn ang="0">
                    <a:pos x="278" y="148"/>
                  </a:cxn>
                  <a:cxn ang="0">
                    <a:pos x="272" y="132"/>
                  </a:cxn>
                </a:cxnLst>
                <a:rect l="0" t="0" r="r" b="b"/>
                <a:pathLst>
                  <a:path w="278" h="192">
                    <a:moveTo>
                      <a:pt x="272" y="132"/>
                    </a:moveTo>
                    <a:lnTo>
                      <a:pt x="272" y="132"/>
                    </a:lnTo>
                    <a:lnTo>
                      <a:pt x="262" y="122"/>
                    </a:lnTo>
                    <a:lnTo>
                      <a:pt x="258" y="122"/>
                    </a:lnTo>
                    <a:lnTo>
                      <a:pt x="256" y="122"/>
                    </a:lnTo>
                    <a:lnTo>
                      <a:pt x="250" y="126"/>
                    </a:lnTo>
                    <a:lnTo>
                      <a:pt x="244" y="126"/>
                    </a:lnTo>
                    <a:lnTo>
                      <a:pt x="236" y="124"/>
                    </a:lnTo>
                    <a:lnTo>
                      <a:pt x="236" y="124"/>
                    </a:lnTo>
                    <a:lnTo>
                      <a:pt x="228" y="120"/>
                    </a:lnTo>
                    <a:lnTo>
                      <a:pt x="224" y="114"/>
                    </a:lnTo>
                    <a:lnTo>
                      <a:pt x="220" y="102"/>
                    </a:lnTo>
                    <a:lnTo>
                      <a:pt x="218" y="96"/>
                    </a:lnTo>
                    <a:lnTo>
                      <a:pt x="212" y="88"/>
                    </a:lnTo>
                    <a:lnTo>
                      <a:pt x="204" y="82"/>
                    </a:lnTo>
                    <a:lnTo>
                      <a:pt x="192" y="78"/>
                    </a:lnTo>
                    <a:lnTo>
                      <a:pt x="192" y="78"/>
                    </a:lnTo>
                    <a:lnTo>
                      <a:pt x="178" y="72"/>
                    </a:lnTo>
                    <a:lnTo>
                      <a:pt x="164" y="64"/>
                    </a:lnTo>
                    <a:lnTo>
                      <a:pt x="140" y="46"/>
                    </a:lnTo>
                    <a:lnTo>
                      <a:pt x="130" y="38"/>
                    </a:lnTo>
                    <a:lnTo>
                      <a:pt x="122" y="34"/>
                    </a:lnTo>
                    <a:lnTo>
                      <a:pt x="114" y="32"/>
                    </a:lnTo>
                    <a:lnTo>
                      <a:pt x="110" y="34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4" y="38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0" y="32"/>
                    </a:lnTo>
                    <a:lnTo>
                      <a:pt x="86" y="24"/>
                    </a:lnTo>
                    <a:lnTo>
                      <a:pt x="82" y="14"/>
                    </a:lnTo>
                    <a:lnTo>
                      <a:pt x="76" y="8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4" y="6"/>
                    </a:lnTo>
                    <a:lnTo>
                      <a:pt x="48" y="14"/>
                    </a:lnTo>
                    <a:lnTo>
                      <a:pt x="42" y="26"/>
                    </a:lnTo>
                    <a:lnTo>
                      <a:pt x="38" y="42"/>
                    </a:lnTo>
                    <a:lnTo>
                      <a:pt x="36" y="58"/>
                    </a:lnTo>
                    <a:lnTo>
                      <a:pt x="34" y="74"/>
                    </a:lnTo>
                    <a:lnTo>
                      <a:pt x="34" y="90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8" y="112"/>
                    </a:lnTo>
                    <a:lnTo>
                      <a:pt x="38" y="116"/>
                    </a:lnTo>
                    <a:lnTo>
                      <a:pt x="36" y="122"/>
                    </a:lnTo>
                    <a:lnTo>
                      <a:pt x="34" y="124"/>
                    </a:lnTo>
                    <a:lnTo>
                      <a:pt x="26" y="130"/>
                    </a:lnTo>
                    <a:lnTo>
                      <a:pt x="18" y="134"/>
                    </a:lnTo>
                    <a:lnTo>
                      <a:pt x="10" y="138"/>
                    </a:lnTo>
                    <a:lnTo>
                      <a:pt x="4" y="142"/>
                    </a:lnTo>
                    <a:lnTo>
                      <a:pt x="2" y="146"/>
                    </a:lnTo>
                    <a:lnTo>
                      <a:pt x="0" y="150"/>
                    </a:lnTo>
                    <a:lnTo>
                      <a:pt x="2" y="154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60"/>
                    </a:lnTo>
                    <a:lnTo>
                      <a:pt x="8" y="162"/>
                    </a:lnTo>
                    <a:lnTo>
                      <a:pt x="16" y="162"/>
                    </a:lnTo>
                    <a:lnTo>
                      <a:pt x="38" y="158"/>
                    </a:lnTo>
                    <a:lnTo>
                      <a:pt x="50" y="156"/>
                    </a:lnTo>
                    <a:lnTo>
                      <a:pt x="60" y="156"/>
                    </a:lnTo>
                    <a:lnTo>
                      <a:pt x="64" y="156"/>
                    </a:lnTo>
                    <a:lnTo>
                      <a:pt x="66" y="158"/>
                    </a:lnTo>
                    <a:lnTo>
                      <a:pt x="66" y="162"/>
                    </a:lnTo>
                    <a:lnTo>
                      <a:pt x="66" y="166"/>
                    </a:lnTo>
                    <a:lnTo>
                      <a:pt x="66" y="166"/>
                    </a:lnTo>
                    <a:lnTo>
                      <a:pt x="66" y="174"/>
                    </a:lnTo>
                    <a:lnTo>
                      <a:pt x="70" y="182"/>
                    </a:lnTo>
                    <a:lnTo>
                      <a:pt x="74" y="188"/>
                    </a:lnTo>
                    <a:lnTo>
                      <a:pt x="82" y="190"/>
                    </a:lnTo>
                    <a:lnTo>
                      <a:pt x="88" y="192"/>
                    </a:lnTo>
                    <a:lnTo>
                      <a:pt x="96" y="190"/>
                    </a:lnTo>
                    <a:lnTo>
                      <a:pt x="104" y="184"/>
                    </a:lnTo>
                    <a:lnTo>
                      <a:pt x="110" y="176"/>
                    </a:lnTo>
                    <a:lnTo>
                      <a:pt x="110" y="176"/>
                    </a:lnTo>
                    <a:lnTo>
                      <a:pt x="114" y="166"/>
                    </a:lnTo>
                    <a:lnTo>
                      <a:pt x="120" y="162"/>
                    </a:lnTo>
                    <a:lnTo>
                      <a:pt x="124" y="160"/>
                    </a:lnTo>
                    <a:lnTo>
                      <a:pt x="130" y="158"/>
                    </a:lnTo>
                    <a:lnTo>
                      <a:pt x="134" y="158"/>
                    </a:lnTo>
                    <a:lnTo>
                      <a:pt x="138" y="156"/>
                    </a:lnTo>
                    <a:lnTo>
                      <a:pt x="142" y="150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8" y="134"/>
                    </a:lnTo>
                    <a:lnTo>
                      <a:pt x="154" y="128"/>
                    </a:lnTo>
                    <a:lnTo>
                      <a:pt x="162" y="124"/>
                    </a:lnTo>
                    <a:lnTo>
                      <a:pt x="170" y="124"/>
                    </a:lnTo>
                    <a:lnTo>
                      <a:pt x="178" y="126"/>
                    </a:lnTo>
                    <a:lnTo>
                      <a:pt x="184" y="130"/>
                    </a:lnTo>
                    <a:lnTo>
                      <a:pt x="190" y="136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4" y="148"/>
                    </a:lnTo>
                    <a:lnTo>
                      <a:pt x="196" y="152"/>
                    </a:lnTo>
                    <a:lnTo>
                      <a:pt x="198" y="154"/>
                    </a:lnTo>
                    <a:lnTo>
                      <a:pt x="202" y="156"/>
                    </a:lnTo>
                    <a:lnTo>
                      <a:pt x="214" y="156"/>
                    </a:lnTo>
                    <a:lnTo>
                      <a:pt x="232" y="160"/>
                    </a:lnTo>
                    <a:lnTo>
                      <a:pt x="232" y="160"/>
                    </a:lnTo>
                    <a:lnTo>
                      <a:pt x="244" y="162"/>
                    </a:lnTo>
                    <a:lnTo>
                      <a:pt x="254" y="162"/>
                    </a:lnTo>
                    <a:lnTo>
                      <a:pt x="264" y="160"/>
                    </a:lnTo>
                    <a:lnTo>
                      <a:pt x="272" y="158"/>
                    </a:lnTo>
                    <a:lnTo>
                      <a:pt x="276" y="154"/>
                    </a:lnTo>
                    <a:lnTo>
                      <a:pt x="278" y="148"/>
                    </a:lnTo>
                    <a:lnTo>
                      <a:pt x="278" y="140"/>
                    </a:lnTo>
                    <a:lnTo>
                      <a:pt x="272" y="132"/>
                    </a:lnTo>
                    <a:lnTo>
                      <a:pt x="272" y="1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72" name="Freeform 6111">
                <a:extLst>
                  <a:ext uri="{FF2B5EF4-FFF2-40B4-BE49-F238E27FC236}">
                    <a16:creationId xmlns:a16="http://schemas.microsoft.com/office/drawing/2014/main" id="{E5AC1360-3AA8-422E-BD82-4007E4B57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050" y="1465263"/>
                <a:ext cx="15240" cy="24130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8"/>
                  </a:cxn>
                  <a:cxn ang="0">
                    <a:pos x="12" y="36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6"/>
                  </a:cxn>
                  <a:cxn ang="0">
                    <a:pos x="24" y="30"/>
                  </a:cxn>
                  <a:cxn ang="0">
                    <a:pos x="24" y="1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4" y="28"/>
                  </a:cxn>
                </a:cxnLst>
                <a:rect l="0" t="0" r="r" b="b"/>
                <a:pathLst>
                  <a:path w="24" h="38">
                    <a:moveTo>
                      <a:pt x="4" y="28"/>
                    </a:moveTo>
                    <a:lnTo>
                      <a:pt x="4" y="28"/>
                    </a:lnTo>
                    <a:lnTo>
                      <a:pt x="12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6"/>
                    </a:lnTo>
                    <a:lnTo>
                      <a:pt x="24" y="30"/>
                    </a:lnTo>
                    <a:lnTo>
                      <a:pt x="24" y="1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4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73" name="Freeform 6112">
                <a:extLst>
                  <a:ext uri="{FF2B5EF4-FFF2-40B4-BE49-F238E27FC236}">
                    <a16:creationId xmlns:a16="http://schemas.microsoft.com/office/drawing/2014/main" id="{77AA563D-B745-4E32-ADF8-FDB9FD155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060" y="1697673"/>
                <a:ext cx="52070" cy="36830"/>
              </a:xfrm>
              <a:custGeom>
                <a:avLst/>
                <a:gdLst/>
                <a:ahLst/>
                <a:cxnLst>
                  <a:cxn ang="0">
                    <a:pos x="78" y="4"/>
                  </a:cxn>
                  <a:cxn ang="0">
                    <a:pos x="78" y="4"/>
                  </a:cxn>
                  <a:cxn ang="0">
                    <a:pos x="72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38" y="6"/>
                  </a:cxn>
                  <a:cxn ang="0">
                    <a:pos x="24" y="14"/>
                  </a:cxn>
                  <a:cxn ang="0">
                    <a:pos x="12" y="22"/>
                  </a:cxn>
                  <a:cxn ang="0">
                    <a:pos x="4" y="32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6" y="52"/>
                  </a:cxn>
                  <a:cxn ang="0">
                    <a:pos x="6" y="52"/>
                  </a:cxn>
                  <a:cxn ang="0">
                    <a:pos x="10" y="56"/>
                  </a:cxn>
                  <a:cxn ang="0">
                    <a:pos x="16" y="58"/>
                  </a:cxn>
                  <a:cxn ang="0">
                    <a:pos x="22" y="58"/>
                  </a:cxn>
                  <a:cxn ang="0">
                    <a:pos x="28" y="56"/>
                  </a:cxn>
                  <a:cxn ang="0">
                    <a:pos x="42" y="50"/>
                  </a:cxn>
                  <a:cxn ang="0">
                    <a:pos x="58" y="42"/>
                  </a:cxn>
                  <a:cxn ang="0">
                    <a:pos x="70" y="32"/>
                  </a:cxn>
                  <a:cxn ang="0">
                    <a:pos x="78" y="20"/>
                  </a:cxn>
                  <a:cxn ang="0">
                    <a:pos x="80" y="16"/>
                  </a:cxn>
                  <a:cxn ang="0">
                    <a:pos x="82" y="10"/>
                  </a:cxn>
                  <a:cxn ang="0">
                    <a:pos x="80" y="6"/>
                  </a:cxn>
                  <a:cxn ang="0">
                    <a:pos x="78" y="4"/>
                  </a:cxn>
                  <a:cxn ang="0">
                    <a:pos x="78" y="4"/>
                  </a:cxn>
                </a:cxnLst>
                <a:rect l="0" t="0" r="r" b="b"/>
                <a:pathLst>
                  <a:path w="82" h="58">
                    <a:moveTo>
                      <a:pt x="78" y="4"/>
                    </a:moveTo>
                    <a:lnTo>
                      <a:pt x="78" y="4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38" y="6"/>
                    </a:lnTo>
                    <a:lnTo>
                      <a:pt x="24" y="14"/>
                    </a:lnTo>
                    <a:lnTo>
                      <a:pt x="12" y="22"/>
                    </a:lnTo>
                    <a:lnTo>
                      <a:pt x="4" y="32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16" y="58"/>
                    </a:lnTo>
                    <a:lnTo>
                      <a:pt x="22" y="58"/>
                    </a:lnTo>
                    <a:lnTo>
                      <a:pt x="28" y="56"/>
                    </a:lnTo>
                    <a:lnTo>
                      <a:pt x="42" y="50"/>
                    </a:lnTo>
                    <a:lnTo>
                      <a:pt x="58" y="42"/>
                    </a:lnTo>
                    <a:lnTo>
                      <a:pt x="70" y="32"/>
                    </a:lnTo>
                    <a:lnTo>
                      <a:pt x="78" y="20"/>
                    </a:lnTo>
                    <a:lnTo>
                      <a:pt x="80" y="16"/>
                    </a:lnTo>
                    <a:lnTo>
                      <a:pt x="82" y="10"/>
                    </a:lnTo>
                    <a:lnTo>
                      <a:pt x="80" y="6"/>
                    </a:lnTo>
                    <a:lnTo>
                      <a:pt x="78" y="4"/>
                    </a:lnTo>
                    <a:lnTo>
                      <a:pt x="78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74" name="Freeform 6113">
                <a:extLst>
                  <a:ext uri="{FF2B5EF4-FFF2-40B4-BE49-F238E27FC236}">
                    <a16:creationId xmlns:a16="http://schemas.microsoft.com/office/drawing/2014/main" id="{DB188D03-458F-426A-9F60-B7980D343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630" y="1230313"/>
                <a:ext cx="467360" cy="227330"/>
              </a:xfrm>
              <a:custGeom>
                <a:avLst/>
                <a:gdLst/>
                <a:ahLst/>
                <a:cxnLst>
                  <a:cxn ang="0">
                    <a:pos x="700" y="272"/>
                  </a:cxn>
                  <a:cxn ang="0">
                    <a:pos x="720" y="274"/>
                  </a:cxn>
                  <a:cxn ang="0">
                    <a:pos x="736" y="254"/>
                  </a:cxn>
                  <a:cxn ang="0">
                    <a:pos x="708" y="238"/>
                  </a:cxn>
                  <a:cxn ang="0">
                    <a:pos x="684" y="224"/>
                  </a:cxn>
                  <a:cxn ang="0">
                    <a:pos x="646" y="206"/>
                  </a:cxn>
                  <a:cxn ang="0">
                    <a:pos x="608" y="190"/>
                  </a:cxn>
                  <a:cxn ang="0">
                    <a:pos x="586" y="166"/>
                  </a:cxn>
                  <a:cxn ang="0">
                    <a:pos x="592" y="128"/>
                  </a:cxn>
                  <a:cxn ang="0">
                    <a:pos x="560" y="58"/>
                  </a:cxn>
                  <a:cxn ang="0">
                    <a:pos x="506" y="10"/>
                  </a:cxn>
                  <a:cxn ang="0">
                    <a:pos x="482" y="10"/>
                  </a:cxn>
                  <a:cxn ang="0">
                    <a:pos x="438" y="8"/>
                  </a:cxn>
                  <a:cxn ang="0">
                    <a:pos x="450" y="68"/>
                  </a:cxn>
                  <a:cxn ang="0">
                    <a:pos x="478" y="114"/>
                  </a:cxn>
                  <a:cxn ang="0">
                    <a:pos x="456" y="132"/>
                  </a:cxn>
                  <a:cxn ang="0">
                    <a:pos x="420" y="68"/>
                  </a:cxn>
                  <a:cxn ang="0">
                    <a:pos x="382" y="40"/>
                  </a:cxn>
                  <a:cxn ang="0">
                    <a:pos x="354" y="26"/>
                  </a:cxn>
                  <a:cxn ang="0">
                    <a:pos x="352" y="40"/>
                  </a:cxn>
                  <a:cxn ang="0">
                    <a:pos x="372" y="58"/>
                  </a:cxn>
                  <a:cxn ang="0">
                    <a:pos x="336" y="62"/>
                  </a:cxn>
                  <a:cxn ang="0">
                    <a:pos x="318" y="74"/>
                  </a:cxn>
                  <a:cxn ang="0">
                    <a:pos x="296" y="40"/>
                  </a:cxn>
                  <a:cxn ang="0">
                    <a:pos x="224" y="38"/>
                  </a:cxn>
                  <a:cxn ang="0">
                    <a:pos x="190" y="60"/>
                  </a:cxn>
                  <a:cxn ang="0">
                    <a:pos x="206" y="32"/>
                  </a:cxn>
                  <a:cxn ang="0">
                    <a:pos x="196" y="2"/>
                  </a:cxn>
                  <a:cxn ang="0">
                    <a:pos x="100" y="26"/>
                  </a:cxn>
                  <a:cxn ang="0">
                    <a:pos x="22" y="72"/>
                  </a:cxn>
                  <a:cxn ang="0">
                    <a:pos x="40" y="86"/>
                  </a:cxn>
                  <a:cxn ang="0">
                    <a:pos x="2" y="116"/>
                  </a:cxn>
                  <a:cxn ang="0">
                    <a:pos x="14" y="130"/>
                  </a:cxn>
                  <a:cxn ang="0">
                    <a:pos x="34" y="146"/>
                  </a:cxn>
                  <a:cxn ang="0">
                    <a:pos x="116" y="140"/>
                  </a:cxn>
                  <a:cxn ang="0">
                    <a:pos x="76" y="160"/>
                  </a:cxn>
                  <a:cxn ang="0">
                    <a:pos x="44" y="192"/>
                  </a:cxn>
                  <a:cxn ang="0">
                    <a:pos x="110" y="204"/>
                  </a:cxn>
                  <a:cxn ang="0">
                    <a:pos x="210" y="202"/>
                  </a:cxn>
                  <a:cxn ang="0">
                    <a:pos x="276" y="214"/>
                  </a:cxn>
                  <a:cxn ang="0">
                    <a:pos x="294" y="230"/>
                  </a:cxn>
                  <a:cxn ang="0">
                    <a:pos x="168" y="230"/>
                  </a:cxn>
                  <a:cxn ang="0">
                    <a:pos x="70" y="254"/>
                  </a:cxn>
                  <a:cxn ang="0">
                    <a:pos x="122" y="300"/>
                  </a:cxn>
                  <a:cxn ang="0">
                    <a:pos x="222" y="308"/>
                  </a:cxn>
                  <a:cxn ang="0">
                    <a:pos x="232" y="350"/>
                  </a:cxn>
                  <a:cxn ang="0">
                    <a:pos x="314" y="358"/>
                  </a:cxn>
                  <a:cxn ang="0">
                    <a:pos x="420" y="332"/>
                  </a:cxn>
                  <a:cxn ang="0">
                    <a:pos x="478" y="318"/>
                  </a:cxn>
                  <a:cxn ang="0">
                    <a:pos x="490" y="296"/>
                  </a:cxn>
                  <a:cxn ang="0">
                    <a:pos x="516" y="294"/>
                  </a:cxn>
                  <a:cxn ang="0">
                    <a:pos x="540" y="312"/>
                  </a:cxn>
                  <a:cxn ang="0">
                    <a:pos x="560" y="324"/>
                  </a:cxn>
                  <a:cxn ang="0">
                    <a:pos x="592" y="328"/>
                  </a:cxn>
                  <a:cxn ang="0">
                    <a:pos x="640" y="334"/>
                  </a:cxn>
                  <a:cxn ang="0">
                    <a:pos x="680" y="324"/>
                  </a:cxn>
                  <a:cxn ang="0">
                    <a:pos x="700" y="306"/>
                  </a:cxn>
                  <a:cxn ang="0">
                    <a:pos x="692" y="288"/>
                  </a:cxn>
                  <a:cxn ang="0">
                    <a:pos x="648" y="300"/>
                  </a:cxn>
                  <a:cxn ang="0">
                    <a:pos x="632" y="278"/>
                  </a:cxn>
                  <a:cxn ang="0">
                    <a:pos x="660" y="282"/>
                  </a:cxn>
                  <a:cxn ang="0">
                    <a:pos x="668" y="272"/>
                  </a:cxn>
                </a:cxnLst>
                <a:rect l="0" t="0" r="r" b="b"/>
                <a:pathLst>
                  <a:path w="736" h="358">
                    <a:moveTo>
                      <a:pt x="674" y="264"/>
                    </a:moveTo>
                    <a:lnTo>
                      <a:pt x="674" y="264"/>
                    </a:lnTo>
                    <a:lnTo>
                      <a:pt x="682" y="262"/>
                    </a:lnTo>
                    <a:lnTo>
                      <a:pt x="686" y="262"/>
                    </a:lnTo>
                    <a:lnTo>
                      <a:pt x="690" y="264"/>
                    </a:lnTo>
                    <a:lnTo>
                      <a:pt x="694" y="268"/>
                    </a:lnTo>
                    <a:lnTo>
                      <a:pt x="700" y="272"/>
                    </a:lnTo>
                    <a:lnTo>
                      <a:pt x="702" y="274"/>
                    </a:lnTo>
                    <a:lnTo>
                      <a:pt x="704" y="272"/>
                    </a:lnTo>
                    <a:lnTo>
                      <a:pt x="704" y="272"/>
                    </a:lnTo>
                    <a:lnTo>
                      <a:pt x="710" y="268"/>
                    </a:lnTo>
                    <a:lnTo>
                      <a:pt x="714" y="268"/>
                    </a:lnTo>
                    <a:lnTo>
                      <a:pt x="718" y="272"/>
                    </a:lnTo>
                    <a:lnTo>
                      <a:pt x="720" y="274"/>
                    </a:lnTo>
                    <a:lnTo>
                      <a:pt x="726" y="274"/>
                    </a:lnTo>
                    <a:lnTo>
                      <a:pt x="726" y="274"/>
                    </a:lnTo>
                    <a:lnTo>
                      <a:pt x="730" y="274"/>
                    </a:lnTo>
                    <a:lnTo>
                      <a:pt x="734" y="272"/>
                    </a:lnTo>
                    <a:lnTo>
                      <a:pt x="736" y="268"/>
                    </a:lnTo>
                    <a:lnTo>
                      <a:pt x="736" y="264"/>
                    </a:lnTo>
                    <a:lnTo>
                      <a:pt x="736" y="254"/>
                    </a:lnTo>
                    <a:lnTo>
                      <a:pt x="734" y="244"/>
                    </a:lnTo>
                    <a:lnTo>
                      <a:pt x="734" y="244"/>
                    </a:lnTo>
                    <a:lnTo>
                      <a:pt x="732" y="240"/>
                    </a:lnTo>
                    <a:lnTo>
                      <a:pt x="728" y="238"/>
                    </a:lnTo>
                    <a:lnTo>
                      <a:pt x="720" y="238"/>
                    </a:lnTo>
                    <a:lnTo>
                      <a:pt x="712" y="238"/>
                    </a:lnTo>
                    <a:lnTo>
                      <a:pt x="708" y="238"/>
                    </a:lnTo>
                    <a:lnTo>
                      <a:pt x="708" y="234"/>
                    </a:lnTo>
                    <a:lnTo>
                      <a:pt x="708" y="234"/>
                    </a:lnTo>
                    <a:lnTo>
                      <a:pt x="706" y="230"/>
                    </a:lnTo>
                    <a:lnTo>
                      <a:pt x="704" y="230"/>
                    </a:lnTo>
                    <a:lnTo>
                      <a:pt x="698" y="228"/>
                    </a:lnTo>
                    <a:lnTo>
                      <a:pt x="692" y="228"/>
                    </a:lnTo>
                    <a:lnTo>
                      <a:pt x="684" y="224"/>
                    </a:lnTo>
                    <a:lnTo>
                      <a:pt x="674" y="218"/>
                    </a:lnTo>
                    <a:lnTo>
                      <a:pt x="660" y="210"/>
                    </a:lnTo>
                    <a:lnTo>
                      <a:pt x="660" y="210"/>
                    </a:lnTo>
                    <a:lnTo>
                      <a:pt x="652" y="204"/>
                    </a:lnTo>
                    <a:lnTo>
                      <a:pt x="648" y="200"/>
                    </a:lnTo>
                    <a:lnTo>
                      <a:pt x="644" y="202"/>
                    </a:lnTo>
                    <a:lnTo>
                      <a:pt x="646" y="206"/>
                    </a:lnTo>
                    <a:lnTo>
                      <a:pt x="646" y="206"/>
                    </a:lnTo>
                    <a:lnTo>
                      <a:pt x="646" y="208"/>
                    </a:lnTo>
                    <a:lnTo>
                      <a:pt x="642" y="210"/>
                    </a:lnTo>
                    <a:lnTo>
                      <a:pt x="632" y="208"/>
                    </a:lnTo>
                    <a:lnTo>
                      <a:pt x="618" y="200"/>
                    </a:lnTo>
                    <a:lnTo>
                      <a:pt x="612" y="196"/>
                    </a:lnTo>
                    <a:lnTo>
                      <a:pt x="608" y="190"/>
                    </a:lnTo>
                    <a:lnTo>
                      <a:pt x="608" y="190"/>
                    </a:lnTo>
                    <a:lnTo>
                      <a:pt x="602" y="184"/>
                    </a:lnTo>
                    <a:lnTo>
                      <a:pt x="598" y="180"/>
                    </a:lnTo>
                    <a:lnTo>
                      <a:pt x="590" y="174"/>
                    </a:lnTo>
                    <a:lnTo>
                      <a:pt x="586" y="172"/>
                    </a:lnTo>
                    <a:lnTo>
                      <a:pt x="584" y="168"/>
                    </a:lnTo>
                    <a:lnTo>
                      <a:pt x="586" y="166"/>
                    </a:lnTo>
                    <a:lnTo>
                      <a:pt x="588" y="162"/>
                    </a:lnTo>
                    <a:lnTo>
                      <a:pt x="588" y="162"/>
                    </a:lnTo>
                    <a:lnTo>
                      <a:pt x="594" y="152"/>
                    </a:lnTo>
                    <a:lnTo>
                      <a:pt x="596" y="146"/>
                    </a:lnTo>
                    <a:lnTo>
                      <a:pt x="596" y="140"/>
                    </a:lnTo>
                    <a:lnTo>
                      <a:pt x="594" y="134"/>
                    </a:lnTo>
                    <a:lnTo>
                      <a:pt x="592" y="128"/>
                    </a:lnTo>
                    <a:lnTo>
                      <a:pt x="588" y="124"/>
                    </a:lnTo>
                    <a:lnTo>
                      <a:pt x="582" y="118"/>
                    </a:lnTo>
                    <a:lnTo>
                      <a:pt x="582" y="118"/>
                    </a:lnTo>
                    <a:lnTo>
                      <a:pt x="576" y="112"/>
                    </a:lnTo>
                    <a:lnTo>
                      <a:pt x="572" y="102"/>
                    </a:lnTo>
                    <a:lnTo>
                      <a:pt x="566" y="82"/>
                    </a:lnTo>
                    <a:lnTo>
                      <a:pt x="560" y="58"/>
                    </a:lnTo>
                    <a:lnTo>
                      <a:pt x="554" y="48"/>
                    </a:lnTo>
                    <a:lnTo>
                      <a:pt x="548" y="38"/>
                    </a:lnTo>
                    <a:lnTo>
                      <a:pt x="548" y="38"/>
                    </a:lnTo>
                    <a:lnTo>
                      <a:pt x="540" y="28"/>
                    </a:lnTo>
                    <a:lnTo>
                      <a:pt x="532" y="24"/>
                    </a:lnTo>
                    <a:lnTo>
                      <a:pt x="522" y="20"/>
                    </a:lnTo>
                    <a:lnTo>
                      <a:pt x="506" y="10"/>
                    </a:lnTo>
                    <a:lnTo>
                      <a:pt x="506" y="10"/>
                    </a:lnTo>
                    <a:lnTo>
                      <a:pt x="498" y="6"/>
                    </a:lnTo>
                    <a:lnTo>
                      <a:pt x="492" y="4"/>
                    </a:lnTo>
                    <a:lnTo>
                      <a:pt x="490" y="4"/>
                    </a:lnTo>
                    <a:lnTo>
                      <a:pt x="488" y="6"/>
                    </a:lnTo>
                    <a:lnTo>
                      <a:pt x="486" y="8"/>
                    </a:lnTo>
                    <a:lnTo>
                      <a:pt x="482" y="10"/>
                    </a:lnTo>
                    <a:lnTo>
                      <a:pt x="476" y="10"/>
                    </a:lnTo>
                    <a:lnTo>
                      <a:pt x="464" y="6"/>
                    </a:lnTo>
                    <a:lnTo>
                      <a:pt x="464" y="6"/>
                    </a:lnTo>
                    <a:lnTo>
                      <a:pt x="450" y="2"/>
                    </a:lnTo>
                    <a:lnTo>
                      <a:pt x="446" y="2"/>
                    </a:lnTo>
                    <a:lnTo>
                      <a:pt x="440" y="4"/>
                    </a:lnTo>
                    <a:lnTo>
                      <a:pt x="438" y="8"/>
                    </a:lnTo>
                    <a:lnTo>
                      <a:pt x="436" y="12"/>
                    </a:lnTo>
                    <a:lnTo>
                      <a:pt x="436" y="20"/>
                    </a:lnTo>
                    <a:lnTo>
                      <a:pt x="440" y="28"/>
                    </a:lnTo>
                    <a:lnTo>
                      <a:pt x="440" y="28"/>
                    </a:lnTo>
                    <a:lnTo>
                      <a:pt x="444" y="38"/>
                    </a:lnTo>
                    <a:lnTo>
                      <a:pt x="446" y="48"/>
                    </a:lnTo>
                    <a:lnTo>
                      <a:pt x="450" y="68"/>
                    </a:lnTo>
                    <a:lnTo>
                      <a:pt x="454" y="78"/>
                    </a:lnTo>
                    <a:lnTo>
                      <a:pt x="458" y="88"/>
                    </a:lnTo>
                    <a:lnTo>
                      <a:pt x="464" y="98"/>
                    </a:lnTo>
                    <a:lnTo>
                      <a:pt x="472" y="106"/>
                    </a:lnTo>
                    <a:lnTo>
                      <a:pt x="472" y="106"/>
                    </a:lnTo>
                    <a:lnTo>
                      <a:pt x="476" y="110"/>
                    </a:lnTo>
                    <a:lnTo>
                      <a:pt x="478" y="114"/>
                    </a:lnTo>
                    <a:lnTo>
                      <a:pt x="478" y="116"/>
                    </a:lnTo>
                    <a:lnTo>
                      <a:pt x="474" y="118"/>
                    </a:lnTo>
                    <a:lnTo>
                      <a:pt x="468" y="122"/>
                    </a:lnTo>
                    <a:lnTo>
                      <a:pt x="462" y="128"/>
                    </a:lnTo>
                    <a:lnTo>
                      <a:pt x="462" y="128"/>
                    </a:lnTo>
                    <a:lnTo>
                      <a:pt x="458" y="130"/>
                    </a:lnTo>
                    <a:lnTo>
                      <a:pt x="456" y="132"/>
                    </a:lnTo>
                    <a:lnTo>
                      <a:pt x="452" y="130"/>
                    </a:lnTo>
                    <a:lnTo>
                      <a:pt x="446" y="122"/>
                    </a:lnTo>
                    <a:lnTo>
                      <a:pt x="434" y="104"/>
                    </a:lnTo>
                    <a:lnTo>
                      <a:pt x="434" y="104"/>
                    </a:lnTo>
                    <a:lnTo>
                      <a:pt x="430" y="94"/>
                    </a:lnTo>
                    <a:lnTo>
                      <a:pt x="426" y="84"/>
                    </a:lnTo>
                    <a:lnTo>
                      <a:pt x="420" y="68"/>
                    </a:lnTo>
                    <a:lnTo>
                      <a:pt x="418" y="62"/>
                    </a:lnTo>
                    <a:lnTo>
                      <a:pt x="412" y="56"/>
                    </a:lnTo>
                    <a:lnTo>
                      <a:pt x="406" y="50"/>
                    </a:lnTo>
                    <a:lnTo>
                      <a:pt x="396" y="46"/>
                    </a:lnTo>
                    <a:lnTo>
                      <a:pt x="396" y="46"/>
                    </a:lnTo>
                    <a:lnTo>
                      <a:pt x="384" y="42"/>
                    </a:lnTo>
                    <a:lnTo>
                      <a:pt x="382" y="40"/>
                    </a:lnTo>
                    <a:lnTo>
                      <a:pt x="384" y="38"/>
                    </a:lnTo>
                    <a:lnTo>
                      <a:pt x="384" y="36"/>
                    </a:lnTo>
                    <a:lnTo>
                      <a:pt x="384" y="34"/>
                    </a:lnTo>
                    <a:lnTo>
                      <a:pt x="380" y="32"/>
                    </a:lnTo>
                    <a:lnTo>
                      <a:pt x="372" y="30"/>
                    </a:lnTo>
                    <a:lnTo>
                      <a:pt x="372" y="30"/>
                    </a:lnTo>
                    <a:lnTo>
                      <a:pt x="354" y="26"/>
                    </a:lnTo>
                    <a:lnTo>
                      <a:pt x="340" y="26"/>
                    </a:lnTo>
                    <a:lnTo>
                      <a:pt x="338" y="28"/>
                    </a:lnTo>
                    <a:lnTo>
                      <a:pt x="338" y="30"/>
                    </a:lnTo>
                    <a:lnTo>
                      <a:pt x="340" y="32"/>
                    </a:lnTo>
                    <a:lnTo>
                      <a:pt x="346" y="36"/>
                    </a:lnTo>
                    <a:lnTo>
                      <a:pt x="346" y="36"/>
                    </a:lnTo>
                    <a:lnTo>
                      <a:pt x="352" y="40"/>
                    </a:lnTo>
                    <a:lnTo>
                      <a:pt x="356" y="44"/>
                    </a:lnTo>
                    <a:lnTo>
                      <a:pt x="358" y="46"/>
                    </a:lnTo>
                    <a:lnTo>
                      <a:pt x="356" y="48"/>
                    </a:lnTo>
                    <a:lnTo>
                      <a:pt x="356" y="52"/>
                    </a:lnTo>
                    <a:lnTo>
                      <a:pt x="362" y="54"/>
                    </a:lnTo>
                    <a:lnTo>
                      <a:pt x="362" y="54"/>
                    </a:lnTo>
                    <a:lnTo>
                      <a:pt x="372" y="58"/>
                    </a:lnTo>
                    <a:lnTo>
                      <a:pt x="376" y="62"/>
                    </a:lnTo>
                    <a:lnTo>
                      <a:pt x="376" y="64"/>
                    </a:lnTo>
                    <a:lnTo>
                      <a:pt x="372" y="64"/>
                    </a:lnTo>
                    <a:lnTo>
                      <a:pt x="354" y="60"/>
                    </a:lnTo>
                    <a:lnTo>
                      <a:pt x="354" y="60"/>
                    </a:lnTo>
                    <a:lnTo>
                      <a:pt x="344" y="60"/>
                    </a:lnTo>
                    <a:lnTo>
                      <a:pt x="336" y="62"/>
                    </a:lnTo>
                    <a:lnTo>
                      <a:pt x="332" y="66"/>
                    </a:lnTo>
                    <a:lnTo>
                      <a:pt x="330" y="70"/>
                    </a:lnTo>
                    <a:lnTo>
                      <a:pt x="328" y="76"/>
                    </a:lnTo>
                    <a:lnTo>
                      <a:pt x="326" y="78"/>
                    </a:lnTo>
                    <a:lnTo>
                      <a:pt x="322" y="78"/>
                    </a:lnTo>
                    <a:lnTo>
                      <a:pt x="318" y="74"/>
                    </a:lnTo>
                    <a:lnTo>
                      <a:pt x="318" y="74"/>
                    </a:lnTo>
                    <a:lnTo>
                      <a:pt x="314" y="68"/>
                    </a:lnTo>
                    <a:lnTo>
                      <a:pt x="314" y="64"/>
                    </a:lnTo>
                    <a:lnTo>
                      <a:pt x="318" y="56"/>
                    </a:lnTo>
                    <a:lnTo>
                      <a:pt x="318" y="52"/>
                    </a:lnTo>
                    <a:lnTo>
                      <a:pt x="316" y="48"/>
                    </a:lnTo>
                    <a:lnTo>
                      <a:pt x="310" y="44"/>
                    </a:lnTo>
                    <a:lnTo>
                      <a:pt x="296" y="40"/>
                    </a:lnTo>
                    <a:lnTo>
                      <a:pt x="296" y="40"/>
                    </a:lnTo>
                    <a:lnTo>
                      <a:pt x="268" y="34"/>
                    </a:lnTo>
                    <a:lnTo>
                      <a:pt x="250" y="30"/>
                    </a:lnTo>
                    <a:lnTo>
                      <a:pt x="238" y="32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4" y="38"/>
                    </a:lnTo>
                    <a:lnTo>
                      <a:pt x="224" y="42"/>
                    </a:lnTo>
                    <a:lnTo>
                      <a:pt x="226" y="46"/>
                    </a:lnTo>
                    <a:lnTo>
                      <a:pt x="224" y="48"/>
                    </a:lnTo>
                    <a:lnTo>
                      <a:pt x="220" y="50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190" y="60"/>
                    </a:lnTo>
                    <a:lnTo>
                      <a:pt x="186" y="60"/>
                    </a:lnTo>
                    <a:lnTo>
                      <a:pt x="192" y="54"/>
                    </a:lnTo>
                    <a:lnTo>
                      <a:pt x="204" y="44"/>
                    </a:lnTo>
                    <a:lnTo>
                      <a:pt x="206" y="40"/>
                    </a:lnTo>
                    <a:lnTo>
                      <a:pt x="206" y="36"/>
                    </a:lnTo>
                    <a:lnTo>
                      <a:pt x="206" y="36"/>
                    </a:lnTo>
                    <a:lnTo>
                      <a:pt x="206" y="32"/>
                    </a:lnTo>
                    <a:lnTo>
                      <a:pt x="206" y="28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08" y="12"/>
                    </a:lnTo>
                    <a:lnTo>
                      <a:pt x="204" y="8"/>
                    </a:lnTo>
                    <a:lnTo>
                      <a:pt x="196" y="2"/>
                    </a:lnTo>
                    <a:lnTo>
                      <a:pt x="196" y="2"/>
                    </a:lnTo>
                    <a:lnTo>
                      <a:pt x="186" y="0"/>
                    </a:lnTo>
                    <a:lnTo>
                      <a:pt x="176" y="0"/>
                    </a:lnTo>
                    <a:lnTo>
                      <a:pt x="162" y="4"/>
                    </a:lnTo>
                    <a:lnTo>
                      <a:pt x="150" y="8"/>
                    </a:lnTo>
                    <a:lnTo>
                      <a:pt x="122" y="18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82" y="32"/>
                    </a:lnTo>
                    <a:lnTo>
                      <a:pt x="66" y="40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24" y="66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6" y="78"/>
                    </a:lnTo>
                    <a:lnTo>
                      <a:pt x="40" y="80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2" y="86"/>
                    </a:lnTo>
                    <a:lnTo>
                      <a:pt x="40" y="86"/>
                    </a:lnTo>
                    <a:lnTo>
                      <a:pt x="32" y="90"/>
                    </a:lnTo>
                    <a:lnTo>
                      <a:pt x="20" y="94"/>
                    </a:lnTo>
                    <a:lnTo>
                      <a:pt x="16" y="98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4" y="110"/>
                    </a:lnTo>
                    <a:lnTo>
                      <a:pt x="2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2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20" y="128"/>
                    </a:lnTo>
                    <a:lnTo>
                      <a:pt x="24" y="126"/>
                    </a:lnTo>
                    <a:lnTo>
                      <a:pt x="26" y="128"/>
                    </a:lnTo>
                    <a:lnTo>
                      <a:pt x="28" y="130"/>
                    </a:lnTo>
                    <a:lnTo>
                      <a:pt x="30" y="138"/>
                    </a:lnTo>
                    <a:lnTo>
                      <a:pt x="34" y="146"/>
                    </a:lnTo>
                    <a:lnTo>
                      <a:pt x="34" y="146"/>
                    </a:lnTo>
                    <a:lnTo>
                      <a:pt x="38" y="150"/>
                    </a:lnTo>
                    <a:lnTo>
                      <a:pt x="44" y="150"/>
                    </a:lnTo>
                    <a:lnTo>
                      <a:pt x="64" y="150"/>
                    </a:lnTo>
                    <a:lnTo>
                      <a:pt x="88" y="144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16" y="140"/>
                    </a:lnTo>
                    <a:lnTo>
                      <a:pt x="120" y="142"/>
                    </a:lnTo>
                    <a:lnTo>
                      <a:pt x="122" y="144"/>
                    </a:lnTo>
                    <a:lnTo>
                      <a:pt x="120" y="146"/>
                    </a:lnTo>
                    <a:lnTo>
                      <a:pt x="114" y="150"/>
                    </a:lnTo>
                    <a:lnTo>
                      <a:pt x="98" y="156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46" y="168"/>
                    </a:lnTo>
                    <a:lnTo>
                      <a:pt x="38" y="170"/>
                    </a:lnTo>
                    <a:lnTo>
                      <a:pt x="34" y="174"/>
                    </a:lnTo>
                    <a:lnTo>
                      <a:pt x="32" y="178"/>
                    </a:lnTo>
                    <a:lnTo>
                      <a:pt x="34" y="182"/>
                    </a:lnTo>
                    <a:lnTo>
                      <a:pt x="38" y="188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56" y="202"/>
                    </a:lnTo>
                    <a:lnTo>
                      <a:pt x="66" y="206"/>
                    </a:lnTo>
                    <a:lnTo>
                      <a:pt x="76" y="206"/>
                    </a:lnTo>
                    <a:lnTo>
                      <a:pt x="94" y="204"/>
                    </a:lnTo>
                    <a:lnTo>
                      <a:pt x="94" y="204"/>
                    </a:lnTo>
                    <a:lnTo>
                      <a:pt x="110" y="204"/>
                    </a:lnTo>
                    <a:lnTo>
                      <a:pt x="120" y="206"/>
                    </a:lnTo>
                    <a:lnTo>
                      <a:pt x="132" y="208"/>
                    </a:lnTo>
                    <a:lnTo>
                      <a:pt x="152" y="208"/>
                    </a:lnTo>
                    <a:lnTo>
                      <a:pt x="152" y="208"/>
                    </a:lnTo>
                    <a:lnTo>
                      <a:pt x="176" y="206"/>
                    </a:lnTo>
                    <a:lnTo>
                      <a:pt x="194" y="202"/>
                    </a:lnTo>
                    <a:lnTo>
                      <a:pt x="210" y="202"/>
                    </a:lnTo>
                    <a:lnTo>
                      <a:pt x="220" y="202"/>
                    </a:lnTo>
                    <a:lnTo>
                      <a:pt x="232" y="204"/>
                    </a:lnTo>
                    <a:lnTo>
                      <a:pt x="232" y="204"/>
                    </a:lnTo>
                    <a:lnTo>
                      <a:pt x="250" y="208"/>
                    </a:lnTo>
                    <a:lnTo>
                      <a:pt x="262" y="210"/>
                    </a:lnTo>
                    <a:lnTo>
                      <a:pt x="268" y="210"/>
                    </a:lnTo>
                    <a:lnTo>
                      <a:pt x="276" y="214"/>
                    </a:lnTo>
                    <a:lnTo>
                      <a:pt x="276" y="214"/>
                    </a:lnTo>
                    <a:lnTo>
                      <a:pt x="290" y="220"/>
                    </a:lnTo>
                    <a:lnTo>
                      <a:pt x="302" y="226"/>
                    </a:lnTo>
                    <a:lnTo>
                      <a:pt x="306" y="228"/>
                    </a:lnTo>
                    <a:lnTo>
                      <a:pt x="306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80" y="230"/>
                    </a:lnTo>
                    <a:lnTo>
                      <a:pt x="276" y="232"/>
                    </a:lnTo>
                    <a:lnTo>
                      <a:pt x="268" y="232"/>
                    </a:lnTo>
                    <a:lnTo>
                      <a:pt x="246" y="230"/>
                    </a:lnTo>
                    <a:lnTo>
                      <a:pt x="246" y="230"/>
                    </a:lnTo>
                    <a:lnTo>
                      <a:pt x="210" y="228"/>
                    </a:lnTo>
                    <a:lnTo>
                      <a:pt x="168" y="230"/>
                    </a:lnTo>
                    <a:lnTo>
                      <a:pt x="126" y="234"/>
                    </a:lnTo>
                    <a:lnTo>
                      <a:pt x="90" y="240"/>
                    </a:lnTo>
                    <a:lnTo>
                      <a:pt x="90" y="240"/>
                    </a:lnTo>
                    <a:lnTo>
                      <a:pt x="76" y="244"/>
                    </a:lnTo>
                    <a:lnTo>
                      <a:pt x="70" y="250"/>
                    </a:lnTo>
                    <a:lnTo>
                      <a:pt x="70" y="252"/>
                    </a:lnTo>
                    <a:lnTo>
                      <a:pt x="70" y="254"/>
                    </a:lnTo>
                    <a:lnTo>
                      <a:pt x="72" y="262"/>
                    </a:lnTo>
                    <a:lnTo>
                      <a:pt x="78" y="268"/>
                    </a:lnTo>
                    <a:lnTo>
                      <a:pt x="86" y="274"/>
                    </a:lnTo>
                    <a:lnTo>
                      <a:pt x="100" y="290"/>
                    </a:lnTo>
                    <a:lnTo>
                      <a:pt x="100" y="290"/>
                    </a:lnTo>
                    <a:lnTo>
                      <a:pt x="110" y="296"/>
                    </a:lnTo>
                    <a:lnTo>
                      <a:pt x="122" y="300"/>
                    </a:lnTo>
                    <a:lnTo>
                      <a:pt x="138" y="302"/>
                    </a:lnTo>
                    <a:lnTo>
                      <a:pt x="156" y="304"/>
                    </a:lnTo>
                    <a:lnTo>
                      <a:pt x="190" y="304"/>
                    </a:lnTo>
                    <a:lnTo>
                      <a:pt x="214" y="304"/>
                    </a:lnTo>
                    <a:lnTo>
                      <a:pt x="214" y="304"/>
                    </a:lnTo>
                    <a:lnTo>
                      <a:pt x="220" y="306"/>
                    </a:lnTo>
                    <a:lnTo>
                      <a:pt x="222" y="308"/>
                    </a:lnTo>
                    <a:lnTo>
                      <a:pt x="224" y="314"/>
                    </a:lnTo>
                    <a:lnTo>
                      <a:pt x="224" y="320"/>
                    </a:lnTo>
                    <a:lnTo>
                      <a:pt x="222" y="332"/>
                    </a:lnTo>
                    <a:lnTo>
                      <a:pt x="222" y="338"/>
                    </a:lnTo>
                    <a:lnTo>
                      <a:pt x="224" y="342"/>
                    </a:lnTo>
                    <a:lnTo>
                      <a:pt x="224" y="342"/>
                    </a:lnTo>
                    <a:lnTo>
                      <a:pt x="232" y="350"/>
                    </a:lnTo>
                    <a:lnTo>
                      <a:pt x="238" y="356"/>
                    </a:lnTo>
                    <a:lnTo>
                      <a:pt x="246" y="358"/>
                    </a:lnTo>
                    <a:lnTo>
                      <a:pt x="260" y="358"/>
                    </a:lnTo>
                    <a:lnTo>
                      <a:pt x="260" y="358"/>
                    </a:lnTo>
                    <a:lnTo>
                      <a:pt x="282" y="358"/>
                    </a:lnTo>
                    <a:lnTo>
                      <a:pt x="300" y="358"/>
                    </a:lnTo>
                    <a:lnTo>
                      <a:pt x="314" y="358"/>
                    </a:lnTo>
                    <a:lnTo>
                      <a:pt x="324" y="356"/>
                    </a:lnTo>
                    <a:lnTo>
                      <a:pt x="324" y="356"/>
                    </a:lnTo>
                    <a:lnTo>
                      <a:pt x="342" y="352"/>
                    </a:lnTo>
                    <a:lnTo>
                      <a:pt x="370" y="348"/>
                    </a:lnTo>
                    <a:lnTo>
                      <a:pt x="398" y="342"/>
                    </a:lnTo>
                    <a:lnTo>
                      <a:pt x="412" y="338"/>
                    </a:lnTo>
                    <a:lnTo>
                      <a:pt x="420" y="332"/>
                    </a:lnTo>
                    <a:lnTo>
                      <a:pt x="420" y="332"/>
                    </a:lnTo>
                    <a:lnTo>
                      <a:pt x="428" y="328"/>
                    </a:lnTo>
                    <a:lnTo>
                      <a:pt x="436" y="326"/>
                    </a:lnTo>
                    <a:lnTo>
                      <a:pt x="450" y="326"/>
                    </a:lnTo>
                    <a:lnTo>
                      <a:pt x="462" y="324"/>
                    </a:lnTo>
                    <a:lnTo>
                      <a:pt x="470" y="322"/>
                    </a:lnTo>
                    <a:lnTo>
                      <a:pt x="478" y="318"/>
                    </a:lnTo>
                    <a:lnTo>
                      <a:pt x="478" y="318"/>
                    </a:lnTo>
                    <a:lnTo>
                      <a:pt x="486" y="312"/>
                    </a:lnTo>
                    <a:lnTo>
                      <a:pt x="488" y="308"/>
                    </a:lnTo>
                    <a:lnTo>
                      <a:pt x="490" y="304"/>
                    </a:lnTo>
                    <a:lnTo>
                      <a:pt x="490" y="302"/>
                    </a:lnTo>
                    <a:lnTo>
                      <a:pt x="490" y="300"/>
                    </a:lnTo>
                    <a:lnTo>
                      <a:pt x="490" y="296"/>
                    </a:lnTo>
                    <a:lnTo>
                      <a:pt x="494" y="294"/>
                    </a:lnTo>
                    <a:lnTo>
                      <a:pt x="500" y="290"/>
                    </a:lnTo>
                    <a:lnTo>
                      <a:pt x="500" y="290"/>
                    </a:lnTo>
                    <a:lnTo>
                      <a:pt x="506" y="288"/>
                    </a:lnTo>
                    <a:lnTo>
                      <a:pt x="512" y="290"/>
                    </a:lnTo>
                    <a:lnTo>
                      <a:pt x="514" y="292"/>
                    </a:lnTo>
                    <a:lnTo>
                      <a:pt x="516" y="294"/>
                    </a:lnTo>
                    <a:lnTo>
                      <a:pt x="514" y="304"/>
                    </a:lnTo>
                    <a:lnTo>
                      <a:pt x="514" y="304"/>
                    </a:lnTo>
                    <a:lnTo>
                      <a:pt x="514" y="312"/>
                    </a:lnTo>
                    <a:lnTo>
                      <a:pt x="514" y="312"/>
                    </a:lnTo>
                    <a:lnTo>
                      <a:pt x="518" y="312"/>
                    </a:lnTo>
                    <a:lnTo>
                      <a:pt x="530" y="310"/>
                    </a:lnTo>
                    <a:lnTo>
                      <a:pt x="540" y="312"/>
                    </a:lnTo>
                    <a:lnTo>
                      <a:pt x="554" y="314"/>
                    </a:lnTo>
                    <a:lnTo>
                      <a:pt x="554" y="314"/>
                    </a:lnTo>
                    <a:lnTo>
                      <a:pt x="564" y="318"/>
                    </a:lnTo>
                    <a:lnTo>
                      <a:pt x="568" y="320"/>
                    </a:lnTo>
                    <a:lnTo>
                      <a:pt x="568" y="322"/>
                    </a:lnTo>
                    <a:lnTo>
                      <a:pt x="566" y="322"/>
                    </a:lnTo>
                    <a:lnTo>
                      <a:pt x="560" y="324"/>
                    </a:lnTo>
                    <a:lnTo>
                      <a:pt x="562" y="326"/>
                    </a:lnTo>
                    <a:lnTo>
                      <a:pt x="568" y="330"/>
                    </a:lnTo>
                    <a:lnTo>
                      <a:pt x="568" y="330"/>
                    </a:lnTo>
                    <a:lnTo>
                      <a:pt x="576" y="332"/>
                    </a:lnTo>
                    <a:lnTo>
                      <a:pt x="582" y="332"/>
                    </a:lnTo>
                    <a:lnTo>
                      <a:pt x="588" y="330"/>
                    </a:lnTo>
                    <a:lnTo>
                      <a:pt x="592" y="328"/>
                    </a:lnTo>
                    <a:lnTo>
                      <a:pt x="596" y="328"/>
                    </a:lnTo>
                    <a:lnTo>
                      <a:pt x="602" y="328"/>
                    </a:lnTo>
                    <a:lnTo>
                      <a:pt x="612" y="332"/>
                    </a:lnTo>
                    <a:lnTo>
                      <a:pt x="612" y="332"/>
                    </a:lnTo>
                    <a:lnTo>
                      <a:pt x="628" y="336"/>
                    </a:lnTo>
                    <a:lnTo>
                      <a:pt x="636" y="336"/>
                    </a:lnTo>
                    <a:lnTo>
                      <a:pt x="640" y="334"/>
                    </a:lnTo>
                    <a:lnTo>
                      <a:pt x="648" y="336"/>
                    </a:lnTo>
                    <a:lnTo>
                      <a:pt x="648" y="336"/>
                    </a:lnTo>
                    <a:lnTo>
                      <a:pt x="654" y="336"/>
                    </a:lnTo>
                    <a:lnTo>
                      <a:pt x="658" y="336"/>
                    </a:lnTo>
                    <a:lnTo>
                      <a:pt x="668" y="332"/>
                    </a:lnTo>
                    <a:lnTo>
                      <a:pt x="676" y="326"/>
                    </a:lnTo>
                    <a:lnTo>
                      <a:pt x="680" y="324"/>
                    </a:lnTo>
                    <a:lnTo>
                      <a:pt x="686" y="324"/>
                    </a:lnTo>
                    <a:lnTo>
                      <a:pt x="686" y="324"/>
                    </a:lnTo>
                    <a:lnTo>
                      <a:pt x="694" y="322"/>
                    </a:lnTo>
                    <a:lnTo>
                      <a:pt x="700" y="316"/>
                    </a:lnTo>
                    <a:lnTo>
                      <a:pt x="702" y="314"/>
                    </a:lnTo>
                    <a:lnTo>
                      <a:pt x="702" y="310"/>
                    </a:lnTo>
                    <a:lnTo>
                      <a:pt x="700" y="306"/>
                    </a:lnTo>
                    <a:lnTo>
                      <a:pt x="696" y="304"/>
                    </a:lnTo>
                    <a:lnTo>
                      <a:pt x="696" y="304"/>
                    </a:lnTo>
                    <a:lnTo>
                      <a:pt x="692" y="300"/>
                    </a:lnTo>
                    <a:lnTo>
                      <a:pt x="690" y="298"/>
                    </a:lnTo>
                    <a:lnTo>
                      <a:pt x="692" y="294"/>
                    </a:lnTo>
                    <a:lnTo>
                      <a:pt x="694" y="290"/>
                    </a:lnTo>
                    <a:lnTo>
                      <a:pt x="692" y="288"/>
                    </a:lnTo>
                    <a:lnTo>
                      <a:pt x="688" y="286"/>
                    </a:lnTo>
                    <a:lnTo>
                      <a:pt x="688" y="286"/>
                    </a:lnTo>
                    <a:lnTo>
                      <a:pt x="682" y="286"/>
                    </a:lnTo>
                    <a:lnTo>
                      <a:pt x="674" y="288"/>
                    </a:lnTo>
                    <a:lnTo>
                      <a:pt x="660" y="296"/>
                    </a:lnTo>
                    <a:lnTo>
                      <a:pt x="648" y="300"/>
                    </a:lnTo>
                    <a:lnTo>
                      <a:pt x="648" y="300"/>
                    </a:lnTo>
                    <a:lnTo>
                      <a:pt x="650" y="296"/>
                    </a:lnTo>
                    <a:lnTo>
                      <a:pt x="650" y="296"/>
                    </a:lnTo>
                    <a:lnTo>
                      <a:pt x="652" y="290"/>
                    </a:lnTo>
                    <a:lnTo>
                      <a:pt x="650" y="286"/>
                    </a:lnTo>
                    <a:lnTo>
                      <a:pt x="646" y="284"/>
                    </a:lnTo>
                    <a:lnTo>
                      <a:pt x="642" y="280"/>
                    </a:lnTo>
                    <a:lnTo>
                      <a:pt x="632" y="278"/>
                    </a:lnTo>
                    <a:lnTo>
                      <a:pt x="630" y="276"/>
                    </a:lnTo>
                    <a:lnTo>
                      <a:pt x="632" y="274"/>
                    </a:lnTo>
                    <a:lnTo>
                      <a:pt x="632" y="274"/>
                    </a:lnTo>
                    <a:lnTo>
                      <a:pt x="634" y="272"/>
                    </a:lnTo>
                    <a:lnTo>
                      <a:pt x="638" y="272"/>
                    </a:lnTo>
                    <a:lnTo>
                      <a:pt x="650" y="278"/>
                    </a:lnTo>
                    <a:lnTo>
                      <a:pt x="660" y="282"/>
                    </a:lnTo>
                    <a:lnTo>
                      <a:pt x="666" y="282"/>
                    </a:lnTo>
                    <a:lnTo>
                      <a:pt x="670" y="280"/>
                    </a:lnTo>
                    <a:lnTo>
                      <a:pt x="670" y="280"/>
                    </a:lnTo>
                    <a:lnTo>
                      <a:pt x="672" y="278"/>
                    </a:lnTo>
                    <a:lnTo>
                      <a:pt x="672" y="276"/>
                    </a:lnTo>
                    <a:lnTo>
                      <a:pt x="670" y="272"/>
                    </a:lnTo>
                    <a:lnTo>
                      <a:pt x="668" y="272"/>
                    </a:lnTo>
                    <a:lnTo>
                      <a:pt x="668" y="270"/>
                    </a:lnTo>
                    <a:lnTo>
                      <a:pt x="670" y="266"/>
                    </a:lnTo>
                    <a:lnTo>
                      <a:pt x="674" y="264"/>
                    </a:lnTo>
                    <a:lnTo>
                      <a:pt x="674" y="2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75" name="Freeform 6115">
                <a:extLst>
                  <a:ext uri="{FF2B5EF4-FFF2-40B4-BE49-F238E27FC236}">
                    <a16:creationId xmlns:a16="http://schemas.microsoft.com/office/drawing/2014/main" id="{0457B61A-AA8F-40A5-8265-23C1EB770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730" y="1203643"/>
                <a:ext cx="165100" cy="125730"/>
              </a:xfrm>
              <a:custGeom>
                <a:avLst/>
                <a:gdLst/>
                <a:ahLst/>
                <a:cxnLst>
                  <a:cxn ang="0">
                    <a:pos x="256" y="98"/>
                  </a:cxn>
                  <a:cxn ang="0">
                    <a:pos x="250" y="90"/>
                  </a:cxn>
                  <a:cxn ang="0">
                    <a:pos x="242" y="92"/>
                  </a:cxn>
                  <a:cxn ang="0">
                    <a:pos x="234" y="94"/>
                  </a:cxn>
                  <a:cxn ang="0">
                    <a:pos x="222" y="84"/>
                  </a:cxn>
                  <a:cxn ang="0">
                    <a:pos x="216" y="74"/>
                  </a:cxn>
                  <a:cxn ang="0">
                    <a:pos x="192" y="60"/>
                  </a:cxn>
                  <a:cxn ang="0">
                    <a:pos x="188" y="56"/>
                  </a:cxn>
                  <a:cxn ang="0">
                    <a:pos x="196" y="52"/>
                  </a:cxn>
                  <a:cxn ang="0">
                    <a:pos x="208" y="48"/>
                  </a:cxn>
                  <a:cxn ang="0">
                    <a:pos x="226" y="42"/>
                  </a:cxn>
                  <a:cxn ang="0">
                    <a:pos x="222" y="38"/>
                  </a:cxn>
                  <a:cxn ang="0">
                    <a:pos x="216" y="32"/>
                  </a:cxn>
                  <a:cxn ang="0">
                    <a:pos x="222" y="24"/>
                  </a:cxn>
                  <a:cxn ang="0">
                    <a:pos x="230" y="20"/>
                  </a:cxn>
                  <a:cxn ang="0">
                    <a:pos x="230" y="10"/>
                  </a:cxn>
                  <a:cxn ang="0">
                    <a:pos x="218" y="4"/>
                  </a:cxn>
                  <a:cxn ang="0">
                    <a:pos x="194" y="4"/>
                  </a:cxn>
                  <a:cxn ang="0">
                    <a:pos x="180" y="8"/>
                  </a:cxn>
                  <a:cxn ang="0">
                    <a:pos x="152" y="12"/>
                  </a:cxn>
                  <a:cxn ang="0">
                    <a:pos x="130" y="6"/>
                  </a:cxn>
                  <a:cxn ang="0">
                    <a:pos x="110" y="0"/>
                  </a:cxn>
                  <a:cxn ang="0">
                    <a:pos x="86" y="4"/>
                  </a:cxn>
                  <a:cxn ang="0">
                    <a:pos x="64" y="14"/>
                  </a:cxn>
                  <a:cxn ang="0">
                    <a:pos x="50" y="24"/>
                  </a:cxn>
                  <a:cxn ang="0">
                    <a:pos x="48" y="34"/>
                  </a:cxn>
                  <a:cxn ang="0">
                    <a:pos x="62" y="44"/>
                  </a:cxn>
                  <a:cxn ang="0">
                    <a:pos x="70" y="48"/>
                  </a:cxn>
                  <a:cxn ang="0">
                    <a:pos x="88" y="58"/>
                  </a:cxn>
                  <a:cxn ang="0">
                    <a:pos x="96" y="68"/>
                  </a:cxn>
                  <a:cxn ang="0">
                    <a:pos x="92" y="78"/>
                  </a:cxn>
                  <a:cxn ang="0">
                    <a:pos x="78" y="88"/>
                  </a:cxn>
                  <a:cxn ang="0">
                    <a:pos x="74" y="88"/>
                  </a:cxn>
                  <a:cxn ang="0">
                    <a:pos x="58" y="86"/>
                  </a:cxn>
                  <a:cxn ang="0">
                    <a:pos x="38" y="74"/>
                  </a:cxn>
                  <a:cxn ang="0">
                    <a:pos x="20" y="64"/>
                  </a:cxn>
                  <a:cxn ang="0">
                    <a:pos x="10" y="64"/>
                  </a:cxn>
                  <a:cxn ang="0">
                    <a:pos x="2" y="72"/>
                  </a:cxn>
                  <a:cxn ang="0">
                    <a:pos x="0" y="78"/>
                  </a:cxn>
                  <a:cxn ang="0">
                    <a:pos x="6" y="94"/>
                  </a:cxn>
                  <a:cxn ang="0">
                    <a:pos x="26" y="110"/>
                  </a:cxn>
                  <a:cxn ang="0">
                    <a:pos x="56" y="124"/>
                  </a:cxn>
                  <a:cxn ang="0">
                    <a:pos x="74" y="132"/>
                  </a:cxn>
                  <a:cxn ang="0">
                    <a:pos x="104" y="148"/>
                  </a:cxn>
                  <a:cxn ang="0">
                    <a:pos x="124" y="168"/>
                  </a:cxn>
                  <a:cxn ang="0">
                    <a:pos x="150" y="194"/>
                  </a:cxn>
                  <a:cxn ang="0">
                    <a:pos x="162" y="198"/>
                  </a:cxn>
                  <a:cxn ang="0">
                    <a:pos x="176" y="194"/>
                  </a:cxn>
                  <a:cxn ang="0">
                    <a:pos x="180" y="184"/>
                  </a:cxn>
                  <a:cxn ang="0">
                    <a:pos x="182" y="174"/>
                  </a:cxn>
                  <a:cxn ang="0">
                    <a:pos x="192" y="170"/>
                  </a:cxn>
                  <a:cxn ang="0">
                    <a:pos x="200" y="172"/>
                  </a:cxn>
                  <a:cxn ang="0">
                    <a:pos x="220" y="170"/>
                  </a:cxn>
                  <a:cxn ang="0">
                    <a:pos x="238" y="162"/>
                  </a:cxn>
                  <a:cxn ang="0">
                    <a:pos x="250" y="148"/>
                  </a:cxn>
                  <a:cxn ang="0">
                    <a:pos x="252" y="138"/>
                  </a:cxn>
                  <a:cxn ang="0">
                    <a:pos x="252" y="124"/>
                  </a:cxn>
                  <a:cxn ang="0">
                    <a:pos x="258" y="114"/>
                  </a:cxn>
                  <a:cxn ang="0">
                    <a:pos x="258" y="106"/>
                  </a:cxn>
                  <a:cxn ang="0">
                    <a:pos x="256" y="98"/>
                  </a:cxn>
                </a:cxnLst>
                <a:rect l="0" t="0" r="r" b="b"/>
                <a:pathLst>
                  <a:path w="260" h="198">
                    <a:moveTo>
                      <a:pt x="256" y="98"/>
                    </a:moveTo>
                    <a:lnTo>
                      <a:pt x="256" y="98"/>
                    </a:lnTo>
                    <a:lnTo>
                      <a:pt x="254" y="92"/>
                    </a:lnTo>
                    <a:lnTo>
                      <a:pt x="250" y="90"/>
                    </a:lnTo>
                    <a:lnTo>
                      <a:pt x="246" y="90"/>
                    </a:lnTo>
                    <a:lnTo>
                      <a:pt x="242" y="92"/>
                    </a:lnTo>
                    <a:lnTo>
                      <a:pt x="238" y="94"/>
                    </a:lnTo>
                    <a:lnTo>
                      <a:pt x="234" y="94"/>
                    </a:lnTo>
                    <a:lnTo>
                      <a:pt x="228" y="90"/>
                    </a:lnTo>
                    <a:lnTo>
                      <a:pt x="222" y="84"/>
                    </a:lnTo>
                    <a:lnTo>
                      <a:pt x="222" y="84"/>
                    </a:lnTo>
                    <a:lnTo>
                      <a:pt x="216" y="74"/>
                    </a:lnTo>
                    <a:lnTo>
                      <a:pt x="208" y="68"/>
                    </a:lnTo>
                    <a:lnTo>
                      <a:pt x="192" y="60"/>
                    </a:lnTo>
                    <a:lnTo>
                      <a:pt x="190" y="58"/>
                    </a:lnTo>
                    <a:lnTo>
                      <a:pt x="188" y="56"/>
                    </a:lnTo>
                    <a:lnTo>
                      <a:pt x="190" y="54"/>
                    </a:lnTo>
                    <a:lnTo>
                      <a:pt x="196" y="52"/>
                    </a:lnTo>
                    <a:lnTo>
                      <a:pt x="208" y="48"/>
                    </a:lnTo>
                    <a:lnTo>
                      <a:pt x="208" y="48"/>
                    </a:lnTo>
                    <a:lnTo>
                      <a:pt x="220" y="46"/>
                    </a:lnTo>
                    <a:lnTo>
                      <a:pt x="226" y="42"/>
                    </a:lnTo>
                    <a:lnTo>
                      <a:pt x="226" y="40"/>
                    </a:lnTo>
                    <a:lnTo>
                      <a:pt x="222" y="38"/>
                    </a:lnTo>
                    <a:lnTo>
                      <a:pt x="218" y="34"/>
                    </a:lnTo>
                    <a:lnTo>
                      <a:pt x="216" y="32"/>
                    </a:lnTo>
                    <a:lnTo>
                      <a:pt x="216" y="28"/>
                    </a:lnTo>
                    <a:lnTo>
                      <a:pt x="222" y="24"/>
                    </a:lnTo>
                    <a:lnTo>
                      <a:pt x="222" y="24"/>
                    </a:lnTo>
                    <a:lnTo>
                      <a:pt x="230" y="20"/>
                    </a:lnTo>
                    <a:lnTo>
                      <a:pt x="232" y="16"/>
                    </a:lnTo>
                    <a:lnTo>
                      <a:pt x="230" y="10"/>
                    </a:lnTo>
                    <a:lnTo>
                      <a:pt x="226" y="6"/>
                    </a:lnTo>
                    <a:lnTo>
                      <a:pt x="218" y="4"/>
                    </a:lnTo>
                    <a:lnTo>
                      <a:pt x="208" y="4"/>
                    </a:lnTo>
                    <a:lnTo>
                      <a:pt x="194" y="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64" y="12"/>
                    </a:lnTo>
                    <a:lnTo>
                      <a:pt x="152" y="12"/>
                    </a:lnTo>
                    <a:lnTo>
                      <a:pt x="140" y="10"/>
                    </a:lnTo>
                    <a:lnTo>
                      <a:pt x="130" y="6"/>
                    </a:lnTo>
                    <a:lnTo>
                      <a:pt x="120" y="4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64" y="14"/>
                    </a:lnTo>
                    <a:lnTo>
                      <a:pt x="56" y="20"/>
                    </a:lnTo>
                    <a:lnTo>
                      <a:pt x="50" y="24"/>
                    </a:lnTo>
                    <a:lnTo>
                      <a:pt x="46" y="28"/>
                    </a:lnTo>
                    <a:lnTo>
                      <a:pt x="48" y="34"/>
                    </a:lnTo>
                    <a:lnTo>
                      <a:pt x="52" y="38"/>
                    </a:lnTo>
                    <a:lnTo>
                      <a:pt x="62" y="44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82" y="52"/>
                    </a:lnTo>
                    <a:lnTo>
                      <a:pt x="88" y="58"/>
                    </a:lnTo>
                    <a:lnTo>
                      <a:pt x="94" y="62"/>
                    </a:lnTo>
                    <a:lnTo>
                      <a:pt x="96" y="68"/>
                    </a:lnTo>
                    <a:lnTo>
                      <a:pt x="94" y="74"/>
                    </a:lnTo>
                    <a:lnTo>
                      <a:pt x="92" y="78"/>
                    </a:lnTo>
                    <a:lnTo>
                      <a:pt x="86" y="84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4" y="88"/>
                    </a:lnTo>
                    <a:lnTo>
                      <a:pt x="68" y="90"/>
                    </a:lnTo>
                    <a:lnTo>
                      <a:pt x="58" y="86"/>
                    </a:lnTo>
                    <a:lnTo>
                      <a:pt x="48" y="80"/>
                    </a:lnTo>
                    <a:lnTo>
                      <a:pt x="38" y="74"/>
                    </a:lnTo>
                    <a:lnTo>
                      <a:pt x="28" y="68"/>
                    </a:lnTo>
                    <a:lnTo>
                      <a:pt x="20" y="64"/>
                    </a:lnTo>
                    <a:lnTo>
                      <a:pt x="16" y="64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6" y="94"/>
                    </a:lnTo>
                    <a:lnTo>
                      <a:pt x="14" y="102"/>
                    </a:lnTo>
                    <a:lnTo>
                      <a:pt x="26" y="110"/>
                    </a:lnTo>
                    <a:lnTo>
                      <a:pt x="40" y="118"/>
                    </a:lnTo>
                    <a:lnTo>
                      <a:pt x="56" y="124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90" y="138"/>
                    </a:lnTo>
                    <a:lnTo>
                      <a:pt x="104" y="148"/>
                    </a:lnTo>
                    <a:lnTo>
                      <a:pt x="116" y="158"/>
                    </a:lnTo>
                    <a:lnTo>
                      <a:pt x="124" y="168"/>
                    </a:lnTo>
                    <a:lnTo>
                      <a:pt x="142" y="188"/>
                    </a:lnTo>
                    <a:lnTo>
                      <a:pt x="150" y="194"/>
                    </a:lnTo>
                    <a:lnTo>
                      <a:pt x="162" y="198"/>
                    </a:lnTo>
                    <a:lnTo>
                      <a:pt x="162" y="198"/>
                    </a:lnTo>
                    <a:lnTo>
                      <a:pt x="170" y="198"/>
                    </a:lnTo>
                    <a:lnTo>
                      <a:pt x="176" y="194"/>
                    </a:lnTo>
                    <a:lnTo>
                      <a:pt x="178" y="190"/>
                    </a:lnTo>
                    <a:lnTo>
                      <a:pt x="180" y="184"/>
                    </a:lnTo>
                    <a:lnTo>
                      <a:pt x="182" y="178"/>
                    </a:lnTo>
                    <a:lnTo>
                      <a:pt x="182" y="174"/>
                    </a:lnTo>
                    <a:lnTo>
                      <a:pt x="186" y="170"/>
                    </a:lnTo>
                    <a:lnTo>
                      <a:pt x="192" y="170"/>
                    </a:lnTo>
                    <a:lnTo>
                      <a:pt x="192" y="170"/>
                    </a:lnTo>
                    <a:lnTo>
                      <a:pt x="200" y="172"/>
                    </a:lnTo>
                    <a:lnTo>
                      <a:pt x="210" y="172"/>
                    </a:lnTo>
                    <a:lnTo>
                      <a:pt x="220" y="170"/>
                    </a:lnTo>
                    <a:lnTo>
                      <a:pt x="230" y="166"/>
                    </a:lnTo>
                    <a:lnTo>
                      <a:pt x="238" y="162"/>
                    </a:lnTo>
                    <a:lnTo>
                      <a:pt x="246" y="156"/>
                    </a:lnTo>
                    <a:lnTo>
                      <a:pt x="250" y="148"/>
                    </a:lnTo>
                    <a:lnTo>
                      <a:pt x="252" y="138"/>
                    </a:lnTo>
                    <a:lnTo>
                      <a:pt x="252" y="138"/>
                    </a:lnTo>
                    <a:lnTo>
                      <a:pt x="252" y="130"/>
                    </a:lnTo>
                    <a:lnTo>
                      <a:pt x="252" y="124"/>
                    </a:lnTo>
                    <a:lnTo>
                      <a:pt x="256" y="118"/>
                    </a:lnTo>
                    <a:lnTo>
                      <a:pt x="258" y="114"/>
                    </a:lnTo>
                    <a:lnTo>
                      <a:pt x="260" y="112"/>
                    </a:lnTo>
                    <a:lnTo>
                      <a:pt x="258" y="106"/>
                    </a:lnTo>
                    <a:lnTo>
                      <a:pt x="256" y="98"/>
                    </a:lnTo>
                    <a:lnTo>
                      <a:pt x="256" y="9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76" name="Freeform 6116">
                <a:extLst>
                  <a:ext uri="{FF2B5EF4-FFF2-40B4-BE49-F238E27FC236}">
                    <a16:creationId xmlns:a16="http://schemas.microsoft.com/office/drawing/2014/main" id="{8D1B792B-43DA-4C64-AC08-DDAE254F2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060" y="1098233"/>
                <a:ext cx="34290" cy="889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" y="14"/>
                  </a:cxn>
                  <a:cxn ang="0">
                    <a:pos x="8" y="14"/>
                  </a:cxn>
                  <a:cxn ang="0">
                    <a:pos x="16" y="14"/>
                  </a:cxn>
                  <a:cxn ang="0">
                    <a:pos x="36" y="10"/>
                  </a:cxn>
                  <a:cxn ang="0">
                    <a:pos x="50" y="4"/>
                  </a:cxn>
                  <a:cxn ang="0">
                    <a:pos x="54" y="2"/>
                  </a:cxn>
                  <a:cxn ang="0">
                    <a:pos x="54" y="2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18" y="4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4"/>
                  </a:cxn>
                </a:cxnLst>
                <a:rect l="0" t="0" r="r" b="b"/>
                <a:pathLst>
                  <a:path w="54" h="14">
                    <a:moveTo>
                      <a:pt x="2" y="14"/>
                    </a:moveTo>
                    <a:lnTo>
                      <a:pt x="2" y="14"/>
                    </a:lnTo>
                    <a:lnTo>
                      <a:pt x="8" y="14"/>
                    </a:lnTo>
                    <a:lnTo>
                      <a:pt x="16" y="14"/>
                    </a:lnTo>
                    <a:lnTo>
                      <a:pt x="36" y="10"/>
                    </a:lnTo>
                    <a:lnTo>
                      <a:pt x="50" y="4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18" y="4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77" name="Freeform 6117">
                <a:extLst>
                  <a:ext uri="{FF2B5EF4-FFF2-40B4-BE49-F238E27FC236}">
                    <a16:creationId xmlns:a16="http://schemas.microsoft.com/office/drawing/2014/main" id="{1EA95E40-F922-4A86-8EAD-D1AC2D7B8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200" y="1394143"/>
                <a:ext cx="114300" cy="66040"/>
              </a:xfrm>
              <a:custGeom>
                <a:avLst/>
                <a:gdLst/>
                <a:ahLst/>
                <a:cxnLst>
                  <a:cxn ang="0">
                    <a:pos x="42" y="32"/>
                  </a:cxn>
                  <a:cxn ang="0">
                    <a:pos x="42" y="32"/>
                  </a:cxn>
                  <a:cxn ang="0">
                    <a:pos x="32" y="42"/>
                  </a:cxn>
                  <a:cxn ang="0">
                    <a:pos x="24" y="50"/>
                  </a:cxn>
                  <a:cxn ang="0">
                    <a:pos x="14" y="52"/>
                  </a:cxn>
                  <a:cxn ang="0">
                    <a:pos x="8" y="54"/>
                  </a:cxn>
                  <a:cxn ang="0">
                    <a:pos x="2" y="56"/>
                  </a:cxn>
                  <a:cxn ang="0">
                    <a:pos x="0" y="58"/>
                  </a:cxn>
                  <a:cxn ang="0">
                    <a:pos x="2" y="62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20" y="74"/>
                  </a:cxn>
                  <a:cxn ang="0">
                    <a:pos x="34" y="78"/>
                  </a:cxn>
                  <a:cxn ang="0">
                    <a:pos x="72" y="86"/>
                  </a:cxn>
                  <a:cxn ang="0">
                    <a:pos x="72" y="86"/>
                  </a:cxn>
                  <a:cxn ang="0">
                    <a:pos x="84" y="88"/>
                  </a:cxn>
                  <a:cxn ang="0">
                    <a:pos x="94" y="92"/>
                  </a:cxn>
                  <a:cxn ang="0">
                    <a:pos x="112" y="100"/>
                  </a:cxn>
                  <a:cxn ang="0">
                    <a:pos x="120" y="102"/>
                  </a:cxn>
                  <a:cxn ang="0">
                    <a:pos x="128" y="104"/>
                  </a:cxn>
                  <a:cxn ang="0">
                    <a:pos x="136" y="102"/>
                  </a:cxn>
                  <a:cxn ang="0">
                    <a:pos x="142" y="96"/>
                  </a:cxn>
                  <a:cxn ang="0">
                    <a:pos x="142" y="96"/>
                  </a:cxn>
                  <a:cxn ang="0">
                    <a:pos x="150" y="90"/>
                  </a:cxn>
                  <a:cxn ang="0">
                    <a:pos x="156" y="88"/>
                  </a:cxn>
                  <a:cxn ang="0">
                    <a:pos x="164" y="86"/>
                  </a:cxn>
                  <a:cxn ang="0">
                    <a:pos x="170" y="86"/>
                  </a:cxn>
                  <a:cxn ang="0">
                    <a:pos x="174" y="84"/>
                  </a:cxn>
                  <a:cxn ang="0">
                    <a:pos x="178" y="78"/>
                  </a:cxn>
                  <a:cxn ang="0">
                    <a:pos x="178" y="78"/>
                  </a:cxn>
                  <a:cxn ang="0">
                    <a:pos x="180" y="74"/>
                  </a:cxn>
                  <a:cxn ang="0">
                    <a:pos x="180" y="72"/>
                  </a:cxn>
                  <a:cxn ang="0">
                    <a:pos x="174" y="72"/>
                  </a:cxn>
                  <a:cxn ang="0">
                    <a:pos x="170" y="72"/>
                  </a:cxn>
                  <a:cxn ang="0">
                    <a:pos x="164" y="70"/>
                  </a:cxn>
                  <a:cxn ang="0">
                    <a:pos x="158" y="66"/>
                  </a:cxn>
                  <a:cxn ang="0">
                    <a:pos x="152" y="58"/>
                  </a:cxn>
                  <a:cxn ang="0">
                    <a:pos x="152" y="58"/>
                  </a:cxn>
                  <a:cxn ang="0">
                    <a:pos x="148" y="50"/>
                  </a:cxn>
                  <a:cxn ang="0">
                    <a:pos x="144" y="44"/>
                  </a:cxn>
                  <a:cxn ang="0">
                    <a:pos x="140" y="42"/>
                  </a:cxn>
                  <a:cxn ang="0">
                    <a:pos x="136" y="42"/>
                  </a:cxn>
                  <a:cxn ang="0">
                    <a:pos x="124" y="36"/>
                  </a:cxn>
                  <a:cxn ang="0">
                    <a:pos x="116" y="30"/>
                  </a:cxn>
                  <a:cxn ang="0">
                    <a:pos x="106" y="20"/>
                  </a:cxn>
                  <a:cxn ang="0">
                    <a:pos x="106" y="20"/>
                  </a:cxn>
                  <a:cxn ang="0">
                    <a:pos x="94" y="10"/>
                  </a:cxn>
                  <a:cxn ang="0">
                    <a:pos x="86" y="2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4" y="4"/>
                  </a:cxn>
                  <a:cxn ang="0">
                    <a:pos x="56" y="10"/>
                  </a:cxn>
                  <a:cxn ang="0">
                    <a:pos x="42" y="32"/>
                  </a:cxn>
                  <a:cxn ang="0">
                    <a:pos x="42" y="32"/>
                  </a:cxn>
                </a:cxnLst>
                <a:rect l="0" t="0" r="r" b="b"/>
                <a:pathLst>
                  <a:path w="180" h="104">
                    <a:moveTo>
                      <a:pt x="42" y="32"/>
                    </a:moveTo>
                    <a:lnTo>
                      <a:pt x="42" y="32"/>
                    </a:lnTo>
                    <a:lnTo>
                      <a:pt x="32" y="42"/>
                    </a:lnTo>
                    <a:lnTo>
                      <a:pt x="24" y="50"/>
                    </a:lnTo>
                    <a:lnTo>
                      <a:pt x="14" y="52"/>
                    </a:lnTo>
                    <a:lnTo>
                      <a:pt x="8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2" y="62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20" y="74"/>
                    </a:lnTo>
                    <a:lnTo>
                      <a:pt x="34" y="78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84" y="88"/>
                    </a:lnTo>
                    <a:lnTo>
                      <a:pt x="94" y="92"/>
                    </a:lnTo>
                    <a:lnTo>
                      <a:pt x="112" y="100"/>
                    </a:lnTo>
                    <a:lnTo>
                      <a:pt x="120" y="102"/>
                    </a:lnTo>
                    <a:lnTo>
                      <a:pt x="128" y="104"/>
                    </a:lnTo>
                    <a:lnTo>
                      <a:pt x="136" y="102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50" y="90"/>
                    </a:lnTo>
                    <a:lnTo>
                      <a:pt x="156" y="88"/>
                    </a:lnTo>
                    <a:lnTo>
                      <a:pt x="164" y="86"/>
                    </a:lnTo>
                    <a:lnTo>
                      <a:pt x="170" y="86"/>
                    </a:lnTo>
                    <a:lnTo>
                      <a:pt x="174" y="84"/>
                    </a:lnTo>
                    <a:lnTo>
                      <a:pt x="178" y="78"/>
                    </a:lnTo>
                    <a:lnTo>
                      <a:pt x="178" y="78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74" y="72"/>
                    </a:lnTo>
                    <a:lnTo>
                      <a:pt x="170" y="72"/>
                    </a:lnTo>
                    <a:lnTo>
                      <a:pt x="164" y="70"/>
                    </a:lnTo>
                    <a:lnTo>
                      <a:pt x="158" y="66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48" y="50"/>
                    </a:lnTo>
                    <a:lnTo>
                      <a:pt x="144" y="44"/>
                    </a:lnTo>
                    <a:lnTo>
                      <a:pt x="140" y="42"/>
                    </a:lnTo>
                    <a:lnTo>
                      <a:pt x="136" y="42"/>
                    </a:lnTo>
                    <a:lnTo>
                      <a:pt x="124" y="36"/>
                    </a:lnTo>
                    <a:lnTo>
                      <a:pt x="116" y="30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94" y="10"/>
                    </a:lnTo>
                    <a:lnTo>
                      <a:pt x="86" y="2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6" y="10"/>
                    </a:lnTo>
                    <a:lnTo>
                      <a:pt x="42" y="32"/>
                    </a:lnTo>
                    <a:lnTo>
                      <a:pt x="42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178" name="Freeform 6118">
                <a:extLst>
                  <a:ext uri="{FF2B5EF4-FFF2-40B4-BE49-F238E27FC236}">
                    <a16:creationId xmlns:a16="http://schemas.microsoft.com/office/drawing/2014/main" id="{A7E7DB1B-D6C9-47C6-8A67-E2D8BD8E8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839" y="699453"/>
                <a:ext cx="1550670" cy="1127760"/>
              </a:xfrm>
              <a:custGeom>
                <a:avLst/>
                <a:gdLst/>
                <a:ahLst/>
                <a:cxnLst>
                  <a:cxn ang="0">
                    <a:pos x="220" y="296"/>
                  </a:cxn>
                  <a:cxn ang="0">
                    <a:pos x="150" y="400"/>
                  </a:cxn>
                  <a:cxn ang="0">
                    <a:pos x="96" y="502"/>
                  </a:cxn>
                  <a:cxn ang="0">
                    <a:pos x="62" y="558"/>
                  </a:cxn>
                  <a:cxn ang="0">
                    <a:pos x="228" y="618"/>
                  </a:cxn>
                  <a:cxn ang="0">
                    <a:pos x="350" y="620"/>
                  </a:cxn>
                  <a:cxn ang="0">
                    <a:pos x="584" y="666"/>
                  </a:cxn>
                  <a:cxn ang="0">
                    <a:pos x="674" y="786"/>
                  </a:cxn>
                  <a:cxn ang="0">
                    <a:pos x="706" y="902"/>
                  </a:cxn>
                  <a:cxn ang="0">
                    <a:pos x="744" y="990"/>
                  </a:cxn>
                  <a:cxn ang="0">
                    <a:pos x="836" y="1010"/>
                  </a:cxn>
                  <a:cxn ang="0">
                    <a:pos x="750" y="1050"/>
                  </a:cxn>
                  <a:cxn ang="0">
                    <a:pos x="890" y="1110"/>
                  </a:cxn>
                  <a:cxn ang="0">
                    <a:pos x="788" y="1212"/>
                  </a:cxn>
                  <a:cxn ang="0">
                    <a:pos x="782" y="1328"/>
                  </a:cxn>
                  <a:cxn ang="0">
                    <a:pos x="834" y="1452"/>
                  </a:cxn>
                  <a:cxn ang="0">
                    <a:pos x="922" y="1474"/>
                  </a:cxn>
                  <a:cxn ang="0">
                    <a:pos x="860" y="1502"/>
                  </a:cxn>
                  <a:cxn ang="0">
                    <a:pos x="908" y="1598"/>
                  </a:cxn>
                  <a:cxn ang="0">
                    <a:pos x="966" y="1678"/>
                  </a:cxn>
                  <a:cxn ang="0">
                    <a:pos x="1032" y="1712"/>
                  </a:cxn>
                  <a:cxn ang="0">
                    <a:pos x="1090" y="1738"/>
                  </a:cxn>
                  <a:cxn ang="0">
                    <a:pos x="1196" y="1768"/>
                  </a:cxn>
                  <a:cxn ang="0">
                    <a:pos x="1232" y="1622"/>
                  </a:cxn>
                  <a:cxn ang="0">
                    <a:pos x="1262" y="1566"/>
                  </a:cxn>
                  <a:cxn ang="0">
                    <a:pos x="1262" y="1486"/>
                  </a:cxn>
                  <a:cxn ang="0">
                    <a:pos x="1332" y="1420"/>
                  </a:cxn>
                  <a:cxn ang="0">
                    <a:pos x="1402" y="1376"/>
                  </a:cxn>
                  <a:cxn ang="0">
                    <a:pos x="1412" y="1372"/>
                  </a:cxn>
                  <a:cxn ang="0">
                    <a:pos x="1468" y="1372"/>
                  </a:cxn>
                  <a:cxn ang="0">
                    <a:pos x="1628" y="1238"/>
                  </a:cxn>
                  <a:cxn ang="0">
                    <a:pos x="1748" y="1208"/>
                  </a:cxn>
                  <a:cxn ang="0">
                    <a:pos x="2012" y="1102"/>
                  </a:cxn>
                  <a:cxn ang="0">
                    <a:pos x="1846" y="1076"/>
                  </a:cxn>
                  <a:cxn ang="0">
                    <a:pos x="1800" y="1058"/>
                  </a:cxn>
                  <a:cxn ang="0">
                    <a:pos x="1842" y="970"/>
                  </a:cxn>
                  <a:cxn ang="0">
                    <a:pos x="2060" y="1056"/>
                  </a:cxn>
                  <a:cxn ang="0">
                    <a:pos x="2054" y="956"/>
                  </a:cxn>
                  <a:cxn ang="0">
                    <a:pos x="1916" y="858"/>
                  </a:cxn>
                  <a:cxn ang="0">
                    <a:pos x="2100" y="830"/>
                  </a:cxn>
                  <a:cxn ang="0">
                    <a:pos x="2142" y="768"/>
                  </a:cxn>
                  <a:cxn ang="0">
                    <a:pos x="2154" y="698"/>
                  </a:cxn>
                  <a:cxn ang="0">
                    <a:pos x="2066" y="608"/>
                  </a:cxn>
                  <a:cxn ang="0">
                    <a:pos x="2144" y="562"/>
                  </a:cxn>
                  <a:cxn ang="0">
                    <a:pos x="2144" y="504"/>
                  </a:cxn>
                  <a:cxn ang="0">
                    <a:pos x="2096" y="408"/>
                  </a:cxn>
                  <a:cxn ang="0">
                    <a:pos x="2228" y="310"/>
                  </a:cxn>
                  <a:cxn ang="0">
                    <a:pos x="2278" y="276"/>
                  </a:cxn>
                  <a:cxn ang="0">
                    <a:pos x="2298" y="244"/>
                  </a:cxn>
                  <a:cxn ang="0">
                    <a:pos x="2322" y="150"/>
                  </a:cxn>
                  <a:cxn ang="0">
                    <a:pos x="2050" y="210"/>
                  </a:cxn>
                  <a:cxn ang="0">
                    <a:pos x="1962" y="152"/>
                  </a:cxn>
                  <a:cxn ang="0">
                    <a:pos x="1616" y="174"/>
                  </a:cxn>
                  <a:cxn ang="0">
                    <a:pos x="2034" y="78"/>
                  </a:cxn>
                  <a:cxn ang="0">
                    <a:pos x="1724" y="52"/>
                  </a:cxn>
                  <a:cxn ang="0">
                    <a:pos x="1618" y="2"/>
                  </a:cxn>
                  <a:cxn ang="0">
                    <a:pos x="1402" y="44"/>
                  </a:cxn>
                  <a:cxn ang="0">
                    <a:pos x="1048" y="56"/>
                  </a:cxn>
                  <a:cxn ang="0">
                    <a:pos x="1110" y="74"/>
                  </a:cxn>
                  <a:cxn ang="0">
                    <a:pos x="1108" y="158"/>
                  </a:cxn>
                  <a:cxn ang="0">
                    <a:pos x="900" y="148"/>
                  </a:cxn>
                  <a:cxn ang="0">
                    <a:pos x="756" y="114"/>
                  </a:cxn>
                </a:cxnLst>
                <a:rect l="0" t="0" r="r" b="b"/>
                <a:pathLst>
                  <a:path w="2442" h="1776">
                    <a:moveTo>
                      <a:pt x="470" y="176"/>
                    </a:moveTo>
                    <a:lnTo>
                      <a:pt x="470" y="176"/>
                    </a:lnTo>
                    <a:lnTo>
                      <a:pt x="476" y="186"/>
                    </a:lnTo>
                    <a:lnTo>
                      <a:pt x="478" y="194"/>
                    </a:lnTo>
                    <a:lnTo>
                      <a:pt x="480" y="202"/>
                    </a:lnTo>
                    <a:lnTo>
                      <a:pt x="478" y="210"/>
                    </a:lnTo>
                    <a:lnTo>
                      <a:pt x="474" y="216"/>
                    </a:lnTo>
                    <a:lnTo>
                      <a:pt x="466" y="218"/>
                    </a:lnTo>
                    <a:lnTo>
                      <a:pt x="458" y="220"/>
                    </a:lnTo>
                    <a:lnTo>
                      <a:pt x="446" y="218"/>
                    </a:lnTo>
                    <a:lnTo>
                      <a:pt x="446" y="218"/>
                    </a:lnTo>
                    <a:lnTo>
                      <a:pt x="426" y="212"/>
                    </a:lnTo>
                    <a:lnTo>
                      <a:pt x="406" y="210"/>
                    </a:lnTo>
                    <a:lnTo>
                      <a:pt x="386" y="210"/>
                    </a:lnTo>
                    <a:lnTo>
                      <a:pt x="368" y="212"/>
                    </a:lnTo>
                    <a:lnTo>
                      <a:pt x="350" y="216"/>
                    </a:lnTo>
                    <a:lnTo>
                      <a:pt x="334" y="222"/>
                    </a:lnTo>
                    <a:lnTo>
                      <a:pt x="318" y="230"/>
                    </a:lnTo>
                    <a:lnTo>
                      <a:pt x="304" y="238"/>
                    </a:lnTo>
                    <a:lnTo>
                      <a:pt x="304" y="238"/>
                    </a:lnTo>
                    <a:lnTo>
                      <a:pt x="272" y="256"/>
                    </a:lnTo>
                    <a:lnTo>
                      <a:pt x="244" y="270"/>
                    </a:lnTo>
                    <a:lnTo>
                      <a:pt x="232" y="276"/>
                    </a:lnTo>
                    <a:lnTo>
                      <a:pt x="222" y="284"/>
                    </a:lnTo>
                    <a:lnTo>
                      <a:pt x="218" y="290"/>
                    </a:lnTo>
                    <a:lnTo>
                      <a:pt x="218" y="292"/>
                    </a:lnTo>
                    <a:lnTo>
                      <a:pt x="220" y="296"/>
                    </a:lnTo>
                    <a:lnTo>
                      <a:pt x="220" y="296"/>
                    </a:lnTo>
                    <a:lnTo>
                      <a:pt x="226" y="300"/>
                    </a:lnTo>
                    <a:lnTo>
                      <a:pt x="234" y="304"/>
                    </a:lnTo>
                    <a:lnTo>
                      <a:pt x="244" y="308"/>
                    </a:lnTo>
                    <a:lnTo>
                      <a:pt x="256" y="308"/>
                    </a:lnTo>
                    <a:lnTo>
                      <a:pt x="280" y="308"/>
                    </a:lnTo>
                    <a:lnTo>
                      <a:pt x="302" y="306"/>
                    </a:lnTo>
                    <a:lnTo>
                      <a:pt x="302" y="306"/>
                    </a:lnTo>
                    <a:lnTo>
                      <a:pt x="310" y="306"/>
                    </a:lnTo>
                    <a:lnTo>
                      <a:pt x="316" y="310"/>
                    </a:lnTo>
                    <a:lnTo>
                      <a:pt x="318" y="318"/>
                    </a:lnTo>
                    <a:lnTo>
                      <a:pt x="320" y="326"/>
                    </a:lnTo>
                    <a:lnTo>
                      <a:pt x="318" y="338"/>
                    </a:lnTo>
                    <a:lnTo>
                      <a:pt x="314" y="348"/>
                    </a:lnTo>
                    <a:lnTo>
                      <a:pt x="308" y="360"/>
                    </a:lnTo>
                    <a:lnTo>
                      <a:pt x="300" y="370"/>
                    </a:lnTo>
                    <a:lnTo>
                      <a:pt x="300" y="370"/>
                    </a:lnTo>
                    <a:lnTo>
                      <a:pt x="290" y="380"/>
                    </a:lnTo>
                    <a:lnTo>
                      <a:pt x="280" y="384"/>
                    </a:lnTo>
                    <a:lnTo>
                      <a:pt x="268" y="386"/>
                    </a:lnTo>
                    <a:lnTo>
                      <a:pt x="254" y="386"/>
                    </a:lnTo>
                    <a:lnTo>
                      <a:pt x="224" y="382"/>
                    </a:lnTo>
                    <a:lnTo>
                      <a:pt x="206" y="382"/>
                    </a:lnTo>
                    <a:lnTo>
                      <a:pt x="188" y="384"/>
                    </a:lnTo>
                    <a:lnTo>
                      <a:pt x="188" y="384"/>
                    </a:lnTo>
                    <a:lnTo>
                      <a:pt x="172" y="388"/>
                    </a:lnTo>
                    <a:lnTo>
                      <a:pt x="162" y="392"/>
                    </a:lnTo>
                    <a:lnTo>
                      <a:pt x="154" y="396"/>
                    </a:lnTo>
                    <a:lnTo>
                      <a:pt x="150" y="400"/>
                    </a:lnTo>
                    <a:lnTo>
                      <a:pt x="142" y="404"/>
                    </a:lnTo>
                    <a:lnTo>
                      <a:pt x="130" y="408"/>
                    </a:lnTo>
                    <a:lnTo>
                      <a:pt x="112" y="412"/>
                    </a:lnTo>
                    <a:lnTo>
                      <a:pt x="84" y="418"/>
                    </a:lnTo>
                    <a:lnTo>
                      <a:pt x="84" y="418"/>
                    </a:lnTo>
                    <a:lnTo>
                      <a:pt x="54" y="422"/>
                    </a:lnTo>
                    <a:lnTo>
                      <a:pt x="32" y="428"/>
                    </a:lnTo>
                    <a:lnTo>
                      <a:pt x="16" y="434"/>
                    </a:lnTo>
                    <a:lnTo>
                      <a:pt x="4" y="440"/>
                    </a:lnTo>
                    <a:lnTo>
                      <a:pt x="0" y="448"/>
                    </a:lnTo>
                    <a:lnTo>
                      <a:pt x="0" y="456"/>
                    </a:lnTo>
                    <a:lnTo>
                      <a:pt x="4" y="464"/>
                    </a:lnTo>
                    <a:lnTo>
                      <a:pt x="12" y="472"/>
                    </a:lnTo>
                    <a:lnTo>
                      <a:pt x="12" y="472"/>
                    </a:lnTo>
                    <a:lnTo>
                      <a:pt x="20" y="478"/>
                    </a:lnTo>
                    <a:lnTo>
                      <a:pt x="28" y="482"/>
                    </a:lnTo>
                    <a:lnTo>
                      <a:pt x="38" y="484"/>
                    </a:lnTo>
                    <a:lnTo>
                      <a:pt x="48" y="484"/>
                    </a:lnTo>
                    <a:lnTo>
                      <a:pt x="52" y="486"/>
                    </a:lnTo>
                    <a:lnTo>
                      <a:pt x="56" y="490"/>
                    </a:lnTo>
                    <a:lnTo>
                      <a:pt x="56" y="490"/>
                    </a:lnTo>
                    <a:lnTo>
                      <a:pt x="62" y="494"/>
                    </a:lnTo>
                    <a:lnTo>
                      <a:pt x="68" y="496"/>
                    </a:lnTo>
                    <a:lnTo>
                      <a:pt x="78" y="496"/>
                    </a:lnTo>
                    <a:lnTo>
                      <a:pt x="88" y="496"/>
                    </a:lnTo>
                    <a:lnTo>
                      <a:pt x="92" y="498"/>
                    </a:lnTo>
                    <a:lnTo>
                      <a:pt x="96" y="502"/>
                    </a:lnTo>
                    <a:lnTo>
                      <a:pt x="96" y="502"/>
                    </a:lnTo>
                    <a:lnTo>
                      <a:pt x="102" y="506"/>
                    </a:lnTo>
                    <a:lnTo>
                      <a:pt x="108" y="510"/>
                    </a:lnTo>
                    <a:lnTo>
                      <a:pt x="116" y="514"/>
                    </a:lnTo>
                    <a:lnTo>
                      <a:pt x="124" y="514"/>
                    </a:lnTo>
                    <a:lnTo>
                      <a:pt x="144" y="516"/>
                    </a:lnTo>
                    <a:lnTo>
                      <a:pt x="174" y="516"/>
                    </a:lnTo>
                    <a:lnTo>
                      <a:pt x="174" y="516"/>
                    </a:lnTo>
                    <a:lnTo>
                      <a:pt x="192" y="516"/>
                    </a:lnTo>
                    <a:lnTo>
                      <a:pt x="208" y="514"/>
                    </a:lnTo>
                    <a:lnTo>
                      <a:pt x="238" y="508"/>
                    </a:lnTo>
                    <a:lnTo>
                      <a:pt x="250" y="506"/>
                    </a:lnTo>
                    <a:lnTo>
                      <a:pt x="260" y="506"/>
                    </a:lnTo>
                    <a:lnTo>
                      <a:pt x="268" y="506"/>
                    </a:lnTo>
                    <a:lnTo>
                      <a:pt x="272" y="512"/>
                    </a:lnTo>
                    <a:lnTo>
                      <a:pt x="272" y="512"/>
                    </a:lnTo>
                    <a:lnTo>
                      <a:pt x="272" y="516"/>
                    </a:lnTo>
                    <a:lnTo>
                      <a:pt x="268" y="520"/>
                    </a:lnTo>
                    <a:lnTo>
                      <a:pt x="260" y="524"/>
                    </a:lnTo>
                    <a:lnTo>
                      <a:pt x="248" y="524"/>
                    </a:lnTo>
                    <a:lnTo>
                      <a:pt x="174" y="528"/>
                    </a:lnTo>
                    <a:lnTo>
                      <a:pt x="174" y="528"/>
                    </a:lnTo>
                    <a:lnTo>
                      <a:pt x="128" y="534"/>
                    </a:lnTo>
                    <a:lnTo>
                      <a:pt x="106" y="538"/>
                    </a:lnTo>
                    <a:lnTo>
                      <a:pt x="86" y="542"/>
                    </a:lnTo>
                    <a:lnTo>
                      <a:pt x="72" y="546"/>
                    </a:lnTo>
                    <a:lnTo>
                      <a:pt x="62" y="552"/>
                    </a:lnTo>
                    <a:lnTo>
                      <a:pt x="60" y="554"/>
                    </a:lnTo>
                    <a:lnTo>
                      <a:pt x="62" y="558"/>
                    </a:lnTo>
                    <a:lnTo>
                      <a:pt x="64" y="562"/>
                    </a:lnTo>
                    <a:lnTo>
                      <a:pt x="68" y="564"/>
                    </a:lnTo>
                    <a:lnTo>
                      <a:pt x="68" y="564"/>
                    </a:lnTo>
                    <a:lnTo>
                      <a:pt x="84" y="570"/>
                    </a:lnTo>
                    <a:lnTo>
                      <a:pt x="102" y="574"/>
                    </a:lnTo>
                    <a:lnTo>
                      <a:pt x="140" y="580"/>
                    </a:lnTo>
                    <a:lnTo>
                      <a:pt x="154" y="584"/>
                    </a:lnTo>
                    <a:lnTo>
                      <a:pt x="162" y="586"/>
                    </a:lnTo>
                    <a:lnTo>
                      <a:pt x="162" y="588"/>
                    </a:lnTo>
                    <a:lnTo>
                      <a:pt x="160" y="590"/>
                    </a:lnTo>
                    <a:lnTo>
                      <a:pt x="148" y="594"/>
                    </a:lnTo>
                    <a:lnTo>
                      <a:pt x="148" y="594"/>
                    </a:lnTo>
                    <a:lnTo>
                      <a:pt x="136" y="598"/>
                    </a:lnTo>
                    <a:lnTo>
                      <a:pt x="132" y="602"/>
                    </a:lnTo>
                    <a:lnTo>
                      <a:pt x="132" y="604"/>
                    </a:lnTo>
                    <a:lnTo>
                      <a:pt x="132" y="606"/>
                    </a:lnTo>
                    <a:lnTo>
                      <a:pt x="136" y="608"/>
                    </a:lnTo>
                    <a:lnTo>
                      <a:pt x="146" y="614"/>
                    </a:lnTo>
                    <a:lnTo>
                      <a:pt x="182" y="624"/>
                    </a:lnTo>
                    <a:lnTo>
                      <a:pt x="224" y="636"/>
                    </a:lnTo>
                    <a:lnTo>
                      <a:pt x="224" y="636"/>
                    </a:lnTo>
                    <a:lnTo>
                      <a:pt x="242" y="642"/>
                    </a:lnTo>
                    <a:lnTo>
                      <a:pt x="248" y="642"/>
                    </a:lnTo>
                    <a:lnTo>
                      <a:pt x="248" y="642"/>
                    </a:lnTo>
                    <a:lnTo>
                      <a:pt x="248" y="640"/>
                    </a:lnTo>
                    <a:lnTo>
                      <a:pt x="242" y="634"/>
                    </a:lnTo>
                    <a:lnTo>
                      <a:pt x="230" y="622"/>
                    </a:lnTo>
                    <a:lnTo>
                      <a:pt x="228" y="618"/>
                    </a:lnTo>
                    <a:lnTo>
                      <a:pt x="228" y="616"/>
                    </a:lnTo>
                    <a:lnTo>
                      <a:pt x="232" y="614"/>
                    </a:lnTo>
                    <a:lnTo>
                      <a:pt x="232" y="614"/>
                    </a:lnTo>
                    <a:lnTo>
                      <a:pt x="238" y="612"/>
                    </a:lnTo>
                    <a:lnTo>
                      <a:pt x="242" y="614"/>
                    </a:lnTo>
                    <a:lnTo>
                      <a:pt x="246" y="620"/>
                    </a:lnTo>
                    <a:lnTo>
                      <a:pt x="250" y="622"/>
                    </a:lnTo>
                    <a:lnTo>
                      <a:pt x="254" y="622"/>
                    </a:lnTo>
                    <a:lnTo>
                      <a:pt x="262" y="622"/>
                    </a:lnTo>
                    <a:lnTo>
                      <a:pt x="272" y="618"/>
                    </a:lnTo>
                    <a:lnTo>
                      <a:pt x="272" y="618"/>
                    </a:lnTo>
                    <a:lnTo>
                      <a:pt x="282" y="614"/>
                    </a:lnTo>
                    <a:lnTo>
                      <a:pt x="286" y="614"/>
                    </a:lnTo>
                    <a:lnTo>
                      <a:pt x="286" y="616"/>
                    </a:lnTo>
                    <a:lnTo>
                      <a:pt x="286" y="618"/>
                    </a:lnTo>
                    <a:lnTo>
                      <a:pt x="284" y="622"/>
                    </a:lnTo>
                    <a:lnTo>
                      <a:pt x="286" y="626"/>
                    </a:lnTo>
                    <a:lnTo>
                      <a:pt x="290" y="630"/>
                    </a:lnTo>
                    <a:lnTo>
                      <a:pt x="300" y="630"/>
                    </a:lnTo>
                    <a:lnTo>
                      <a:pt x="300" y="630"/>
                    </a:lnTo>
                    <a:lnTo>
                      <a:pt x="312" y="630"/>
                    </a:lnTo>
                    <a:lnTo>
                      <a:pt x="320" y="626"/>
                    </a:lnTo>
                    <a:lnTo>
                      <a:pt x="326" y="622"/>
                    </a:lnTo>
                    <a:lnTo>
                      <a:pt x="330" y="618"/>
                    </a:lnTo>
                    <a:lnTo>
                      <a:pt x="334" y="616"/>
                    </a:lnTo>
                    <a:lnTo>
                      <a:pt x="338" y="614"/>
                    </a:lnTo>
                    <a:lnTo>
                      <a:pt x="344" y="614"/>
                    </a:lnTo>
                    <a:lnTo>
                      <a:pt x="350" y="620"/>
                    </a:lnTo>
                    <a:lnTo>
                      <a:pt x="350" y="620"/>
                    </a:lnTo>
                    <a:lnTo>
                      <a:pt x="358" y="624"/>
                    </a:lnTo>
                    <a:lnTo>
                      <a:pt x="364" y="624"/>
                    </a:lnTo>
                    <a:lnTo>
                      <a:pt x="368" y="622"/>
                    </a:lnTo>
                    <a:lnTo>
                      <a:pt x="370" y="618"/>
                    </a:lnTo>
                    <a:lnTo>
                      <a:pt x="374" y="614"/>
                    </a:lnTo>
                    <a:lnTo>
                      <a:pt x="380" y="610"/>
                    </a:lnTo>
                    <a:lnTo>
                      <a:pt x="386" y="610"/>
                    </a:lnTo>
                    <a:lnTo>
                      <a:pt x="396" y="612"/>
                    </a:lnTo>
                    <a:lnTo>
                      <a:pt x="396" y="612"/>
                    </a:lnTo>
                    <a:lnTo>
                      <a:pt x="408" y="616"/>
                    </a:lnTo>
                    <a:lnTo>
                      <a:pt x="420" y="618"/>
                    </a:lnTo>
                    <a:lnTo>
                      <a:pt x="446" y="618"/>
                    </a:lnTo>
                    <a:lnTo>
                      <a:pt x="468" y="620"/>
                    </a:lnTo>
                    <a:lnTo>
                      <a:pt x="476" y="622"/>
                    </a:lnTo>
                    <a:lnTo>
                      <a:pt x="484" y="628"/>
                    </a:lnTo>
                    <a:lnTo>
                      <a:pt x="484" y="628"/>
                    </a:lnTo>
                    <a:lnTo>
                      <a:pt x="488" y="632"/>
                    </a:lnTo>
                    <a:lnTo>
                      <a:pt x="492" y="634"/>
                    </a:lnTo>
                    <a:lnTo>
                      <a:pt x="500" y="634"/>
                    </a:lnTo>
                    <a:lnTo>
                      <a:pt x="506" y="634"/>
                    </a:lnTo>
                    <a:lnTo>
                      <a:pt x="512" y="634"/>
                    </a:lnTo>
                    <a:lnTo>
                      <a:pt x="522" y="638"/>
                    </a:lnTo>
                    <a:lnTo>
                      <a:pt x="534" y="642"/>
                    </a:lnTo>
                    <a:lnTo>
                      <a:pt x="534" y="642"/>
                    </a:lnTo>
                    <a:lnTo>
                      <a:pt x="560" y="654"/>
                    </a:lnTo>
                    <a:lnTo>
                      <a:pt x="578" y="664"/>
                    </a:lnTo>
                    <a:lnTo>
                      <a:pt x="584" y="666"/>
                    </a:lnTo>
                    <a:lnTo>
                      <a:pt x="584" y="670"/>
                    </a:lnTo>
                    <a:lnTo>
                      <a:pt x="584" y="674"/>
                    </a:lnTo>
                    <a:lnTo>
                      <a:pt x="578" y="680"/>
                    </a:lnTo>
                    <a:lnTo>
                      <a:pt x="578" y="680"/>
                    </a:lnTo>
                    <a:lnTo>
                      <a:pt x="576" y="684"/>
                    </a:lnTo>
                    <a:lnTo>
                      <a:pt x="576" y="688"/>
                    </a:lnTo>
                    <a:lnTo>
                      <a:pt x="578" y="692"/>
                    </a:lnTo>
                    <a:lnTo>
                      <a:pt x="582" y="696"/>
                    </a:lnTo>
                    <a:lnTo>
                      <a:pt x="596" y="704"/>
                    </a:lnTo>
                    <a:lnTo>
                      <a:pt x="612" y="714"/>
                    </a:lnTo>
                    <a:lnTo>
                      <a:pt x="642" y="734"/>
                    </a:lnTo>
                    <a:lnTo>
                      <a:pt x="652" y="742"/>
                    </a:lnTo>
                    <a:lnTo>
                      <a:pt x="654" y="746"/>
                    </a:lnTo>
                    <a:lnTo>
                      <a:pt x="654" y="750"/>
                    </a:lnTo>
                    <a:lnTo>
                      <a:pt x="654" y="750"/>
                    </a:lnTo>
                    <a:lnTo>
                      <a:pt x="650" y="756"/>
                    </a:lnTo>
                    <a:lnTo>
                      <a:pt x="644" y="764"/>
                    </a:lnTo>
                    <a:lnTo>
                      <a:pt x="632" y="776"/>
                    </a:lnTo>
                    <a:lnTo>
                      <a:pt x="628" y="780"/>
                    </a:lnTo>
                    <a:lnTo>
                      <a:pt x="628" y="782"/>
                    </a:lnTo>
                    <a:lnTo>
                      <a:pt x="632" y="784"/>
                    </a:lnTo>
                    <a:lnTo>
                      <a:pt x="642" y="780"/>
                    </a:lnTo>
                    <a:lnTo>
                      <a:pt x="642" y="780"/>
                    </a:lnTo>
                    <a:lnTo>
                      <a:pt x="660" y="776"/>
                    </a:lnTo>
                    <a:lnTo>
                      <a:pt x="666" y="776"/>
                    </a:lnTo>
                    <a:lnTo>
                      <a:pt x="668" y="776"/>
                    </a:lnTo>
                    <a:lnTo>
                      <a:pt x="670" y="782"/>
                    </a:lnTo>
                    <a:lnTo>
                      <a:pt x="674" y="786"/>
                    </a:lnTo>
                    <a:lnTo>
                      <a:pt x="678" y="790"/>
                    </a:lnTo>
                    <a:lnTo>
                      <a:pt x="678" y="790"/>
                    </a:lnTo>
                    <a:lnTo>
                      <a:pt x="684" y="794"/>
                    </a:lnTo>
                    <a:lnTo>
                      <a:pt x="686" y="798"/>
                    </a:lnTo>
                    <a:lnTo>
                      <a:pt x="684" y="802"/>
                    </a:lnTo>
                    <a:lnTo>
                      <a:pt x="682" y="806"/>
                    </a:lnTo>
                    <a:lnTo>
                      <a:pt x="680" y="810"/>
                    </a:lnTo>
                    <a:lnTo>
                      <a:pt x="680" y="814"/>
                    </a:lnTo>
                    <a:lnTo>
                      <a:pt x="686" y="818"/>
                    </a:lnTo>
                    <a:lnTo>
                      <a:pt x="696" y="824"/>
                    </a:lnTo>
                    <a:lnTo>
                      <a:pt x="696" y="824"/>
                    </a:lnTo>
                    <a:lnTo>
                      <a:pt x="704" y="828"/>
                    </a:lnTo>
                    <a:lnTo>
                      <a:pt x="708" y="834"/>
                    </a:lnTo>
                    <a:lnTo>
                      <a:pt x="706" y="838"/>
                    </a:lnTo>
                    <a:lnTo>
                      <a:pt x="702" y="844"/>
                    </a:lnTo>
                    <a:lnTo>
                      <a:pt x="700" y="850"/>
                    </a:lnTo>
                    <a:lnTo>
                      <a:pt x="698" y="854"/>
                    </a:lnTo>
                    <a:lnTo>
                      <a:pt x="702" y="858"/>
                    </a:lnTo>
                    <a:lnTo>
                      <a:pt x="710" y="862"/>
                    </a:lnTo>
                    <a:lnTo>
                      <a:pt x="710" y="862"/>
                    </a:lnTo>
                    <a:lnTo>
                      <a:pt x="720" y="864"/>
                    </a:lnTo>
                    <a:lnTo>
                      <a:pt x="726" y="870"/>
                    </a:lnTo>
                    <a:lnTo>
                      <a:pt x="730" y="876"/>
                    </a:lnTo>
                    <a:lnTo>
                      <a:pt x="730" y="882"/>
                    </a:lnTo>
                    <a:lnTo>
                      <a:pt x="728" y="888"/>
                    </a:lnTo>
                    <a:lnTo>
                      <a:pt x="722" y="894"/>
                    </a:lnTo>
                    <a:lnTo>
                      <a:pt x="716" y="898"/>
                    </a:lnTo>
                    <a:lnTo>
                      <a:pt x="706" y="902"/>
                    </a:lnTo>
                    <a:lnTo>
                      <a:pt x="706" y="902"/>
                    </a:lnTo>
                    <a:lnTo>
                      <a:pt x="698" y="904"/>
                    </a:lnTo>
                    <a:lnTo>
                      <a:pt x="694" y="906"/>
                    </a:lnTo>
                    <a:lnTo>
                      <a:pt x="690" y="910"/>
                    </a:lnTo>
                    <a:lnTo>
                      <a:pt x="690" y="916"/>
                    </a:lnTo>
                    <a:lnTo>
                      <a:pt x="690" y="922"/>
                    </a:lnTo>
                    <a:lnTo>
                      <a:pt x="694" y="928"/>
                    </a:lnTo>
                    <a:lnTo>
                      <a:pt x="704" y="942"/>
                    </a:lnTo>
                    <a:lnTo>
                      <a:pt x="704" y="942"/>
                    </a:lnTo>
                    <a:lnTo>
                      <a:pt x="708" y="948"/>
                    </a:lnTo>
                    <a:lnTo>
                      <a:pt x="708" y="952"/>
                    </a:lnTo>
                    <a:lnTo>
                      <a:pt x="704" y="956"/>
                    </a:lnTo>
                    <a:lnTo>
                      <a:pt x="698" y="956"/>
                    </a:lnTo>
                    <a:lnTo>
                      <a:pt x="686" y="960"/>
                    </a:lnTo>
                    <a:lnTo>
                      <a:pt x="682" y="960"/>
                    </a:lnTo>
                    <a:lnTo>
                      <a:pt x="684" y="964"/>
                    </a:lnTo>
                    <a:lnTo>
                      <a:pt x="684" y="964"/>
                    </a:lnTo>
                    <a:lnTo>
                      <a:pt x="690" y="972"/>
                    </a:lnTo>
                    <a:lnTo>
                      <a:pt x="696" y="980"/>
                    </a:lnTo>
                    <a:lnTo>
                      <a:pt x="698" y="984"/>
                    </a:lnTo>
                    <a:lnTo>
                      <a:pt x="702" y="986"/>
                    </a:lnTo>
                    <a:lnTo>
                      <a:pt x="706" y="986"/>
                    </a:lnTo>
                    <a:lnTo>
                      <a:pt x="710" y="984"/>
                    </a:lnTo>
                    <a:lnTo>
                      <a:pt x="710" y="984"/>
                    </a:lnTo>
                    <a:lnTo>
                      <a:pt x="716" y="984"/>
                    </a:lnTo>
                    <a:lnTo>
                      <a:pt x="722" y="984"/>
                    </a:lnTo>
                    <a:lnTo>
                      <a:pt x="738" y="988"/>
                    </a:lnTo>
                    <a:lnTo>
                      <a:pt x="744" y="990"/>
                    </a:lnTo>
                    <a:lnTo>
                      <a:pt x="752" y="988"/>
                    </a:lnTo>
                    <a:lnTo>
                      <a:pt x="758" y="984"/>
                    </a:lnTo>
                    <a:lnTo>
                      <a:pt x="764" y="974"/>
                    </a:lnTo>
                    <a:lnTo>
                      <a:pt x="764" y="974"/>
                    </a:lnTo>
                    <a:lnTo>
                      <a:pt x="768" y="970"/>
                    </a:lnTo>
                    <a:lnTo>
                      <a:pt x="770" y="966"/>
                    </a:lnTo>
                    <a:lnTo>
                      <a:pt x="780" y="960"/>
                    </a:lnTo>
                    <a:lnTo>
                      <a:pt x="790" y="960"/>
                    </a:lnTo>
                    <a:lnTo>
                      <a:pt x="800" y="960"/>
                    </a:lnTo>
                    <a:lnTo>
                      <a:pt x="808" y="962"/>
                    </a:lnTo>
                    <a:lnTo>
                      <a:pt x="816" y="966"/>
                    </a:lnTo>
                    <a:lnTo>
                      <a:pt x="818" y="970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2" y="978"/>
                    </a:lnTo>
                    <a:lnTo>
                      <a:pt x="810" y="980"/>
                    </a:lnTo>
                    <a:lnTo>
                      <a:pt x="812" y="982"/>
                    </a:lnTo>
                    <a:lnTo>
                      <a:pt x="818" y="982"/>
                    </a:lnTo>
                    <a:lnTo>
                      <a:pt x="822" y="984"/>
                    </a:lnTo>
                    <a:lnTo>
                      <a:pt x="828" y="986"/>
                    </a:lnTo>
                    <a:lnTo>
                      <a:pt x="828" y="990"/>
                    </a:lnTo>
                    <a:lnTo>
                      <a:pt x="826" y="994"/>
                    </a:lnTo>
                    <a:lnTo>
                      <a:pt x="826" y="994"/>
                    </a:lnTo>
                    <a:lnTo>
                      <a:pt x="824" y="998"/>
                    </a:lnTo>
                    <a:lnTo>
                      <a:pt x="824" y="1000"/>
                    </a:lnTo>
                    <a:lnTo>
                      <a:pt x="828" y="1006"/>
                    </a:lnTo>
                    <a:lnTo>
                      <a:pt x="836" y="1010"/>
                    </a:lnTo>
                    <a:lnTo>
                      <a:pt x="846" y="1014"/>
                    </a:lnTo>
                    <a:lnTo>
                      <a:pt x="866" y="1020"/>
                    </a:lnTo>
                    <a:lnTo>
                      <a:pt x="872" y="1022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68" y="1034"/>
                    </a:lnTo>
                    <a:lnTo>
                      <a:pt x="866" y="1040"/>
                    </a:lnTo>
                    <a:lnTo>
                      <a:pt x="868" y="1044"/>
                    </a:lnTo>
                    <a:lnTo>
                      <a:pt x="874" y="1050"/>
                    </a:lnTo>
                    <a:lnTo>
                      <a:pt x="874" y="1050"/>
                    </a:lnTo>
                    <a:lnTo>
                      <a:pt x="874" y="1052"/>
                    </a:lnTo>
                    <a:lnTo>
                      <a:pt x="872" y="1054"/>
                    </a:lnTo>
                    <a:lnTo>
                      <a:pt x="862" y="1052"/>
                    </a:lnTo>
                    <a:lnTo>
                      <a:pt x="848" y="1048"/>
                    </a:lnTo>
                    <a:lnTo>
                      <a:pt x="832" y="1040"/>
                    </a:lnTo>
                    <a:lnTo>
                      <a:pt x="832" y="1040"/>
                    </a:lnTo>
                    <a:lnTo>
                      <a:pt x="822" y="1036"/>
                    </a:lnTo>
                    <a:lnTo>
                      <a:pt x="810" y="1032"/>
                    </a:lnTo>
                    <a:lnTo>
                      <a:pt x="784" y="1028"/>
                    </a:lnTo>
                    <a:lnTo>
                      <a:pt x="758" y="1028"/>
                    </a:lnTo>
                    <a:lnTo>
                      <a:pt x="748" y="1030"/>
                    </a:lnTo>
                    <a:lnTo>
                      <a:pt x="742" y="1032"/>
                    </a:lnTo>
                    <a:lnTo>
                      <a:pt x="742" y="1032"/>
                    </a:lnTo>
                    <a:lnTo>
                      <a:pt x="738" y="1036"/>
                    </a:lnTo>
                    <a:lnTo>
                      <a:pt x="740" y="1042"/>
                    </a:lnTo>
                    <a:lnTo>
                      <a:pt x="744" y="1046"/>
                    </a:lnTo>
                    <a:lnTo>
                      <a:pt x="750" y="1050"/>
                    </a:lnTo>
                    <a:lnTo>
                      <a:pt x="764" y="1056"/>
                    </a:lnTo>
                    <a:lnTo>
                      <a:pt x="782" y="1060"/>
                    </a:lnTo>
                    <a:lnTo>
                      <a:pt x="782" y="1060"/>
                    </a:lnTo>
                    <a:lnTo>
                      <a:pt x="796" y="1060"/>
                    </a:lnTo>
                    <a:lnTo>
                      <a:pt x="804" y="1064"/>
                    </a:lnTo>
                    <a:lnTo>
                      <a:pt x="810" y="1068"/>
                    </a:lnTo>
                    <a:lnTo>
                      <a:pt x="816" y="1072"/>
                    </a:lnTo>
                    <a:lnTo>
                      <a:pt x="820" y="1078"/>
                    </a:lnTo>
                    <a:lnTo>
                      <a:pt x="824" y="1082"/>
                    </a:lnTo>
                    <a:lnTo>
                      <a:pt x="832" y="1086"/>
                    </a:lnTo>
                    <a:lnTo>
                      <a:pt x="844" y="1088"/>
                    </a:lnTo>
                    <a:lnTo>
                      <a:pt x="844" y="1088"/>
                    </a:lnTo>
                    <a:lnTo>
                      <a:pt x="856" y="1090"/>
                    </a:lnTo>
                    <a:lnTo>
                      <a:pt x="864" y="1092"/>
                    </a:lnTo>
                    <a:lnTo>
                      <a:pt x="868" y="1096"/>
                    </a:lnTo>
                    <a:lnTo>
                      <a:pt x="870" y="1098"/>
                    </a:lnTo>
                    <a:lnTo>
                      <a:pt x="866" y="1108"/>
                    </a:lnTo>
                    <a:lnTo>
                      <a:pt x="866" y="1112"/>
                    </a:lnTo>
                    <a:lnTo>
                      <a:pt x="868" y="1118"/>
                    </a:lnTo>
                    <a:lnTo>
                      <a:pt x="868" y="1118"/>
                    </a:lnTo>
                    <a:lnTo>
                      <a:pt x="872" y="1122"/>
                    </a:lnTo>
                    <a:lnTo>
                      <a:pt x="876" y="1120"/>
                    </a:lnTo>
                    <a:lnTo>
                      <a:pt x="880" y="1118"/>
                    </a:lnTo>
                    <a:lnTo>
                      <a:pt x="882" y="1114"/>
                    </a:lnTo>
                    <a:lnTo>
                      <a:pt x="888" y="1106"/>
                    </a:lnTo>
                    <a:lnTo>
                      <a:pt x="888" y="1106"/>
                    </a:lnTo>
                    <a:lnTo>
                      <a:pt x="890" y="1110"/>
                    </a:lnTo>
                    <a:lnTo>
                      <a:pt x="890" y="1110"/>
                    </a:lnTo>
                    <a:lnTo>
                      <a:pt x="888" y="1116"/>
                    </a:lnTo>
                    <a:lnTo>
                      <a:pt x="888" y="1122"/>
                    </a:lnTo>
                    <a:lnTo>
                      <a:pt x="882" y="1134"/>
                    </a:lnTo>
                    <a:lnTo>
                      <a:pt x="876" y="1148"/>
                    </a:lnTo>
                    <a:lnTo>
                      <a:pt x="872" y="1164"/>
                    </a:lnTo>
                    <a:lnTo>
                      <a:pt x="872" y="1164"/>
                    </a:lnTo>
                    <a:lnTo>
                      <a:pt x="870" y="1170"/>
                    </a:lnTo>
                    <a:lnTo>
                      <a:pt x="872" y="1176"/>
                    </a:lnTo>
                    <a:lnTo>
                      <a:pt x="876" y="1182"/>
                    </a:lnTo>
                    <a:lnTo>
                      <a:pt x="876" y="1184"/>
                    </a:lnTo>
                    <a:lnTo>
                      <a:pt x="876" y="1186"/>
                    </a:lnTo>
                    <a:lnTo>
                      <a:pt x="866" y="1192"/>
                    </a:lnTo>
                    <a:lnTo>
                      <a:pt x="866" y="1192"/>
                    </a:lnTo>
                    <a:lnTo>
                      <a:pt x="858" y="1194"/>
                    </a:lnTo>
                    <a:lnTo>
                      <a:pt x="850" y="1196"/>
                    </a:lnTo>
                    <a:lnTo>
                      <a:pt x="838" y="1192"/>
                    </a:lnTo>
                    <a:lnTo>
                      <a:pt x="828" y="1190"/>
                    </a:lnTo>
                    <a:lnTo>
                      <a:pt x="822" y="1190"/>
                    </a:lnTo>
                    <a:lnTo>
                      <a:pt x="818" y="1194"/>
                    </a:lnTo>
                    <a:lnTo>
                      <a:pt x="818" y="1194"/>
                    </a:lnTo>
                    <a:lnTo>
                      <a:pt x="812" y="1196"/>
                    </a:lnTo>
                    <a:lnTo>
                      <a:pt x="806" y="1198"/>
                    </a:lnTo>
                    <a:lnTo>
                      <a:pt x="796" y="1202"/>
                    </a:lnTo>
                    <a:lnTo>
                      <a:pt x="788" y="1204"/>
                    </a:lnTo>
                    <a:lnTo>
                      <a:pt x="786" y="1206"/>
                    </a:lnTo>
                    <a:lnTo>
                      <a:pt x="788" y="1210"/>
                    </a:lnTo>
                    <a:lnTo>
                      <a:pt x="788" y="1210"/>
                    </a:lnTo>
                    <a:lnTo>
                      <a:pt x="788" y="1212"/>
                    </a:lnTo>
                    <a:lnTo>
                      <a:pt x="788" y="1214"/>
                    </a:lnTo>
                    <a:lnTo>
                      <a:pt x="784" y="1214"/>
                    </a:lnTo>
                    <a:lnTo>
                      <a:pt x="784" y="1216"/>
                    </a:lnTo>
                    <a:lnTo>
                      <a:pt x="784" y="1216"/>
                    </a:lnTo>
                    <a:lnTo>
                      <a:pt x="790" y="1222"/>
                    </a:lnTo>
                    <a:lnTo>
                      <a:pt x="790" y="1222"/>
                    </a:lnTo>
                    <a:lnTo>
                      <a:pt x="794" y="1226"/>
                    </a:lnTo>
                    <a:lnTo>
                      <a:pt x="794" y="1228"/>
                    </a:lnTo>
                    <a:lnTo>
                      <a:pt x="792" y="1232"/>
                    </a:lnTo>
                    <a:lnTo>
                      <a:pt x="788" y="1234"/>
                    </a:lnTo>
                    <a:lnTo>
                      <a:pt x="778" y="1240"/>
                    </a:lnTo>
                    <a:lnTo>
                      <a:pt x="774" y="1242"/>
                    </a:lnTo>
                    <a:lnTo>
                      <a:pt x="774" y="1246"/>
                    </a:lnTo>
                    <a:lnTo>
                      <a:pt x="774" y="1246"/>
                    </a:lnTo>
                    <a:lnTo>
                      <a:pt x="774" y="1252"/>
                    </a:lnTo>
                    <a:lnTo>
                      <a:pt x="772" y="1260"/>
                    </a:lnTo>
                    <a:lnTo>
                      <a:pt x="762" y="1284"/>
                    </a:lnTo>
                    <a:lnTo>
                      <a:pt x="762" y="1284"/>
                    </a:lnTo>
                    <a:lnTo>
                      <a:pt x="762" y="1292"/>
                    </a:lnTo>
                    <a:lnTo>
                      <a:pt x="762" y="1296"/>
                    </a:lnTo>
                    <a:lnTo>
                      <a:pt x="766" y="1300"/>
                    </a:lnTo>
                    <a:lnTo>
                      <a:pt x="772" y="1302"/>
                    </a:lnTo>
                    <a:lnTo>
                      <a:pt x="788" y="1306"/>
                    </a:lnTo>
                    <a:lnTo>
                      <a:pt x="810" y="1306"/>
                    </a:lnTo>
                    <a:lnTo>
                      <a:pt x="810" y="1306"/>
                    </a:lnTo>
                    <a:lnTo>
                      <a:pt x="800" y="1312"/>
                    </a:lnTo>
                    <a:lnTo>
                      <a:pt x="790" y="1320"/>
                    </a:lnTo>
                    <a:lnTo>
                      <a:pt x="782" y="1328"/>
                    </a:lnTo>
                    <a:lnTo>
                      <a:pt x="776" y="1338"/>
                    </a:lnTo>
                    <a:lnTo>
                      <a:pt x="772" y="1346"/>
                    </a:lnTo>
                    <a:lnTo>
                      <a:pt x="772" y="1354"/>
                    </a:lnTo>
                    <a:lnTo>
                      <a:pt x="774" y="1362"/>
                    </a:lnTo>
                    <a:lnTo>
                      <a:pt x="780" y="1368"/>
                    </a:lnTo>
                    <a:lnTo>
                      <a:pt x="780" y="1368"/>
                    </a:lnTo>
                    <a:lnTo>
                      <a:pt x="786" y="1374"/>
                    </a:lnTo>
                    <a:lnTo>
                      <a:pt x="790" y="1378"/>
                    </a:lnTo>
                    <a:lnTo>
                      <a:pt x="792" y="1384"/>
                    </a:lnTo>
                    <a:lnTo>
                      <a:pt x="792" y="1390"/>
                    </a:lnTo>
                    <a:lnTo>
                      <a:pt x="792" y="1392"/>
                    </a:lnTo>
                    <a:lnTo>
                      <a:pt x="796" y="1392"/>
                    </a:lnTo>
                    <a:lnTo>
                      <a:pt x="796" y="1392"/>
                    </a:lnTo>
                    <a:lnTo>
                      <a:pt x="806" y="1394"/>
                    </a:lnTo>
                    <a:lnTo>
                      <a:pt x="812" y="1400"/>
                    </a:lnTo>
                    <a:lnTo>
                      <a:pt x="818" y="1406"/>
                    </a:lnTo>
                    <a:lnTo>
                      <a:pt x="818" y="1410"/>
                    </a:lnTo>
                    <a:lnTo>
                      <a:pt x="818" y="1414"/>
                    </a:lnTo>
                    <a:lnTo>
                      <a:pt x="818" y="1414"/>
                    </a:lnTo>
                    <a:lnTo>
                      <a:pt x="818" y="1420"/>
                    </a:lnTo>
                    <a:lnTo>
                      <a:pt x="818" y="1422"/>
                    </a:lnTo>
                    <a:lnTo>
                      <a:pt x="824" y="1426"/>
                    </a:lnTo>
                    <a:lnTo>
                      <a:pt x="828" y="1430"/>
                    </a:lnTo>
                    <a:lnTo>
                      <a:pt x="830" y="1434"/>
                    </a:lnTo>
                    <a:lnTo>
                      <a:pt x="830" y="1440"/>
                    </a:lnTo>
                    <a:lnTo>
                      <a:pt x="830" y="1440"/>
                    </a:lnTo>
                    <a:lnTo>
                      <a:pt x="830" y="1450"/>
                    </a:lnTo>
                    <a:lnTo>
                      <a:pt x="834" y="1452"/>
                    </a:lnTo>
                    <a:lnTo>
                      <a:pt x="836" y="1454"/>
                    </a:lnTo>
                    <a:lnTo>
                      <a:pt x="836" y="1462"/>
                    </a:lnTo>
                    <a:lnTo>
                      <a:pt x="836" y="1462"/>
                    </a:lnTo>
                    <a:lnTo>
                      <a:pt x="836" y="1476"/>
                    </a:lnTo>
                    <a:lnTo>
                      <a:pt x="836" y="1482"/>
                    </a:lnTo>
                    <a:lnTo>
                      <a:pt x="840" y="1488"/>
                    </a:lnTo>
                    <a:lnTo>
                      <a:pt x="842" y="1490"/>
                    </a:lnTo>
                    <a:lnTo>
                      <a:pt x="848" y="1488"/>
                    </a:lnTo>
                    <a:lnTo>
                      <a:pt x="852" y="1482"/>
                    </a:lnTo>
                    <a:lnTo>
                      <a:pt x="860" y="1470"/>
                    </a:lnTo>
                    <a:lnTo>
                      <a:pt x="860" y="1470"/>
                    </a:lnTo>
                    <a:lnTo>
                      <a:pt x="870" y="1454"/>
                    </a:lnTo>
                    <a:lnTo>
                      <a:pt x="872" y="1454"/>
                    </a:lnTo>
                    <a:lnTo>
                      <a:pt x="874" y="1456"/>
                    </a:lnTo>
                    <a:lnTo>
                      <a:pt x="876" y="1462"/>
                    </a:lnTo>
                    <a:lnTo>
                      <a:pt x="878" y="1462"/>
                    </a:lnTo>
                    <a:lnTo>
                      <a:pt x="882" y="1460"/>
                    </a:lnTo>
                    <a:lnTo>
                      <a:pt x="882" y="1460"/>
                    </a:lnTo>
                    <a:lnTo>
                      <a:pt x="888" y="1456"/>
                    </a:lnTo>
                    <a:lnTo>
                      <a:pt x="894" y="1454"/>
                    </a:lnTo>
                    <a:lnTo>
                      <a:pt x="900" y="1452"/>
                    </a:lnTo>
                    <a:lnTo>
                      <a:pt x="906" y="1454"/>
                    </a:lnTo>
                    <a:lnTo>
                      <a:pt x="912" y="1456"/>
                    </a:lnTo>
                    <a:lnTo>
                      <a:pt x="916" y="1458"/>
                    </a:lnTo>
                    <a:lnTo>
                      <a:pt x="918" y="1464"/>
                    </a:lnTo>
                    <a:lnTo>
                      <a:pt x="920" y="1470"/>
                    </a:lnTo>
                    <a:lnTo>
                      <a:pt x="920" y="1470"/>
                    </a:lnTo>
                    <a:lnTo>
                      <a:pt x="922" y="1474"/>
                    </a:lnTo>
                    <a:lnTo>
                      <a:pt x="920" y="1474"/>
                    </a:lnTo>
                    <a:lnTo>
                      <a:pt x="912" y="1470"/>
                    </a:lnTo>
                    <a:lnTo>
                      <a:pt x="902" y="1464"/>
                    </a:lnTo>
                    <a:lnTo>
                      <a:pt x="896" y="1462"/>
                    </a:lnTo>
                    <a:lnTo>
                      <a:pt x="890" y="1464"/>
                    </a:lnTo>
                    <a:lnTo>
                      <a:pt x="890" y="1464"/>
                    </a:lnTo>
                    <a:lnTo>
                      <a:pt x="888" y="1466"/>
                    </a:lnTo>
                    <a:lnTo>
                      <a:pt x="888" y="1468"/>
                    </a:lnTo>
                    <a:lnTo>
                      <a:pt x="894" y="1474"/>
                    </a:lnTo>
                    <a:lnTo>
                      <a:pt x="898" y="1474"/>
                    </a:lnTo>
                    <a:lnTo>
                      <a:pt x="898" y="1476"/>
                    </a:lnTo>
                    <a:lnTo>
                      <a:pt x="896" y="1478"/>
                    </a:lnTo>
                    <a:lnTo>
                      <a:pt x="890" y="1478"/>
                    </a:lnTo>
                    <a:lnTo>
                      <a:pt x="890" y="1478"/>
                    </a:lnTo>
                    <a:lnTo>
                      <a:pt x="884" y="1480"/>
                    </a:lnTo>
                    <a:lnTo>
                      <a:pt x="880" y="1480"/>
                    </a:lnTo>
                    <a:lnTo>
                      <a:pt x="880" y="1484"/>
                    </a:lnTo>
                    <a:lnTo>
                      <a:pt x="880" y="1486"/>
                    </a:lnTo>
                    <a:lnTo>
                      <a:pt x="880" y="1488"/>
                    </a:lnTo>
                    <a:lnTo>
                      <a:pt x="880" y="1490"/>
                    </a:lnTo>
                    <a:lnTo>
                      <a:pt x="876" y="1492"/>
                    </a:lnTo>
                    <a:lnTo>
                      <a:pt x="868" y="1492"/>
                    </a:lnTo>
                    <a:lnTo>
                      <a:pt x="868" y="1492"/>
                    </a:lnTo>
                    <a:lnTo>
                      <a:pt x="856" y="1494"/>
                    </a:lnTo>
                    <a:lnTo>
                      <a:pt x="856" y="1496"/>
                    </a:lnTo>
                    <a:lnTo>
                      <a:pt x="856" y="1496"/>
                    </a:lnTo>
                    <a:lnTo>
                      <a:pt x="860" y="1500"/>
                    </a:lnTo>
                    <a:lnTo>
                      <a:pt x="860" y="1502"/>
                    </a:lnTo>
                    <a:lnTo>
                      <a:pt x="858" y="1504"/>
                    </a:lnTo>
                    <a:lnTo>
                      <a:pt x="858" y="1504"/>
                    </a:lnTo>
                    <a:lnTo>
                      <a:pt x="854" y="1506"/>
                    </a:lnTo>
                    <a:lnTo>
                      <a:pt x="854" y="1506"/>
                    </a:lnTo>
                    <a:lnTo>
                      <a:pt x="856" y="1510"/>
                    </a:lnTo>
                    <a:lnTo>
                      <a:pt x="860" y="1514"/>
                    </a:lnTo>
                    <a:lnTo>
                      <a:pt x="862" y="1516"/>
                    </a:lnTo>
                    <a:lnTo>
                      <a:pt x="860" y="1518"/>
                    </a:lnTo>
                    <a:lnTo>
                      <a:pt x="860" y="1518"/>
                    </a:lnTo>
                    <a:lnTo>
                      <a:pt x="860" y="1522"/>
                    </a:lnTo>
                    <a:lnTo>
                      <a:pt x="860" y="1526"/>
                    </a:lnTo>
                    <a:lnTo>
                      <a:pt x="862" y="1534"/>
                    </a:lnTo>
                    <a:lnTo>
                      <a:pt x="874" y="1554"/>
                    </a:lnTo>
                    <a:lnTo>
                      <a:pt x="874" y="1554"/>
                    </a:lnTo>
                    <a:lnTo>
                      <a:pt x="878" y="1558"/>
                    </a:lnTo>
                    <a:lnTo>
                      <a:pt x="882" y="1560"/>
                    </a:lnTo>
                    <a:lnTo>
                      <a:pt x="890" y="1562"/>
                    </a:lnTo>
                    <a:lnTo>
                      <a:pt x="898" y="1562"/>
                    </a:lnTo>
                    <a:lnTo>
                      <a:pt x="898" y="1564"/>
                    </a:lnTo>
                    <a:lnTo>
                      <a:pt x="898" y="1568"/>
                    </a:lnTo>
                    <a:lnTo>
                      <a:pt x="898" y="1568"/>
                    </a:lnTo>
                    <a:lnTo>
                      <a:pt x="896" y="1572"/>
                    </a:lnTo>
                    <a:lnTo>
                      <a:pt x="898" y="1576"/>
                    </a:lnTo>
                    <a:lnTo>
                      <a:pt x="902" y="1582"/>
                    </a:lnTo>
                    <a:lnTo>
                      <a:pt x="906" y="1590"/>
                    </a:lnTo>
                    <a:lnTo>
                      <a:pt x="908" y="1594"/>
                    </a:lnTo>
                    <a:lnTo>
                      <a:pt x="908" y="1598"/>
                    </a:lnTo>
                    <a:lnTo>
                      <a:pt x="908" y="1598"/>
                    </a:lnTo>
                    <a:lnTo>
                      <a:pt x="908" y="1606"/>
                    </a:lnTo>
                    <a:lnTo>
                      <a:pt x="910" y="1610"/>
                    </a:lnTo>
                    <a:lnTo>
                      <a:pt x="914" y="1614"/>
                    </a:lnTo>
                    <a:lnTo>
                      <a:pt x="926" y="1618"/>
                    </a:lnTo>
                    <a:lnTo>
                      <a:pt x="926" y="1618"/>
                    </a:lnTo>
                    <a:lnTo>
                      <a:pt x="932" y="1622"/>
                    </a:lnTo>
                    <a:lnTo>
                      <a:pt x="934" y="1626"/>
                    </a:lnTo>
                    <a:lnTo>
                      <a:pt x="936" y="1630"/>
                    </a:lnTo>
                    <a:lnTo>
                      <a:pt x="934" y="1634"/>
                    </a:lnTo>
                    <a:lnTo>
                      <a:pt x="934" y="1640"/>
                    </a:lnTo>
                    <a:lnTo>
                      <a:pt x="934" y="1640"/>
                    </a:lnTo>
                    <a:lnTo>
                      <a:pt x="938" y="1640"/>
                    </a:lnTo>
                    <a:lnTo>
                      <a:pt x="938" y="1640"/>
                    </a:lnTo>
                    <a:lnTo>
                      <a:pt x="942" y="1640"/>
                    </a:lnTo>
                    <a:lnTo>
                      <a:pt x="944" y="1640"/>
                    </a:lnTo>
                    <a:lnTo>
                      <a:pt x="946" y="1648"/>
                    </a:lnTo>
                    <a:lnTo>
                      <a:pt x="946" y="1654"/>
                    </a:lnTo>
                    <a:lnTo>
                      <a:pt x="948" y="1656"/>
                    </a:lnTo>
                    <a:lnTo>
                      <a:pt x="950" y="1656"/>
                    </a:lnTo>
                    <a:lnTo>
                      <a:pt x="950" y="1656"/>
                    </a:lnTo>
                    <a:lnTo>
                      <a:pt x="956" y="1656"/>
                    </a:lnTo>
                    <a:lnTo>
                      <a:pt x="958" y="1656"/>
                    </a:lnTo>
                    <a:lnTo>
                      <a:pt x="958" y="1662"/>
                    </a:lnTo>
                    <a:lnTo>
                      <a:pt x="954" y="1672"/>
                    </a:lnTo>
                    <a:lnTo>
                      <a:pt x="954" y="1672"/>
                    </a:lnTo>
                    <a:lnTo>
                      <a:pt x="952" y="1676"/>
                    </a:lnTo>
                    <a:lnTo>
                      <a:pt x="956" y="1678"/>
                    </a:lnTo>
                    <a:lnTo>
                      <a:pt x="966" y="1678"/>
                    </a:lnTo>
                    <a:lnTo>
                      <a:pt x="978" y="1678"/>
                    </a:lnTo>
                    <a:lnTo>
                      <a:pt x="980" y="1680"/>
                    </a:lnTo>
                    <a:lnTo>
                      <a:pt x="980" y="1684"/>
                    </a:lnTo>
                    <a:lnTo>
                      <a:pt x="980" y="1684"/>
                    </a:lnTo>
                    <a:lnTo>
                      <a:pt x="978" y="1690"/>
                    </a:lnTo>
                    <a:lnTo>
                      <a:pt x="978" y="1692"/>
                    </a:lnTo>
                    <a:lnTo>
                      <a:pt x="980" y="1694"/>
                    </a:lnTo>
                    <a:lnTo>
                      <a:pt x="982" y="1694"/>
                    </a:lnTo>
                    <a:lnTo>
                      <a:pt x="990" y="1694"/>
                    </a:lnTo>
                    <a:lnTo>
                      <a:pt x="994" y="1696"/>
                    </a:lnTo>
                    <a:lnTo>
                      <a:pt x="996" y="1698"/>
                    </a:lnTo>
                    <a:lnTo>
                      <a:pt x="996" y="1698"/>
                    </a:lnTo>
                    <a:lnTo>
                      <a:pt x="998" y="1700"/>
                    </a:lnTo>
                    <a:lnTo>
                      <a:pt x="996" y="1702"/>
                    </a:lnTo>
                    <a:lnTo>
                      <a:pt x="994" y="1704"/>
                    </a:lnTo>
                    <a:lnTo>
                      <a:pt x="990" y="1706"/>
                    </a:lnTo>
                    <a:lnTo>
                      <a:pt x="990" y="1708"/>
                    </a:lnTo>
                    <a:lnTo>
                      <a:pt x="990" y="1712"/>
                    </a:lnTo>
                    <a:lnTo>
                      <a:pt x="990" y="1712"/>
                    </a:lnTo>
                    <a:lnTo>
                      <a:pt x="992" y="1722"/>
                    </a:lnTo>
                    <a:lnTo>
                      <a:pt x="996" y="1724"/>
                    </a:lnTo>
                    <a:lnTo>
                      <a:pt x="1000" y="1726"/>
                    </a:lnTo>
                    <a:lnTo>
                      <a:pt x="1004" y="1726"/>
                    </a:lnTo>
                    <a:lnTo>
                      <a:pt x="1010" y="1726"/>
                    </a:lnTo>
                    <a:lnTo>
                      <a:pt x="1016" y="1722"/>
                    </a:lnTo>
                    <a:lnTo>
                      <a:pt x="1024" y="1718"/>
                    </a:lnTo>
                    <a:lnTo>
                      <a:pt x="1024" y="1718"/>
                    </a:lnTo>
                    <a:lnTo>
                      <a:pt x="1032" y="1712"/>
                    </a:lnTo>
                    <a:lnTo>
                      <a:pt x="1038" y="1712"/>
                    </a:lnTo>
                    <a:lnTo>
                      <a:pt x="1040" y="1712"/>
                    </a:lnTo>
                    <a:lnTo>
                      <a:pt x="1044" y="1714"/>
                    </a:lnTo>
                    <a:lnTo>
                      <a:pt x="1048" y="1716"/>
                    </a:lnTo>
                    <a:lnTo>
                      <a:pt x="1050" y="1716"/>
                    </a:lnTo>
                    <a:lnTo>
                      <a:pt x="1054" y="1714"/>
                    </a:lnTo>
                    <a:lnTo>
                      <a:pt x="1054" y="1714"/>
                    </a:lnTo>
                    <a:lnTo>
                      <a:pt x="1064" y="1708"/>
                    </a:lnTo>
                    <a:lnTo>
                      <a:pt x="1072" y="1704"/>
                    </a:lnTo>
                    <a:lnTo>
                      <a:pt x="1080" y="1700"/>
                    </a:lnTo>
                    <a:lnTo>
                      <a:pt x="1080" y="1696"/>
                    </a:lnTo>
                    <a:lnTo>
                      <a:pt x="1080" y="1692"/>
                    </a:lnTo>
                    <a:lnTo>
                      <a:pt x="1080" y="1692"/>
                    </a:lnTo>
                    <a:lnTo>
                      <a:pt x="1080" y="1688"/>
                    </a:lnTo>
                    <a:lnTo>
                      <a:pt x="1082" y="1686"/>
                    </a:lnTo>
                    <a:lnTo>
                      <a:pt x="1084" y="1688"/>
                    </a:lnTo>
                    <a:lnTo>
                      <a:pt x="1086" y="1690"/>
                    </a:lnTo>
                    <a:lnTo>
                      <a:pt x="1088" y="1694"/>
                    </a:lnTo>
                    <a:lnTo>
                      <a:pt x="1090" y="1698"/>
                    </a:lnTo>
                    <a:lnTo>
                      <a:pt x="1090" y="1704"/>
                    </a:lnTo>
                    <a:lnTo>
                      <a:pt x="1086" y="1710"/>
                    </a:lnTo>
                    <a:lnTo>
                      <a:pt x="1086" y="1710"/>
                    </a:lnTo>
                    <a:lnTo>
                      <a:pt x="1078" y="1718"/>
                    </a:lnTo>
                    <a:lnTo>
                      <a:pt x="1076" y="1726"/>
                    </a:lnTo>
                    <a:lnTo>
                      <a:pt x="1076" y="1728"/>
                    </a:lnTo>
                    <a:lnTo>
                      <a:pt x="1078" y="1732"/>
                    </a:lnTo>
                    <a:lnTo>
                      <a:pt x="1090" y="1738"/>
                    </a:lnTo>
                    <a:lnTo>
                      <a:pt x="1090" y="1738"/>
                    </a:lnTo>
                    <a:lnTo>
                      <a:pt x="1098" y="1740"/>
                    </a:lnTo>
                    <a:lnTo>
                      <a:pt x="1106" y="1740"/>
                    </a:lnTo>
                    <a:lnTo>
                      <a:pt x="1120" y="1738"/>
                    </a:lnTo>
                    <a:lnTo>
                      <a:pt x="1124" y="1738"/>
                    </a:lnTo>
                    <a:lnTo>
                      <a:pt x="1126" y="1740"/>
                    </a:lnTo>
                    <a:lnTo>
                      <a:pt x="1126" y="1744"/>
                    </a:lnTo>
                    <a:lnTo>
                      <a:pt x="1120" y="1752"/>
                    </a:lnTo>
                    <a:lnTo>
                      <a:pt x="1120" y="1752"/>
                    </a:lnTo>
                    <a:lnTo>
                      <a:pt x="1116" y="1758"/>
                    </a:lnTo>
                    <a:lnTo>
                      <a:pt x="1116" y="1762"/>
                    </a:lnTo>
                    <a:lnTo>
                      <a:pt x="1118" y="1766"/>
                    </a:lnTo>
                    <a:lnTo>
                      <a:pt x="1122" y="1768"/>
                    </a:lnTo>
                    <a:lnTo>
                      <a:pt x="1126" y="1770"/>
                    </a:lnTo>
                    <a:lnTo>
                      <a:pt x="1132" y="1770"/>
                    </a:lnTo>
                    <a:lnTo>
                      <a:pt x="1136" y="1768"/>
                    </a:lnTo>
                    <a:lnTo>
                      <a:pt x="1140" y="1766"/>
                    </a:lnTo>
                    <a:lnTo>
                      <a:pt x="1140" y="1766"/>
                    </a:lnTo>
                    <a:lnTo>
                      <a:pt x="1150" y="1760"/>
                    </a:lnTo>
                    <a:lnTo>
                      <a:pt x="1154" y="1758"/>
                    </a:lnTo>
                    <a:lnTo>
                      <a:pt x="1156" y="1758"/>
                    </a:lnTo>
                    <a:lnTo>
                      <a:pt x="1162" y="1762"/>
                    </a:lnTo>
                    <a:lnTo>
                      <a:pt x="1170" y="1770"/>
                    </a:lnTo>
                    <a:lnTo>
                      <a:pt x="1170" y="1770"/>
                    </a:lnTo>
                    <a:lnTo>
                      <a:pt x="1182" y="1776"/>
                    </a:lnTo>
                    <a:lnTo>
                      <a:pt x="1186" y="1776"/>
                    </a:lnTo>
                    <a:lnTo>
                      <a:pt x="1190" y="1776"/>
                    </a:lnTo>
                    <a:lnTo>
                      <a:pt x="1194" y="1774"/>
                    </a:lnTo>
                    <a:lnTo>
                      <a:pt x="1196" y="1768"/>
                    </a:lnTo>
                    <a:lnTo>
                      <a:pt x="1198" y="1764"/>
                    </a:lnTo>
                    <a:lnTo>
                      <a:pt x="1200" y="1756"/>
                    </a:lnTo>
                    <a:lnTo>
                      <a:pt x="1200" y="1756"/>
                    </a:lnTo>
                    <a:lnTo>
                      <a:pt x="1200" y="1750"/>
                    </a:lnTo>
                    <a:lnTo>
                      <a:pt x="1198" y="1746"/>
                    </a:lnTo>
                    <a:lnTo>
                      <a:pt x="1194" y="1746"/>
                    </a:lnTo>
                    <a:lnTo>
                      <a:pt x="1192" y="1746"/>
                    </a:lnTo>
                    <a:lnTo>
                      <a:pt x="1186" y="1746"/>
                    </a:lnTo>
                    <a:lnTo>
                      <a:pt x="1186" y="1746"/>
                    </a:lnTo>
                    <a:lnTo>
                      <a:pt x="1186" y="1744"/>
                    </a:lnTo>
                    <a:lnTo>
                      <a:pt x="1186" y="1744"/>
                    </a:lnTo>
                    <a:lnTo>
                      <a:pt x="1190" y="1740"/>
                    </a:lnTo>
                    <a:lnTo>
                      <a:pt x="1194" y="1738"/>
                    </a:lnTo>
                    <a:lnTo>
                      <a:pt x="1204" y="1734"/>
                    </a:lnTo>
                    <a:lnTo>
                      <a:pt x="1208" y="1732"/>
                    </a:lnTo>
                    <a:lnTo>
                      <a:pt x="1210" y="1728"/>
                    </a:lnTo>
                    <a:lnTo>
                      <a:pt x="1212" y="1724"/>
                    </a:lnTo>
                    <a:lnTo>
                      <a:pt x="1212" y="1718"/>
                    </a:lnTo>
                    <a:lnTo>
                      <a:pt x="1212" y="1718"/>
                    </a:lnTo>
                    <a:lnTo>
                      <a:pt x="1210" y="1712"/>
                    </a:lnTo>
                    <a:lnTo>
                      <a:pt x="1214" y="1702"/>
                    </a:lnTo>
                    <a:lnTo>
                      <a:pt x="1224" y="1676"/>
                    </a:lnTo>
                    <a:lnTo>
                      <a:pt x="1234" y="1652"/>
                    </a:lnTo>
                    <a:lnTo>
                      <a:pt x="1236" y="1640"/>
                    </a:lnTo>
                    <a:lnTo>
                      <a:pt x="1236" y="1630"/>
                    </a:lnTo>
                    <a:lnTo>
                      <a:pt x="1236" y="1630"/>
                    </a:lnTo>
                    <a:lnTo>
                      <a:pt x="1234" y="1624"/>
                    </a:lnTo>
                    <a:lnTo>
                      <a:pt x="1232" y="1622"/>
                    </a:lnTo>
                    <a:lnTo>
                      <a:pt x="1230" y="1622"/>
                    </a:lnTo>
                    <a:lnTo>
                      <a:pt x="1228" y="1622"/>
                    </a:lnTo>
                    <a:lnTo>
                      <a:pt x="1226" y="1622"/>
                    </a:lnTo>
                    <a:lnTo>
                      <a:pt x="1222" y="1622"/>
                    </a:lnTo>
                    <a:lnTo>
                      <a:pt x="1220" y="1620"/>
                    </a:lnTo>
                    <a:lnTo>
                      <a:pt x="1214" y="1616"/>
                    </a:lnTo>
                    <a:lnTo>
                      <a:pt x="1214" y="1616"/>
                    </a:lnTo>
                    <a:lnTo>
                      <a:pt x="1212" y="1610"/>
                    </a:lnTo>
                    <a:lnTo>
                      <a:pt x="1212" y="1610"/>
                    </a:lnTo>
                    <a:lnTo>
                      <a:pt x="1222" y="1612"/>
                    </a:lnTo>
                    <a:lnTo>
                      <a:pt x="1232" y="1614"/>
                    </a:lnTo>
                    <a:lnTo>
                      <a:pt x="1236" y="1614"/>
                    </a:lnTo>
                    <a:lnTo>
                      <a:pt x="1236" y="1610"/>
                    </a:lnTo>
                    <a:lnTo>
                      <a:pt x="1236" y="1610"/>
                    </a:lnTo>
                    <a:lnTo>
                      <a:pt x="1234" y="1604"/>
                    </a:lnTo>
                    <a:lnTo>
                      <a:pt x="1232" y="1602"/>
                    </a:lnTo>
                    <a:lnTo>
                      <a:pt x="1226" y="1600"/>
                    </a:lnTo>
                    <a:lnTo>
                      <a:pt x="1220" y="1598"/>
                    </a:lnTo>
                    <a:lnTo>
                      <a:pt x="1220" y="1596"/>
                    </a:lnTo>
                    <a:lnTo>
                      <a:pt x="1222" y="1592"/>
                    </a:lnTo>
                    <a:lnTo>
                      <a:pt x="1222" y="1592"/>
                    </a:lnTo>
                    <a:lnTo>
                      <a:pt x="1226" y="1590"/>
                    </a:lnTo>
                    <a:lnTo>
                      <a:pt x="1230" y="1588"/>
                    </a:lnTo>
                    <a:lnTo>
                      <a:pt x="1244" y="1584"/>
                    </a:lnTo>
                    <a:lnTo>
                      <a:pt x="1250" y="1582"/>
                    </a:lnTo>
                    <a:lnTo>
                      <a:pt x="1256" y="1580"/>
                    </a:lnTo>
                    <a:lnTo>
                      <a:pt x="1260" y="1574"/>
                    </a:lnTo>
                    <a:lnTo>
                      <a:pt x="1262" y="1566"/>
                    </a:lnTo>
                    <a:lnTo>
                      <a:pt x="1262" y="1566"/>
                    </a:lnTo>
                    <a:lnTo>
                      <a:pt x="1264" y="1560"/>
                    </a:lnTo>
                    <a:lnTo>
                      <a:pt x="1266" y="1558"/>
                    </a:lnTo>
                    <a:lnTo>
                      <a:pt x="1268" y="1558"/>
                    </a:lnTo>
                    <a:lnTo>
                      <a:pt x="1272" y="1560"/>
                    </a:lnTo>
                    <a:lnTo>
                      <a:pt x="1278" y="1562"/>
                    </a:lnTo>
                    <a:lnTo>
                      <a:pt x="1280" y="1560"/>
                    </a:lnTo>
                    <a:lnTo>
                      <a:pt x="1280" y="1556"/>
                    </a:lnTo>
                    <a:lnTo>
                      <a:pt x="1280" y="1556"/>
                    </a:lnTo>
                    <a:lnTo>
                      <a:pt x="1282" y="1550"/>
                    </a:lnTo>
                    <a:lnTo>
                      <a:pt x="1284" y="1546"/>
                    </a:lnTo>
                    <a:lnTo>
                      <a:pt x="1294" y="1538"/>
                    </a:lnTo>
                    <a:lnTo>
                      <a:pt x="1300" y="1530"/>
                    </a:lnTo>
                    <a:lnTo>
                      <a:pt x="1302" y="1526"/>
                    </a:lnTo>
                    <a:lnTo>
                      <a:pt x="1302" y="1520"/>
                    </a:lnTo>
                    <a:lnTo>
                      <a:pt x="1302" y="1520"/>
                    </a:lnTo>
                    <a:lnTo>
                      <a:pt x="1300" y="1510"/>
                    </a:lnTo>
                    <a:lnTo>
                      <a:pt x="1300" y="1502"/>
                    </a:lnTo>
                    <a:lnTo>
                      <a:pt x="1300" y="1500"/>
                    </a:lnTo>
                    <a:lnTo>
                      <a:pt x="1298" y="1500"/>
                    </a:lnTo>
                    <a:lnTo>
                      <a:pt x="1286" y="1498"/>
                    </a:lnTo>
                    <a:lnTo>
                      <a:pt x="1286" y="1498"/>
                    </a:lnTo>
                    <a:lnTo>
                      <a:pt x="1278" y="1498"/>
                    </a:lnTo>
                    <a:lnTo>
                      <a:pt x="1270" y="1496"/>
                    </a:lnTo>
                    <a:lnTo>
                      <a:pt x="1266" y="1492"/>
                    </a:lnTo>
                    <a:lnTo>
                      <a:pt x="1262" y="1490"/>
                    </a:lnTo>
                    <a:lnTo>
                      <a:pt x="1260" y="1486"/>
                    </a:lnTo>
                    <a:lnTo>
                      <a:pt x="1262" y="1486"/>
                    </a:lnTo>
                    <a:lnTo>
                      <a:pt x="1264" y="1484"/>
                    </a:lnTo>
                    <a:lnTo>
                      <a:pt x="1270" y="1486"/>
                    </a:lnTo>
                    <a:lnTo>
                      <a:pt x="1270" y="1486"/>
                    </a:lnTo>
                    <a:lnTo>
                      <a:pt x="1276" y="1486"/>
                    </a:lnTo>
                    <a:lnTo>
                      <a:pt x="1280" y="1486"/>
                    </a:lnTo>
                    <a:lnTo>
                      <a:pt x="1288" y="1484"/>
                    </a:lnTo>
                    <a:lnTo>
                      <a:pt x="1294" y="1482"/>
                    </a:lnTo>
                    <a:lnTo>
                      <a:pt x="1300" y="1482"/>
                    </a:lnTo>
                    <a:lnTo>
                      <a:pt x="1300" y="1482"/>
                    </a:lnTo>
                    <a:lnTo>
                      <a:pt x="1308" y="1482"/>
                    </a:lnTo>
                    <a:lnTo>
                      <a:pt x="1308" y="1482"/>
                    </a:lnTo>
                    <a:lnTo>
                      <a:pt x="1308" y="1478"/>
                    </a:lnTo>
                    <a:lnTo>
                      <a:pt x="1302" y="1470"/>
                    </a:lnTo>
                    <a:lnTo>
                      <a:pt x="1290" y="1454"/>
                    </a:lnTo>
                    <a:lnTo>
                      <a:pt x="1290" y="1454"/>
                    </a:lnTo>
                    <a:lnTo>
                      <a:pt x="1282" y="1448"/>
                    </a:lnTo>
                    <a:lnTo>
                      <a:pt x="1280" y="1442"/>
                    </a:lnTo>
                    <a:lnTo>
                      <a:pt x="1280" y="1438"/>
                    </a:lnTo>
                    <a:lnTo>
                      <a:pt x="1284" y="1434"/>
                    </a:lnTo>
                    <a:lnTo>
                      <a:pt x="1288" y="1434"/>
                    </a:lnTo>
                    <a:lnTo>
                      <a:pt x="1296" y="1434"/>
                    </a:lnTo>
                    <a:lnTo>
                      <a:pt x="1310" y="1438"/>
                    </a:lnTo>
                    <a:lnTo>
                      <a:pt x="1310" y="1438"/>
                    </a:lnTo>
                    <a:lnTo>
                      <a:pt x="1316" y="1438"/>
                    </a:lnTo>
                    <a:lnTo>
                      <a:pt x="1320" y="1436"/>
                    </a:lnTo>
                    <a:lnTo>
                      <a:pt x="1324" y="1434"/>
                    </a:lnTo>
                    <a:lnTo>
                      <a:pt x="1326" y="1430"/>
                    </a:lnTo>
                    <a:lnTo>
                      <a:pt x="1332" y="1420"/>
                    </a:lnTo>
                    <a:lnTo>
                      <a:pt x="1334" y="1418"/>
                    </a:lnTo>
                    <a:lnTo>
                      <a:pt x="1338" y="1418"/>
                    </a:lnTo>
                    <a:lnTo>
                      <a:pt x="1338" y="1418"/>
                    </a:lnTo>
                    <a:lnTo>
                      <a:pt x="1344" y="1420"/>
                    </a:lnTo>
                    <a:lnTo>
                      <a:pt x="1346" y="1418"/>
                    </a:lnTo>
                    <a:lnTo>
                      <a:pt x="1344" y="1414"/>
                    </a:lnTo>
                    <a:lnTo>
                      <a:pt x="1334" y="1408"/>
                    </a:lnTo>
                    <a:lnTo>
                      <a:pt x="1334" y="1408"/>
                    </a:lnTo>
                    <a:lnTo>
                      <a:pt x="1326" y="1404"/>
                    </a:lnTo>
                    <a:lnTo>
                      <a:pt x="1324" y="1404"/>
                    </a:lnTo>
                    <a:lnTo>
                      <a:pt x="1326" y="1402"/>
                    </a:lnTo>
                    <a:lnTo>
                      <a:pt x="1330" y="1402"/>
                    </a:lnTo>
                    <a:lnTo>
                      <a:pt x="1338" y="1400"/>
                    </a:lnTo>
                    <a:lnTo>
                      <a:pt x="1338" y="1400"/>
                    </a:lnTo>
                    <a:lnTo>
                      <a:pt x="1344" y="1398"/>
                    </a:lnTo>
                    <a:lnTo>
                      <a:pt x="1352" y="1398"/>
                    </a:lnTo>
                    <a:lnTo>
                      <a:pt x="1360" y="1400"/>
                    </a:lnTo>
                    <a:lnTo>
                      <a:pt x="1370" y="1398"/>
                    </a:lnTo>
                    <a:lnTo>
                      <a:pt x="1370" y="1398"/>
                    </a:lnTo>
                    <a:lnTo>
                      <a:pt x="1380" y="1396"/>
                    </a:lnTo>
                    <a:lnTo>
                      <a:pt x="1388" y="1396"/>
                    </a:lnTo>
                    <a:lnTo>
                      <a:pt x="1394" y="1396"/>
                    </a:lnTo>
                    <a:lnTo>
                      <a:pt x="1398" y="1390"/>
                    </a:lnTo>
                    <a:lnTo>
                      <a:pt x="1398" y="1390"/>
                    </a:lnTo>
                    <a:lnTo>
                      <a:pt x="1400" y="1386"/>
                    </a:lnTo>
                    <a:lnTo>
                      <a:pt x="1398" y="1384"/>
                    </a:lnTo>
                    <a:lnTo>
                      <a:pt x="1396" y="1380"/>
                    </a:lnTo>
                    <a:lnTo>
                      <a:pt x="1402" y="1376"/>
                    </a:lnTo>
                    <a:lnTo>
                      <a:pt x="1402" y="1376"/>
                    </a:lnTo>
                    <a:lnTo>
                      <a:pt x="1404" y="1372"/>
                    </a:lnTo>
                    <a:lnTo>
                      <a:pt x="1404" y="1368"/>
                    </a:lnTo>
                    <a:lnTo>
                      <a:pt x="1404" y="1364"/>
                    </a:lnTo>
                    <a:lnTo>
                      <a:pt x="1410" y="1360"/>
                    </a:lnTo>
                    <a:lnTo>
                      <a:pt x="1410" y="1360"/>
                    </a:lnTo>
                    <a:lnTo>
                      <a:pt x="1414" y="1356"/>
                    </a:lnTo>
                    <a:lnTo>
                      <a:pt x="1416" y="1354"/>
                    </a:lnTo>
                    <a:lnTo>
                      <a:pt x="1414" y="1352"/>
                    </a:lnTo>
                    <a:lnTo>
                      <a:pt x="1412" y="1350"/>
                    </a:lnTo>
                    <a:lnTo>
                      <a:pt x="1406" y="1346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10" y="1342"/>
                    </a:lnTo>
                    <a:lnTo>
                      <a:pt x="1414" y="1344"/>
                    </a:lnTo>
                    <a:lnTo>
                      <a:pt x="1420" y="1344"/>
                    </a:lnTo>
                    <a:lnTo>
                      <a:pt x="1430" y="1344"/>
                    </a:lnTo>
                    <a:lnTo>
                      <a:pt x="1430" y="1344"/>
                    </a:lnTo>
                    <a:lnTo>
                      <a:pt x="1436" y="1344"/>
                    </a:lnTo>
                    <a:lnTo>
                      <a:pt x="1434" y="1348"/>
                    </a:lnTo>
                    <a:lnTo>
                      <a:pt x="1428" y="1352"/>
                    </a:lnTo>
                    <a:lnTo>
                      <a:pt x="1424" y="1358"/>
                    </a:lnTo>
                    <a:lnTo>
                      <a:pt x="1424" y="1358"/>
                    </a:lnTo>
                    <a:lnTo>
                      <a:pt x="1422" y="1362"/>
                    </a:lnTo>
                    <a:lnTo>
                      <a:pt x="1418" y="1364"/>
                    </a:lnTo>
                    <a:lnTo>
                      <a:pt x="1414" y="1368"/>
                    </a:lnTo>
                    <a:lnTo>
                      <a:pt x="1412" y="1372"/>
                    </a:lnTo>
                    <a:lnTo>
                      <a:pt x="1412" y="1372"/>
                    </a:lnTo>
                    <a:lnTo>
                      <a:pt x="1410" y="1378"/>
                    </a:lnTo>
                    <a:lnTo>
                      <a:pt x="1408" y="1386"/>
                    </a:lnTo>
                    <a:lnTo>
                      <a:pt x="1406" y="1392"/>
                    </a:lnTo>
                    <a:lnTo>
                      <a:pt x="1406" y="1394"/>
                    </a:lnTo>
                    <a:lnTo>
                      <a:pt x="1408" y="1396"/>
                    </a:lnTo>
                    <a:lnTo>
                      <a:pt x="1408" y="1396"/>
                    </a:lnTo>
                    <a:lnTo>
                      <a:pt x="1414" y="1398"/>
                    </a:lnTo>
                    <a:lnTo>
                      <a:pt x="1420" y="1398"/>
                    </a:lnTo>
                    <a:lnTo>
                      <a:pt x="1426" y="1396"/>
                    </a:lnTo>
                    <a:lnTo>
                      <a:pt x="1432" y="1390"/>
                    </a:lnTo>
                    <a:lnTo>
                      <a:pt x="1432" y="1390"/>
                    </a:lnTo>
                    <a:lnTo>
                      <a:pt x="1440" y="1380"/>
                    </a:lnTo>
                    <a:lnTo>
                      <a:pt x="1444" y="1380"/>
                    </a:lnTo>
                    <a:lnTo>
                      <a:pt x="1448" y="1384"/>
                    </a:lnTo>
                    <a:lnTo>
                      <a:pt x="1448" y="1384"/>
                    </a:lnTo>
                    <a:lnTo>
                      <a:pt x="1452" y="1386"/>
                    </a:lnTo>
                    <a:lnTo>
                      <a:pt x="1454" y="1384"/>
                    </a:lnTo>
                    <a:lnTo>
                      <a:pt x="1454" y="1382"/>
                    </a:lnTo>
                    <a:lnTo>
                      <a:pt x="1452" y="1378"/>
                    </a:lnTo>
                    <a:lnTo>
                      <a:pt x="1452" y="1378"/>
                    </a:lnTo>
                    <a:lnTo>
                      <a:pt x="1452" y="1376"/>
                    </a:lnTo>
                    <a:lnTo>
                      <a:pt x="1452" y="1374"/>
                    </a:lnTo>
                    <a:lnTo>
                      <a:pt x="1456" y="1372"/>
                    </a:lnTo>
                    <a:lnTo>
                      <a:pt x="1462" y="1370"/>
                    </a:lnTo>
                    <a:lnTo>
                      <a:pt x="1466" y="1370"/>
                    </a:lnTo>
                    <a:lnTo>
                      <a:pt x="1468" y="1372"/>
                    </a:lnTo>
                    <a:lnTo>
                      <a:pt x="1468" y="1372"/>
                    </a:lnTo>
                    <a:lnTo>
                      <a:pt x="1472" y="1372"/>
                    </a:lnTo>
                    <a:lnTo>
                      <a:pt x="1476" y="1372"/>
                    </a:lnTo>
                    <a:lnTo>
                      <a:pt x="1484" y="1370"/>
                    </a:lnTo>
                    <a:lnTo>
                      <a:pt x="1498" y="1362"/>
                    </a:lnTo>
                    <a:lnTo>
                      <a:pt x="1498" y="1362"/>
                    </a:lnTo>
                    <a:lnTo>
                      <a:pt x="1502" y="1360"/>
                    </a:lnTo>
                    <a:lnTo>
                      <a:pt x="1502" y="1354"/>
                    </a:lnTo>
                    <a:lnTo>
                      <a:pt x="1502" y="1350"/>
                    </a:lnTo>
                    <a:lnTo>
                      <a:pt x="1502" y="1350"/>
                    </a:lnTo>
                    <a:lnTo>
                      <a:pt x="1504" y="1350"/>
                    </a:lnTo>
                    <a:lnTo>
                      <a:pt x="1504" y="1350"/>
                    </a:lnTo>
                    <a:lnTo>
                      <a:pt x="1508" y="1350"/>
                    </a:lnTo>
                    <a:lnTo>
                      <a:pt x="1510" y="1352"/>
                    </a:lnTo>
                    <a:lnTo>
                      <a:pt x="1510" y="1354"/>
                    </a:lnTo>
                    <a:lnTo>
                      <a:pt x="1512" y="1354"/>
                    </a:lnTo>
                    <a:lnTo>
                      <a:pt x="1512" y="1354"/>
                    </a:lnTo>
                    <a:lnTo>
                      <a:pt x="1520" y="1350"/>
                    </a:lnTo>
                    <a:lnTo>
                      <a:pt x="1532" y="1344"/>
                    </a:lnTo>
                    <a:lnTo>
                      <a:pt x="1558" y="1324"/>
                    </a:lnTo>
                    <a:lnTo>
                      <a:pt x="1570" y="1314"/>
                    </a:lnTo>
                    <a:lnTo>
                      <a:pt x="1580" y="1302"/>
                    </a:lnTo>
                    <a:lnTo>
                      <a:pt x="1588" y="1290"/>
                    </a:lnTo>
                    <a:lnTo>
                      <a:pt x="1592" y="1280"/>
                    </a:lnTo>
                    <a:lnTo>
                      <a:pt x="1592" y="1280"/>
                    </a:lnTo>
                    <a:lnTo>
                      <a:pt x="1600" y="1264"/>
                    </a:lnTo>
                    <a:lnTo>
                      <a:pt x="1610" y="1250"/>
                    </a:lnTo>
                    <a:lnTo>
                      <a:pt x="1622" y="1242"/>
                    </a:lnTo>
                    <a:lnTo>
                      <a:pt x="1628" y="1238"/>
                    </a:lnTo>
                    <a:lnTo>
                      <a:pt x="1634" y="1238"/>
                    </a:lnTo>
                    <a:lnTo>
                      <a:pt x="1634" y="1238"/>
                    </a:lnTo>
                    <a:lnTo>
                      <a:pt x="1642" y="1236"/>
                    </a:lnTo>
                    <a:lnTo>
                      <a:pt x="1646" y="1234"/>
                    </a:lnTo>
                    <a:lnTo>
                      <a:pt x="1648" y="1232"/>
                    </a:lnTo>
                    <a:lnTo>
                      <a:pt x="1648" y="1228"/>
                    </a:lnTo>
                    <a:lnTo>
                      <a:pt x="1646" y="1222"/>
                    </a:lnTo>
                    <a:lnTo>
                      <a:pt x="1640" y="1214"/>
                    </a:lnTo>
                    <a:lnTo>
                      <a:pt x="1632" y="1204"/>
                    </a:lnTo>
                    <a:lnTo>
                      <a:pt x="1632" y="1204"/>
                    </a:lnTo>
                    <a:lnTo>
                      <a:pt x="1626" y="1198"/>
                    </a:lnTo>
                    <a:lnTo>
                      <a:pt x="1624" y="1194"/>
                    </a:lnTo>
                    <a:lnTo>
                      <a:pt x="1636" y="1200"/>
                    </a:lnTo>
                    <a:lnTo>
                      <a:pt x="1670" y="1222"/>
                    </a:lnTo>
                    <a:lnTo>
                      <a:pt x="1670" y="1222"/>
                    </a:lnTo>
                    <a:lnTo>
                      <a:pt x="1684" y="1226"/>
                    </a:lnTo>
                    <a:lnTo>
                      <a:pt x="1694" y="1228"/>
                    </a:lnTo>
                    <a:lnTo>
                      <a:pt x="1702" y="1228"/>
                    </a:lnTo>
                    <a:lnTo>
                      <a:pt x="1710" y="1226"/>
                    </a:lnTo>
                    <a:lnTo>
                      <a:pt x="1718" y="1224"/>
                    </a:lnTo>
                    <a:lnTo>
                      <a:pt x="1724" y="1218"/>
                    </a:lnTo>
                    <a:lnTo>
                      <a:pt x="1730" y="1212"/>
                    </a:lnTo>
                    <a:lnTo>
                      <a:pt x="1730" y="1212"/>
                    </a:lnTo>
                    <a:lnTo>
                      <a:pt x="1732" y="1206"/>
                    </a:lnTo>
                    <a:lnTo>
                      <a:pt x="1734" y="1204"/>
                    </a:lnTo>
                    <a:lnTo>
                      <a:pt x="1738" y="1204"/>
                    </a:lnTo>
                    <a:lnTo>
                      <a:pt x="1742" y="1206"/>
                    </a:lnTo>
                    <a:lnTo>
                      <a:pt x="1748" y="1208"/>
                    </a:lnTo>
                    <a:lnTo>
                      <a:pt x="1756" y="1208"/>
                    </a:lnTo>
                    <a:lnTo>
                      <a:pt x="1766" y="1208"/>
                    </a:lnTo>
                    <a:lnTo>
                      <a:pt x="1782" y="1202"/>
                    </a:lnTo>
                    <a:lnTo>
                      <a:pt x="1782" y="1202"/>
                    </a:lnTo>
                    <a:lnTo>
                      <a:pt x="1800" y="1196"/>
                    </a:lnTo>
                    <a:lnTo>
                      <a:pt x="1818" y="1190"/>
                    </a:lnTo>
                    <a:lnTo>
                      <a:pt x="1856" y="1184"/>
                    </a:lnTo>
                    <a:lnTo>
                      <a:pt x="1886" y="1178"/>
                    </a:lnTo>
                    <a:lnTo>
                      <a:pt x="1898" y="1172"/>
                    </a:lnTo>
                    <a:lnTo>
                      <a:pt x="1906" y="1166"/>
                    </a:lnTo>
                    <a:lnTo>
                      <a:pt x="1906" y="1166"/>
                    </a:lnTo>
                    <a:lnTo>
                      <a:pt x="1920" y="1154"/>
                    </a:lnTo>
                    <a:lnTo>
                      <a:pt x="1934" y="1142"/>
                    </a:lnTo>
                    <a:lnTo>
                      <a:pt x="1950" y="1132"/>
                    </a:lnTo>
                    <a:lnTo>
                      <a:pt x="1960" y="1128"/>
                    </a:lnTo>
                    <a:lnTo>
                      <a:pt x="1970" y="1128"/>
                    </a:lnTo>
                    <a:lnTo>
                      <a:pt x="1970" y="1128"/>
                    </a:lnTo>
                    <a:lnTo>
                      <a:pt x="1978" y="1126"/>
                    </a:lnTo>
                    <a:lnTo>
                      <a:pt x="1982" y="1122"/>
                    </a:lnTo>
                    <a:lnTo>
                      <a:pt x="1982" y="1120"/>
                    </a:lnTo>
                    <a:lnTo>
                      <a:pt x="1982" y="1116"/>
                    </a:lnTo>
                    <a:lnTo>
                      <a:pt x="1982" y="1112"/>
                    </a:lnTo>
                    <a:lnTo>
                      <a:pt x="1982" y="1108"/>
                    </a:lnTo>
                    <a:lnTo>
                      <a:pt x="1986" y="1106"/>
                    </a:lnTo>
                    <a:lnTo>
                      <a:pt x="1994" y="1106"/>
                    </a:lnTo>
                    <a:lnTo>
                      <a:pt x="1994" y="1106"/>
                    </a:lnTo>
                    <a:lnTo>
                      <a:pt x="2008" y="1104"/>
                    </a:lnTo>
                    <a:lnTo>
                      <a:pt x="2012" y="1102"/>
                    </a:lnTo>
                    <a:lnTo>
                      <a:pt x="2012" y="1102"/>
                    </a:lnTo>
                    <a:lnTo>
                      <a:pt x="2016" y="1096"/>
                    </a:lnTo>
                    <a:lnTo>
                      <a:pt x="2022" y="1092"/>
                    </a:lnTo>
                    <a:lnTo>
                      <a:pt x="2030" y="1088"/>
                    </a:lnTo>
                    <a:lnTo>
                      <a:pt x="2030" y="1088"/>
                    </a:lnTo>
                    <a:lnTo>
                      <a:pt x="2046" y="1080"/>
                    </a:lnTo>
                    <a:lnTo>
                      <a:pt x="2046" y="1078"/>
                    </a:lnTo>
                    <a:lnTo>
                      <a:pt x="2044" y="1076"/>
                    </a:lnTo>
                    <a:lnTo>
                      <a:pt x="2028" y="1076"/>
                    </a:lnTo>
                    <a:lnTo>
                      <a:pt x="2000" y="1080"/>
                    </a:lnTo>
                    <a:lnTo>
                      <a:pt x="2000" y="1080"/>
                    </a:lnTo>
                    <a:lnTo>
                      <a:pt x="1984" y="1080"/>
                    </a:lnTo>
                    <a:lnTo>
                      <a:pt x="1970" y="1076"/>
                    </a:lnTo>
                    <a:lnTo>
                      <a:pt x="1956" y="1070"/>
                    </a:lnTo>
                    <a:lnTo>
                      <a:pt x="1944" y="1064"/>
                    </a:lnTo>
                    <a:lnTo>
                      <a:pt x="1932" y="1058"/>
                    </a:lnTo>
                    <a:lnTo>
                      <a:pt x="1920" y="1056"/>
                    </a:lnTo>
                    <a:lnTo>
                      <a:pt x="1914" y="1056"/>
                    </a:lnTo>
                    <a:lnTo>
                      <a:pt x="1906" y="1058"/>
                    </a:lnTo>
                    <a:lnTo>
                      <a:pt x="1900" y="1060"/>
                    </a:lnTo>
                    <a:lnTo>
                      <a:pt x="1892" y="1064"/>
                    </a:lnTo>
                    <a:lnTo>
                      <a:pt x="1892" y="1064"/>
                    </a:lnTo>
                    <a:lnTo>
                      <a:pt x="1884" y="1068"/>
                    </a:lnTo>
                    <a:lnTo>
                      <a:pt x="1878" y="1070"/>
                    </a:lnTo>
                    <a:lnTo>
                      <a:pt x="1866" y="1070"/>
                    </a:lnTo>
                    <a:lnTo>
                      <a:pt x="1860" y="1070"/>
                    </a:lnTo>
                    <a:lnTo>
                      <a:pt x="1854" y="1072"/>
                    </a:lnTo>
                    <a:lnTo>
                      <a:pt x="1846" y="1076"/>
                    </a:lnTo>
                    <a:lnTo>
                      <a:pt x="1838" y="1082"/>
                    </a:lnTo>
                    <a:lnTo>
                      <a:pt x="1838" y="1082"/>
                    </a:lnTo>
                    <a:lnTo>
                      <a:pt x="1834" y="1086"/>
                    </a:lnTo>
                    <a:lnTo>
                      <a:pt x="1828" y="1090"/>
                    </a:lnTo>
                    <a:lnTo>
                      <a:pt x="1824" y="1090"/>
                    </a:lnTo>
                    <a:lnTo>
                      <a:pt x="1820" y="1090"/>
                    </a:lnTo>
                    <a:lnTo>
                      <a:pt x="1818" y="1088"/>
                    </a:lnTo>
                    <a:lnTo>
                      <a:pt x="1820" y="1084"/>
                    </a:lnTo>
                    <a:lnTo>
                      <a:pt x="1824" y="1078"/>
                    </a:lnTo>
                    <a:lnTo>
                      <a:pt x="1832" y="1070"/>
                    </a:lnTo>
                    <a:lnTo>
                      <a:pt x="1832" y="1070"/>
                    </a:lnTo>
                    <a:lnTo>
                      <a:pt x="1840" y="1064"/>
                    </a:lnTo>
                    <a:lnTo>
                      <a:pt x="1848" y="1062"/>
                    </a:lnTo>
                    <a:lnTo>
                      <a:pt x="1852" y="1062"/>
                    </a:lnTo>
                    <a:lnTo>
                      <a:pt x="1856" y="1062"/>
                    </a:lnTo>
                    <a:lnTo>
                      <a:pt x="1864" y="1064"/>
                    </a:lnTo>
                    <a:lnTo>
                      <a:pt x="1866" y="1064"/>
                    </a:lnTo>
                    <a:lnTo>
                      <a:pt x="1870" y="1062"/>
                    </a:lnTo>
                    <a:lnTo>
                      <a:pt x="1870" y="1062"/>
                    </a:lnTo>
                    <a:lnTo>
                      <a:pt x="1876" y="1058"/>
                    </a:lnTo>
                    <a:lnTo>
                      <a:pt x="1878" y="1056"/>
                    </a:lnTo>
                    <a:lnTo>
                      <a:pt x="1878" y="1054"/>
                    </a:lnTo>
                    <a:lnTo>
                      <a:pt x="1874" y="1052"/>
                    </a:lnTo>
                    <a:lnTo>
                      <a:pt x="1868" y="1052"/>
                    </a:lnTo>
                    <a:lnTo>
                      <a:pt x="1844" y="1054"/>
                    </a:lnTo>
                    <a:lnTo>
                      <a:pt x="1844" y="1054"/>
                    </a:lnTo>
                    <a:lnTo>
                      <a:pt x="1816" y="1058"/>
                    </a:lnTo>
                    <a:lnTo>
                      <a:pt x="1800" y="1058"/>
                    </a:lnTo>
                    <a:lnTo>
                      <a:pt x="1798" y="1056"/>
                    </a:lnTo>
                    <a:lnTo>
                      <a:pt x="1796" y="1052"/>
                    </a:lnTo>
                    <a:lnTo>
                      <a:pt x="1798" y="1046"/>
                    </a:lnTo>
                    <a:lnTo>
                      <a:pt x="1804" y="1038"/>
                    </a:lnTo>
                    <a:lnTo>
                      <a:pt x="1804" y="1038"/>
                    </a:lnTo>
                    <a:lnTo>
                      <a:pt x="1814" y="1022"/>
                    </a:lnTo>
                    <a:lnTo>
                      <a:pt x="1818" y="1014"/>
                    </a:lnTo>
                    <a:lnTo>
                      <a:pt x="1820" y="1012"/>
                    </a:lnTo>
                    <a:lnTo>
                      <a:pt x="1822" y="1010"/>
                    </a:lnTo>
                    <a:lnTo>
                      <a:pt x="1828" y="1016"/>
                    </a:lnTo>
                    <a:lnTo>
                      <a:pt x="1828" y="1016"/>
                    </a:lnTo>
                    <a:lnTo>
                      <a:pt x="1836" y="1022"/>
                    </a:lnTo>
                    <a:lnTo>
                      <a:pt x="1840" y="1022"/>
                    </a:lnTo>
                    <a:lnTo>
                      <a:pt x="1844" y="1022"/>
                    </a:lnTo>
                    <a:lnTo>
                      <a:pt x="1882" y="1010"/>
                    </a:lnTo>
                    <a:lnTo>
                      <a:pt x="1882" y="1010"/>
                    </a:lnTo>
                    <a:lnTo>
                      <a:pt x="1896" y="1006"/>
                    </a:lnTo>
                    <a:lnTo>
                      <a:pt x="1904" y="1000"/>
                    </a:lnTo>
                    <a:lnTo>
                      <a:pt x="1908" y="996"/>
                    </a:lnTo>
                    <a:lnTo>
                      <a:pt x="1910" y="992"/>
                    </a:lnTo>
                    <a:lnTo>
                      <a:pt x="1906" y="986"/>
                    </a:lnTo>
                    <a:lnTo>
                      <a:pt x="1898" y="984"/>
                    </a:lnTo>
                    <a:lnTo>
                      <a:pt x="1888" y="980"/>
                    </a:lnTo>
                    <a:lnTo>
                      <a:pt x="1874" y="978"/>
                    </a:lnTo>
                    <a:lnTo>
                      <a:pt x="1874" y="978"/>
                    </a:lnTo>
                    <a:lnTo>
                      <a:pt x="1850" y="974"/>
                    </a:lnTo>
                    <a:lnTo>
                      <a:pt x="1844" y="972"/>
                    </a:lnTo>
                    <a:lnTo>
                      <a:pt x="1842" y="970"/>
                    </a:lnTo>
                    <a:lnTo>
                      <a:pt x="1844" y="968"/>
                    </a:lnTo>
                    <a:lnTo>
                      <a:pt x="1850" y="966"/>
                    </a:lnTo>
                    <a:lnTo>
                      <a:pt x="1870" y="966"/>
                    </a:lnTo>
                    <a:lnTo>
                      <a:pt x="1870" y="966"/>
                    </a:lnTo>
                    <a:lnTo>
                      <a:pt x="1892" y="970"/>
                    </a:lnTo>
                    <a:lnTo>
                      <a:pt x="1906" y="976"/>
                    </a:lnTo>
                    <a:lnTo>
                      <a:pt x="1918" y="980"/>
                    </a:lnTo>
                    <a:lnTo>
                      <a:pt x="1932" y="986"/>
                    </a:lnTo>
                    <a:lnTo>
                      <a:pt x="1932" y="986"/>
                    </a:lnTo>
                    <a:lnTo>
                      <a:pt x="1946" y="992"/>
                    </a:lnTo>
                    <a:lnTo>
                      <a:pt x="1954" y="998"/>
                    </a:lnTo>
                    <a:lnTo>
                      <a:pt x="1958" y="1008"/>
                    </a:lnTo>
                    <a:lnTo>
                      <a:pt x="1960" y="1022"/>
                    </a:lnTo>
                    <a:lnTo>
                      <a:pt x="1960" y="1022"/>
                    </a:lnTo>
                    <a:lnTo>
                      <a:pt x="1964" y="1030"/>
                    </a:lnTo>
                    <a:lnTo>
                      <a:pt x="1970" y="1038"/>
                    </a:lnTo>
                    <a:lnTo>
                      <a:pt x="1978" y="1044"/>
                    </a:lnTo>
                    <a:lnTo>
                      <a:pt x="1988" y="1050"/>
                    </a:lnTo>
                    <a:lnTo>
                      <a:pt x="1998" y="1052"/>
                    </a:lnTo>
                    <a:lnTo>
                      <a:pt x="2008" y="1054"/>
                    </a:lnTo>
                    <a:lnTo>
                      <a:pt x="2016" y="1054"/>
                    </a:lnTo>
                    <a:lnTo>
                      <a:pt x="2022" y="1052"/>
                    </a:lnTo>
                    <a:lnTo>
                      <a:pt x="2022" y="1052"/>
                    </a:lnTo>
                    <a:lnTo>
                      <a:pt x="2030" y="1048"/>
                    </a:lnTo>
                    <a:lnTo>
                      <a:pt x="2036" y="1050"/>
                    </a:lnTo>
                    <a:lnTo>
                      <a:pt x="2046" y="1052"/>
                    </a:lnTo>
                    <a:lnTo>
                      <a:pt x="2060" y="1056"/>
                    </a:lnTo>
                    <a:lnTo>
                      <a:pt x="2060" y="1056"/>
                    </a:lnTo>
                    <a:lnTo>
                      <a:pt x="2068" y="1054"/>
                    </a:lnTo>
                    <a:lnTo>
                      <a:pt x="2070" y="1050"/>
                    </a:lnTo>
                    <a:lnTo>
                      <a:pt x="2072" y="1042"/>
                    </a:lnTo>
                    <a:lnTo>
                      <a:pt x="2070" y="1032"/>
                    </a:lnTo>
                    <a:lnTo>
                      <a:pt x="2066" y="1008"/>
                    </a:lnTo>
                    <a:lnTo>
                      <a:pt x="2064" y="996"/>
                    </a:lnTo>
                    <a:lnTo>
                      <a:pt x="2064" y="984"/>
                    </a:lnTo>
                    <a:lnTo>
                      <a:pt x="2064" y="984"/>
                    </a:lnTo>
                    <a:lnTo>
                      <a:pt x="2062" y="976"/>
                    </a:lnTo>
                    <a:lnTo>
                      <a:pt x="2062" y="974"/>
                    </a:lnTo>
                    <a:lnTo>
                      <a:pt x="2060" y="974"/>
                    </a:lnTo>
                    <a:lnTo>
                      <a:pt x="2056" y="976"/>
                    </a:lnTo>
                    <a:lnTo>
                      <a:pt x="2050" y="980"/>
                    </a:lnTo>
                    <a:lnTo>
                      <a:pt x="2044" y="986"/>
                    </a:lnTo>
                    <a:lnTo>
                      <a:pt x="2038" y="990"/>
                    </a:lnTo>
                    <a:lnTo>
                      <a:pt x="2032" y="990"/>
                    </a:lnTo>
                    <a:lnTo>
                      <a:pt x="2030" y="988"/>
                    </a:lnTo>
                    <a:lnTo>
                      <a:pt x="2030" y="986"/>
                    </a:lnTo>
                    <a:lnTo>
                      <a:pt x="2030" y="986"/>
                    </a:lnTo>
                    <a:lnTo>
                      <a:pt x="2028" y="976"/>
                    </a:lnTo>
                    <a:lnTo>
                      <a:pt x="2028" y="974"/>
                    </a:lnTo>
                    <a:lnTo>
                      <a:pt x="2032" y="974"/>
                    </a:lnTo>
                    <a:lnTo>
                      <a:pt x="2038" y="972"/>
                    </a:lnTo>
                    <a:lnTo>
                      <a:pt x="2044" y="968"/>
                    </a:lnTo>
                    <a:lnTo>
                      <a:pt x="2050" y="962"/>
                    </a:lnTo>
                    <a:lnTo>
                      <a:pt x="2050" y="962"/>
                    </a:lnTo>
                    <a:lnTo>
                      <a:pt x="2054" y="956"/>
                    </a:lnTo>
                    <a:lnTo>
                      <a:pt x="2054" y="956"/>
                    </a:lnTo>
                    <a:lnTo>
                      <a:pt x="2054" y="954"/>
                    </a:lnTo>
                    <a:lnTo>
                      <a:pt x="2044" y="958"/>
                    </a:lnTo>
                    <a:lnTo>
                      <a:pt x="2032" y="962"/>
                    </a:lnTo>
                    <a:lnTo>
                      <a:pt x="2030" y="960"/>
                    </a:lnTo>
                    <a:lnTo>
                      <a:pt x="2030" y="956"/>
                    </a:lnTo>
                    <a:lnTo>
                      <a:pt x="2030" y="956"/>
                    </a:lnTo>
                    <a:lnTo>
                      <a:pt x="2032" y="950"/>
                    </a:lnTo>
                    <a:lnTo>
                      <a:pt x="2030" y="944"/>
                    </a:lnTo>
                    <a:lnTo>
                      <a:pt x="2026" y="940"/>
                    </a:lnTo>
                    <a:lnTo>
                      <a:pt x="2020" y="938"/>
                    </a:lnTo>
                    <a:lnTo>
                      <a:pt x="2002" y="932"/>
                    </a:lnTo>
                    <a:lnTo>
                      <a:pt x="1980" y="926"/>
                    </a:lnTo>
                    <a:lnTo>
                      <a:pt x="1980" y="926"/>
                    </a:lnTo>
                    <a:lnTo>
                      <a:pt x="1960" y="918"/>
                    </a:lnTo>
                    <a:lnTo>
                      <a:pt x="1948" y="912"/>
                    </a:lnTo>
                    <a:lnTo>
                      <a:pt x="1944" y="908"/>
                    </a:lnTo>
                    <a:lnTo>
                      <a:pt x="1944" y="904"/>
                    </a:lnTo>
                    <a:lnTo>
                      <a:pt x="1944" y="900"/>
                    </a:lnTo>
                    <a:lnTo>
                      <a:pt x="1944" y="896"/>
                    </a:lnTo>
                    <a:lnTo>
                      <a:pt x="1942" y="892"/>
                    </a:lnTo>
                    <a:lnTo>
                      <a:pt x="1934" y="886"/>
                    </a:lnTo>
                    <a:lnTo>
                      <a:pt x="1934" y="886"/>
                    </a:lnTo>
                    <a:lnTo>
                      <a:pt x="1924" y="880"/>
                    </a:lnTo>
                    <a:lnTo>
                      <a:pt x="1922" y="874"/>
                    </a:lnTo>
                    <a:lnTo>
                      <a:pt x="1922" y="870"/>
                    </a:lnTo>
                    <a:lnTo>
                      <a:pt x="1924" y="866"/>
                    </a:lnTo>
                    <a:lnTo>
                      <a:pt x="1922" y="862"/>
                    </a:lnTo>
                    <a:lnTo>
                      <a:pt x="1916" y="858"/>
                    </a:lnTo>
                    <a:lnTo>
                      <a:pt x="1902" y="852"/>
                    </a:lnTo>
                    <a:lnTo>
                      <a:pt x="1878" y="846"/>
                    </a:lnTo>
                    <a:lnTo>
                      <a:pt x="1878" y="846"/>
                    </a:lnTo>
                    <a:lnTo>
                      <a:pt x="1888" y="846"/>
                    </a:lnTo>
                    <a:lnTo>
                      <a:pt x="1896" y="844"/>
                    </a:lnTo>
                    <a:lnTo>
                      <a:pt x="1904" y="842"/>
                    </a:lnTo>
                    <a:lnTo>
                      <a:pt x="1910" y="838"/>
                    </a:lnTo>
                    <a:lnTo>
                      <a:pt x="1926" y="828"/>
                    </a:lnTo>
                    <a:lnTo>
                      <a:pt x="1948" y="818"/>
                    </a:lnTo>
                    <a:lnTo>
                      <a:pt x="1948" y="818"/>
                    </a:lnTo>
                    <a:lnTo>
                      <a:pt x="1954" y="816"/>
                    </a:lnTo>
                    <a:lnTo>
                      <a:pt x="1960" y="816"/>
                    </a:lnTo>
                    <a:lnTo>
                      <a:pt x="1974" y="818"/>
                    </a:lnTo>
                    <a:lnTo>
                      <a:pt x="1988" y="824"/>
                    </a:lnTo>
                    <a:lnTo>
                      <a:pt x="2002" y="832"/>
                    </a:lnTo>
                    <a:lnTo>
                      <a:pt x="2016" y="838"/>
                    </a:lnTo>
                    <a:lnTo>
                      <a:pt x="2030" y="842"/>
                    </a:lnTo>
                    <a:lnTo>
                      <a:pt x="2038" y="844"/>
                    </a:lnTo>
                    <a:lnTo>
                      <a:pt x="2044" y="842"/>
                    </a:lnTo>
                    <a:lnTo>
                      <a:pt x="2052" y="840"/>
                    </a:lnTo>
                    <a:lnTo>
                      <a:pt x="2058" y="836"/>
                    </a:lnTo>
                    <a:lnTo>
                      <a:pt x="2058" y="836"/>
                    </a:lnTo>
                    <a:lnTo>
                      <a:pt x="2070" y="830"/>
                    </a:lnTo>
                    <a:lnTo>
                      <a:pt x="2078" y="826"/>
                    </a:lnTo>
                    <a:lnTo>
                      <a:pt x="2086" y="826"/>
                    </a:lnTo>
                    <a:lnTo>
                      <a:pt x="2092" y="828"/>
                    </a:lnTo>
                    <a:lnTo>
                      <a:pt x="2096" y="830"/>
                    </a:lnTo>
                    <a:lnTo>
                      <a:pt x="2100" y="830"/>
                    </a:lnTo>
                    <a:lnTo>
                      <a:pt x="2106" y="826"/>
                    </a:lnTo>
                    <a:lnTo>
                      <a:pt x="2112" y="818"/>
                    </a:lnTo>
                    <a:lnTo>
                      <a:pt x="2112" y="818"/>
                    </a:lnTo>
                    <a:lnTo>
                      <a:pt x="2118" y="810"/>
                    </a:lnTo>
                    <a:lnTo>
                      <a:pt x="2118" y="806"/>
                    </a:lnTo>
                    <a:lnTo>
                      <a:pt x="2116" y="802"/>
                    </a:lnTo>
                    <a:lnTo>
                      <a:pt x="2112" y="796"/>
                    </a:lnTo>
                    <a:lnTo>
                      <a:pt x="2104" y="792"/>
                    </a:lnTo>
                    <a:lnTo>
                      <a:pt x="2092" y="790"/>
                    </a:lnTo>
                    <a:lnTo>
                      <a:pt x="2080" y="788"/>
                    </a:lnTo>
                    <a:lnTo>
                      <a:pt x="2054" y="786"/>
                    </a:lnTo>
                    <a:lnTo>
                      <a:pt x="2054" y="786"/>
                    </a:lnTo>
                    <a:lnTo>
                      <a:pt x="2044" y="786"/>
                    </a:lnTo>
                    <a:lnTo>
                      <a:pt x="2040" y="784"/>
                    </a:lnTo>
                    <a:lnTo>
                      <a:pt x="2040" y="780"/>
                    </a:lnTo>
                    <a:lnTo>
                      <a:pt x="2040" y="776"/>
                    </a:lnTo>
                    <a:lnTo>
                      <a:pt x="2046" y="768"/>
                    </a:lnTo>
                    <a:lnTo>
                      <a:pt x="2054" y="762"/>
                    </a:lnTo>
                    <a:lnTo>
                      <a:pt x="2066" y="758"/>
                    </a:lnTo>
                    <a:lnTo>
                      <a:pt x="2078" y="754"/>
                    </a:lnTo>
                    <a:lnTo>
                      <a:pt x="2092" y="752"/>
                    </a:lnTo>
                    <a:lnTo>
                      <a:pt x="2092" y="752"/>
                    </a:lnTo>
                    <a:lnTo>
                      <a:pt x="2104" y="754"/>
                    </a:lnTo>
                    <a:lnTo>
                      <a:pt x="2112" y="758"/>
                    </a:lnTo>
                    <a:lnTo>
                      <a:pt x="2122" y="766"/>
                    </a:lnTo>
                    <a:lnTo>
                      <a:pt x="2128" y="768"/>
                    </a:lnTo>
                    <a:lnTo>
                      <a:pt x="2132" y="770"/>
                    </a:lnTo>
                    <a:lnTo>
                      <a:pt x="2142" y="768"/>
                    </a:lnTo>
                    <a:lnTo>
                      <a:pt x="2152" y="766"/>
                    </a:lnTo>
                    <a:lnTo>
                      <a:pt x="2152" y="766"/>
                    </a:lnTo>
                    <a:lnTo>
                      <a:pt x="2162" y="762"/>
                    </a:lnTo>
                    <a:lnTo>
                      <a:pt x="2164" y="758"/>
                    </a:lnTo>
                    <a:lnTo>
                      <a:pt x="2166" y="754"/>
                    </a:lnTo>
                    <a:lnTo>
                      <a:pt x="2162" y="750"/>
                    </a:lnTo>
                    <a:lnTo>
                      <a:pt x="2154" y="746"/>
                    </a:lnTo>
                    <a:lnTo>
                      <a:pt x="2146" y="742"/>
                    </a:lnTo>
                    <a:lnTo>
                      <a:pt x="2134" y="740"/>
                    </a:lnTo>
                    <a:lnTo>
                      <a:pt x="2120" y="738"/>
                    </a:lnTo>
                    <a:lnTo>
                      <a:pt x="2120" y="738"/>
                    </a:lnTo>
                    <a:lnTo>
                      <a:pt x="2112" y="738"/>
                    </a:lnTo>
                    <a:lnTo>
                      <a:pt x="2108" y="736"/>
                    </a:lnTo>
                    <a:lnTo>
                      <a:pt x="2104" y="732"/>
                    </a:lnTo>
                    <a:lnTo>
                      <a:pt x="2102" y="728"/>
                    </a:lnTo>
                    <a:lnTo>
                      <a:pt x="2100" y="718"/>
                    </a:lnTo>
                    <a:lnTo>
                      <a:pt x="2102" y="708"/>
                    </a:lnTo>
                    <a:lnTo>
                      <a:pt x="2108" y="700"/>
                    </a:lnTo>
                    <a:lnTo>
                      <a:pt x="2114" y="694"/>
                    </a:lnTo>
                    <a:lnTo>
                      <a:pt x="2118" y="692"/>
                    </a:lnTo>
                    <a:lnTo>
                      <a:pt x="2122" y="692"/>
                    </a:lnTo>
                    <a:lnTo>
                      <a:pt x="2124" y="692"/>
                    </a:lnTo>
                    <a:lnTo>
                      <a:pt x="2126" y="696"/>
                    </a:lnTo>
                    <a:lnTo>
                      <a:pt x="2126" y="696"/>
                    </a:lnTo>
                    <a:lnTo>
                      <a:pt x="2132" y="700"/>
                    </a:lnTo>
                    <a:lnTo>
                      <a:pt x="2140" y="702"/>
                    </a:lnTo>
                    <a:lnTo>
                      <a:pt x="2148" y="702"/>
                    </a:lnTo>
                    <a:lnTo>
                      <a:pt x="2154" y="698"/>
                    </a:lnTo>
                    <a:lnTo>
                      <a:pt x="2158" y="692"/>
                    </a:lnTo>
                    <a:lnTo>
                      <a:pt x="2162" y="686"/>
                    </a:lnTo>
                    <a:lnTo>
                      <a:pt x="2160" y="678"/>
                    </a:lnTo>
                    <a:lnTo>
                      <a:pt x="2156" y="670"/>
                    </a:lnTo>
                    <a:lnTo>
                      <a:pt x="2156" y="670"/>
                    </a:lnTo>
                    <a:lnTo>
                      <a:pt x="2150" y="662"/>
                    </a:lnTo>
                    <a:lnTo>
                      <a:pt x="2150" y="658"/>
                    </a:lnTo>
                    <a:lnTo>
                      <a:pt x="2154" y="656"/>
                    </a:lnTo>
                    <a:lnTo>
                      <a:pt x="2156" y="656"/>
                    </a:lnTo>
                    <a:lnTo>
                      <a:pt x="2160" y="656"/>
                    </a:lnTo>
                    <a:lnTo>
                      <a:pt x="2160" y="654"/>
                    </a:lnTo>
                    <a:lnTo>
                      <a:pt x="2144" y="646"/>
                    </a:lnTo>
                    <a:lnTo>
                      <a:pt x="2144" y="646"/>
                    </a:lnTo>
                    <a:lnTo>
                      <a:pt x="2132" y="640"/>
                    </a:lnTo>
                    <a:lnTo>
                      <a:pt x="2128" y="636"/>
                    </a:lnTo>
                    <a:lnTo>
                      <a:pt x="2128" y="634"/>
                    </a:lnTo>
                    <a:lnTo>
                      <a:pt x="2130" y="632"/>
                    </a:lnTo>
                    <a:lnTo>
                      <a:pt x="2140" y="628"/>
                    </a:lnTo>
                    <a:lnTo>
                      <a:pt x="2142" y="624"/>
                    </a:lnTo>
                    <a:lnTo>
                      <a:pt x="2142" y="620"/>
                    </a:lnTo>
                    <a:lnTo>
                      <a:pt x="2142" y="620"/>
                    </a:lnTo>
                    <a:lnTo>
                      <a:pt x="2140" y="616"/>
                    </a:lnTo>
                    <a:lnTo>
                      <a:pt x="2136" y="614"/>
                    </a:lnTo>
                    <a:lnTo>
                      <a:pt x="2126" y="612"/>
                    </a:lnTo>
                    <a:lnTo>
                      <a:pt x="2098" y="612"/>
                    </a:lnTo>
                    <a:lnTo>
                      <a:pt x="2084" y="612"/>
                    </a:lnTo>
                    <a:lnTo>
                      <a:pt x="2074" y="612"/>
                    </a:lnTo>
                    <a:lnTo>
                      <a:pt x="2066" y="608"/>
                    </a:lnTo>
                    <a:lnTo>
                      <a:pt x="2064" y="606"/>
                    </a:lnTo>
                    <a:lnTo>
                      <a:pt x="2062" y="602"/>
                    </a:lnTo>
                    <a:lnTo>
                      <a:pt x="2062" y="602"/>
                    </a:lnTo>
                    <a:lnTo>
                      <a:pt x="2062" y="598"/>
                    </a:lnTo>
                    <a:lnTo>
                      <a:pt x="2060" y="594"/>
                    </a:lnTo>
                    <a:lnTo>
                      <a:pt x="2056" y="590"/>
                    </a:lnTo>
                    <a:lnTo>
                      <a:pt x="2048" y="586"/>
                    </a:lnTo>
                    <a:lnTo>
                      <a:pt x="2040" y="582"/>
                    </a:lnTo>
                    <a:lnTo>
                      <a:pt x="2032" y="580"/>
                    </a:lnTo>
                    <a:lnTo>
                      <a:pt x="2028" y="578"/>
                    </a:lnTo>
                    <a:lnTo>
                      <a:pt x="2026" y="576"/>
                    </a:lnTo>
                    <a:lnTo>
                      <a:pt x="2028" y="574"/>
                    </a:lnTo>
                    <a:lnTo>
                      <a:pt x="2032" y="568"/>
                    </a:lnTo>
                    <a:lnTo>
                      <a:pt x="2032" y="568"/>
                    </a:lnTo>
                    <a:lnTo>
                      <a:pt x="2040" y="566"/>
                    </a:lnTo>
                    <a:lnTo>
                      <a:pt x="2046" y="566"/>
                    </a:lnTo>
                    <a:lnTo>
                      <a:pt x="2050" y="570"/>
                    </a:lnTo>
                    <a:lnTo>
                      <a:pt x="2054" y="574"/>
                    </a:lnTo>
                    <a:lnTo>
                      <a:pt x="2058" y="578"/>
                    </a:lnTo>
                    <a:lnTo>
                      <a:pt x="2064" y="580"/>
                    </a:lnTo>
                    <a:lnTo>
                      <a:pt x="2072" y="580"/>
                    </a:lnTo>
                    <a:lnTo>
                      <a:pt x="2082" y="574"/>
                    </a:lnTo>
                    <a:lnTo>
                      <a:pt x="2082" y="574"/>
                    </a:lnTo>
                    <a:lnTo>
                      <a:pt x="2094" y="566"/>
                    </a:lnTo>
                    <a:lnTo>
                      <a:pt x="2106" y="562"/>
                    </a:lnTo>
                    <a:lnTo>
                      <a:pt x="2120" y="560"/>
                    </a:lnTo>
                    <a:lnTo>
                      <a:pt x="2132" y="560"/>
                    </a:lnTo>
                    <a:lnTo>
                      <a:pt x="2144" y="562"/>
                    </a:lnTo>
                    <a:lnTo>
                      <a:pt x="2156" y="564"/>
                    </a:lnTo>
                    <a:lnTo>
                      <a:pt x="2178" y="574"/>
                    </a:lnTo>
                    <a:lnTo>
                      <a:pt x="2178" y="574"/>
                    </a:lnTo>
                    <a:lnTo>
                      <a:pt x="2188" y="576"/>
                    </a:lnTo>
                    <a:lnTo>
                      <a:pt x="2196" y="574"/>
                    </a:lnTo>
                    <a:lnTo>
                      <a:pt x="2202" y="570"/>
                    </a:lnTo>
                    <a:lnTo>
                      <a:pt x="2206" y="564"/>
                    </a:lnTo>
                    <a:lnTo>
                      <a:pt x="2208" y="556"/>
                    </a:lnTo>
                    <a:lnTo>
                      <a:pt x="2206" y="546"/>
                    </a:lnTo>
                    <a:lnTo>
                      <a:pt x="2202" y="536"/>
                    </a:lnTo>
                    <a:lnTo>
                      <a:pt x="2194" y="528"/>
                    </a:lnTo>
                    <a:lnTo>
                      <a:pt x="2194" y="528"/>
                    </a:lnTo>
                    <a:lnTo>
                      <a:pt x="2186" y="522"/>
                    </a:lnTo>
                    <a:lnTo>
                      <a:pt x="2180" y="522"/>
                    </a:lnTo>
                    <a:lnTo>
                      <a:pt x="2176" y="524"/>
                    </a:lnTo>
                    <a:lnTo>
                      <a:pt x="2172" y="528"/>
                    </a:lnTo>
                    <a:lnTo>
                      <a:pt x="2166" y="532"/>
                    </a:lnTo>
                    <a:lnTo>
                      <a:pt x="2158" y="534"/>
                    </a:lnTo>
                    <a:lnTo>
                      <a:pt x="2148" y="532"/>
                    </a:lnTo>
                    <a:lnTo>
                      <a:pt x="2132" y="524"/>
                    </a:lnTo>
                    <a:lnTo>
                      <a:pt x="2132" y="524"/>
                    </a:lnTo>
                    <a:lnTo>
                      <a:pt x="2106" y="506"/>
                    </a:lnTo>
                    <a:lnTo>
                      <a:pt x="2102" y="502"/>
                    </a:lnTo>
                    <a:lnTo>
                      <a:pt x="2102" y="500"/>
                    </a:lnTo>
                    <a:lnTo>
                      <a:pt x="2102" y="498"/>
                    </a:lnTo>
                    <a:lnTo>
                      <a:pt x="2106" y="498"/>
                    </a:lnTo>
                    <a:lnTo>
                      <a:pt x="2116" y="498"/>
                    </a:lnTo>
                    <a:lnTo>
                      <a:pt x="2144" y="504"/>
                    </a:lnTo>
                    <a:lnTo>
                      <a:pt x="2144" y="504"/>
                    </a:lnTo>
                    <a:lnTo>
                      <a:pt x="2170" y="508"/>
                    </a:lnTo>
                    <a:lnTo>
                      <a:pt x="2174" y="508"/>
                    </a:lnTo>
                    <a:lnTo>
                      <a:pt x="2174" y="506"/>
                    </a:lnTo>
                    <a:lnTo>
                      <a:pt x="2168" y="502"/>
                    </a:lnTo>
                    <a:lnTo>
                      <a:pt x="2156" y="496"/>
                    </a:lnTo>
                    <a:lnTo>
                      <a:pt x="2120" y="480"/>
                    </a:lnTo>
                    <a:lnTo>
                      <a:pt x="2120" y="480"/>
                    </a:lnTo>
                    <a:lnTo>
                      <a:pt x="2100" y="474"/>
                    </a:lnTo>
                    <a:lnTo>
                      <a:pt x="2086" y="474"/>
                    </a:lnTo>
                    <a:lnTo>
                      <a:pt x="2078" y="476"/>
                    </a:lnTo>
                    <a:lnTo>
                      <a:pt x="2074" y="482"/>
                    </a:lnTo>
                    <a:lnTo>
                      <a:pt x="2070" y="494"/>
                    </a:lnTo>
                    <a:lnTo>
                      <a:pt x="2066" y="500"/>
                    </a:lnTo>
                    <a:lnTo>
                      <a:pt x="2060" y="504"/>
                    </a:lnTo>
                    <a:lnTo>
                      <a:pt x="2060" y="504"/>
                    </a:lnTo>
                    <a:lnTo>
                      <a:pt x="2056" y="504"/>
                    </a:lnTo>
                    <a:lnTo>
                      <a:pt x="2054" y="502"/>
                    </a:lnTo>
                    <a:lnTo>
                      <a:pt x="2052" y="500"/>
                    </a:lnTo>
                    <a:lnTo>
                      <a:pt x="2052" y="498"/>
                    </a:lnTo>
                    <a:lnTo>
                      <a:pt x="2054" y="490"/>
                    </a:lnTo>
                    <a:lnTo>
                      <a:pt x="2060" y="478"/>
                    </a:lnTo>
                    <a:lnTo>
                      <a:pt x="2072" y="454"/>
                    </a:lnTo>
                    <a:lnTo>
                      <a:pt x="2080" y="440"/>
                    </a:lnTo>
                    <a:lnTo>
                      <a:pt x="2086" y="426"/>
                    </a:lnTo>
                    <a:lnTo>
                      <a:pt x="2086" y="426"/>
                    </a:lnTo>
                    <a:lnTo>
                      <a:pt x="2090" y="414"/>
                    </a:lnTo>
                    <a:lnTo>
                      <a:pt x="2096" y="408"/>
                    </a:lnTo>
                    <a:lnTo>
                      <a:pt x="2104" y="404"/>
                    </a:lnTo>
                    <a:lnTo>
                      <a:pt x="2110" y="404"/>
                    </a:lnTo>
                    <a:lnTo>
                      <a:pt x="2124" y="404"/>
                    </a:lnTo>
                    <a:lnTo>
                      <a:pt x="2130" y="404"/>
                    </a:lnTo>
                    <a:lnTo>
                      <a:pt x="2134" y="402"/>
                    </a:lnTo>
                    <a:lnTo>
                      <a:pt x="2134" y="402"/>
                    </a:lnTo>
                    <a:lnTo>
                      <a:pt x="2146" y="392"/>
                    </a:lnTo>
                    <a:lnTo>
                      <a:pt x="2160" y="382"/>
                    </a:lnTo>
                    <a:lnTo>
                      <a:pt x="2166" y="376"/>
                    </a:lnTo>
                    <a:lnTo>
                      <a:pt x="2168" y="372"/>
                    </a:lnTo>
                    <a:lnTo>
                      <a:pt x="2168" y="370"/>
                    </a:lnTo>
                    <a:lnTo>
                      <a:pt x="2166" y="368"/>
                    </a:lnTo>
                    <a:lnTo>
                      <a:pt x="2160" y="366"/>
                    </a:lnTo>
                    <a:lnTo>
                      <a:pt x="2160" y="366"/>
                    </a:lnTo>
                    <a:lnTo>
                      <a:pt x="2152" y="362"/>
                    </a:lnTo>
                    <a:lnTo>
                      <a:pt x="2146" y="358"/>
                    </a:lnTo>
                    <a:lnTo>
                      <a:pt x="2144" y="354"/>
                    </a:lnTo>
                    <a:lnTo>
                      <a:pt x="2144" y="348"/>
                    </a:lnTo>
                    <a:lnTo>
                      <a:pt x="2146" y="344"/>
                    </a:lnTo>
                    <a:lnTo>
                      <a:pt x="2150" y="338"/>
                    </a:lnTo>
                    <a:lnTo>
                      <a:pt x="2158" y="336"/>
                    </a:lnTo>
                    <a:lnTo>
                      <a:pt x="2168" y="334"/>
                    </a:lnTo>
                    <a:lnTo>
                      <a:pt x="2168" y="334"/>
                    </a:lnTo>
                    <a:lnTo>
                      <a:pt x="2190" y="334"/>
                    </a:lnTo>
                    <a:lnTo>
                      <a:pt x="2204" y="330"/>
                    </a:lnTo>
                    <a:lnTo>
                      <a:pt x="2216" y="322"/>
                    </a:lnTo>
                    <a:lnTo>
                      <a:pt x="2228" y="310"/>
                    </a:lnTo>
                    <a:lnTo>
                      <a:pt x="2228" y="310"/>
                    </a:lnTo>
                    <a:lnTo>
                      <a:pt x="2230" y="306"/>
                    </a:lnTo>
                    <a:lnTo>
                      <a:pt x="2230" y="304"/>
                    </a:lnTo>
                    <a:lnTo>
                      <a:pt x="2228" y="302"/>
                    </a:lnTo>
                    <a:lnTo>
                      <a:pt x="2226" y="300"/>
                    </a:lnTo>
                    <a:lnTo>
                      <a:pt x="2214" y="300"/>
                    </a:lnTo>
                    <a:lnTo>
                      <a:pt x="2200" y="300"/>
                    </a:lnTo>
                    <a:lnTo>
                      <a:pt x="2162" y="308"/>
                    </a:lnTo>
                    <a:lnTo>
                      <a:pt x="2142" y="312"/>
                    </a:lnTo>
                    <a:lnTo>
                      <a:pt x="2124" y="318"/>
                    </a:lnTo>
                    <a:lnTo>
                      <a:pt x="2124" y="318"/>
                    </a:lnTo>
                    <a:lnTo>
                      <a:pt x="2112" y="322"/>
                    </a:lnTo>
                    <a:lnTo>
                      <a:pt x="2108" y="320"/>
                    </a:lnTo>
                    <a:lnTo>
                      <a:pt x="2106" y="320"/>
                    </a:lnTo>
                    <a:lnTo>
                      <a:pt x="2106" y="316"/>
                    </a:lnTo>
                    <a:lnTo>
                      <a:pt x="2108" y="314"/>
                    </a:lnTo>
                    <a:lnTo>
                      <a:pt x="2114" y="306"/>
                    </a:lnTo>
                    <a:lnTo>
                      <a:pt x="2124" y="298"/>
                    </a:lnTo>
                    <a:lnTo>
                      <a:pt x="2138" y="292"/>
                    </a:lnTo>
                    <a:lnTo>
                      <a:pt x="2152" y="288"/>
                    </a:lnTo>
                    <a:lnTo>
                      <a:pt x="2160" y="288"/>
                    </a:lnTo>
                    <a:lnTo>
                      <a:pt x="2168" y="288"/>
                    </a:lnTo>
                    <a:lnTo>
                      <a:pt x="2168" y="288"/>
                    </a:lnTo>
                    <a:lnTo>
                      <a:pt x="2182" y="292"/>
                    </a:lnTo>
                    <a:lnTo>
                      <a:pt x="2198" y="292"/>
                    </a:lnTo>
                    <a:lnTo>
                      <a:pt x="2214" y="292"/>
                    </a:lnTo>
                    <a:lnTo>
                      <a:pt x="2228" y="290"/>
                    </a:lnTo>
                    <a:lnTo>
                      <a:pt x="2256" y="284"/>
                    </a:lnTo>
                    <a:lnTo>
                      <a:pt x="2278" y="276"/>
                    </a:lnTo>
                    <a:lnTo>
                      <a:pt x="2278" y="276"/>
                    </a:lnTo>
                    <a:lnTo>
                      <a:pt x="2284" y="270"/>
                    </a:lnTo>
                    <a:lnTo>
                      <a:pt x="2286" y="268"/>
                    </a:lnTo>
                    <a:lnTo>
                      <a:pt x="2284" y="268"/>
                    </a:lnTo>
                    <a:lnTo>
                      <a:pt x="2280" y="264"/>
                    </a:lnTo>
                    <a:lnTo>
                      <a:pt x="2270" y="262"/>
                    </a:lnTo>
                    <a:lnTo>
                      <a:pt x="2244" y="260"/>
                    </a:lnTo>
                    <a:lnTo>
                      <a:pt x="2232" y="260"/>
                    </a:lnTo>
                    <a:lnTo>
                      <a:pt x="2220" y="262"/>
                    </a:lnTo>
                    <a:lnTo>
                      <a:pt x="2220" y="262"/>
                    </a:lnTo>
                    <a:lnTo>
                      <a:pt x="2206" y="264"/>
                    </a:lnTo>
                    <a:lnTo>
                      <a:pt x="2188" y="264"/>
                    </a:lnTo>
                    <a:lnTo>
                      <a:pt x="2154" y="262"/>
                    </a:lnTo>
                    <a:lnTo>
                      <a:pt x="2134" y="258"/>
                    </a:lnTo>
                    <a:lnTo>
                      <a:pt x="2150" y="258"/>
                    </a:lnTo>
                    <a:lnTo>
                      <a:pt x="2150" y="258"/>
                    </a:lnTo>
                    <a:lnTo>
                      <a:pt x="2168" y="260"/>
                    </a:lnTo>
                    <a:lnTo>
                      <a:pt x="2182" y="258"/>
                    </a:lnTo>
                    <a:lnTo>
                      <a:pt x="2192" y="256"/>
                    </a:lnTo>
                    <a:lnTo>
                      <a:pt x="2200" y="252"/>
                    </a:lnTo>
                    <a:lnTo>
                      <a:pt x="2214" y="248"/>
                    </a:lnTo>
                    <a:lnTo>
                      <a:pt x="2222" y="246"/>
                    </a:lnTo>
                    <a:lnTo>
                      <a:pt x="2232" y="248"/>
                    </a:lnTo>
                    <a:lnTo>
                      <a:pt x="2232" y="248"/>
                    </a:lnTo>
                    <a:lnTo>
                      <a:pt x="2244" y="250"/>
                    </a:lnTo>
                    <a:lnTo>
                      <a:pt x="2254" y="250"/>
                    </a:lnTo>
                    <a:lnTo>
                      <a:pt x="2274" y="248"/>
                    </a:lnTo>
                    <a:lnTo>
                      <a:pt x="2298" y="244"/>
                    </a:lnTo>
                    <a:lnTo>
                      <a:pt x="2330" y="242"/>
                    </a:lnTo>
                    <a:lnTo>
                      <a:pt x="2330" y="242"/>
                    </a:lnTo>
                    <a:lnTo>
                      <a:pt x="2342" y="240"/>
                    </a:lnTo>
                    <a:lnTo>
                      <a:pt x="2344" y="238"/>
                    </a:lnTo>
                    <a:lnTo>
                      <a:pt x="2344" y="238"/>
                    </a:lnTo>
                    <a:lnTo>
                      <a:pt x="2342" y="232"/>
                    </a:lnTo>
                    <a:lnTo>
                      <a:pt x="2336" y="228"/>
                    </a:lnTo>
                    <a:lnTo>
                      <a:pt x="2330" y="224"/>
                    </a:lnTo>
                    <a:lnTo>
                      <a:pt x="2328" y="220"/>
                    </a:lnTo>
                    <a:lnTo>
                      <a:pt x="2330" y="220"/>
                    </a:lnTo>
                    <a:lnTo>
                      <a:pt x="2334" y="218"/>
                    </a:lnTo>
                    <a:lnTo>
                      <a:pt x="2348" y="218"/>
                    </a:lnTo>
                    <a:lnTo>
                      <a:pt x="2348" y="218"/>
                    </a:lnTo>
                    <a:lnTo>
                      <a:pt x="2360" y="216"/>
                    </a:lnTo>
                    <a:lnTo>
                      <a:pt x="2372" y="214"/>
                    </a:lnTo>
                    <a:lnTo>
                      <a:pt x="2382" y="212"/>
                    </a:lnTo>
                    <a:lnTo>
                      <a:pt x="2392" y="206"/>
                    </a:lnTo>
                    <a:lnTo>
                      <a:pt x="2412" y="196"/>
                    </a:lnTo>
                    <a:lnTo>
                      <a:pt x="2436" y="182"/>
                    </a:lnTo>
                    <a:lnTo>
                      <a:pt x="2436" y="182"/>
                    </a:lnTo>
                    <a:lnTo>
                      <a:pt x="2440" y="180"/>
                    </a:lnTo>
                    <a:lnTo>
                      <a:pt x="2442" y="176"/>
                    </a:lnTo>
                    <a:lnTo>
                      <a:pt x="2438" y="174"/>
                    </a:lnTo>
                    <a:lnTo>
                      <a:pt x="2434" y="170"/>
                    </a:lnTo>
                    <a:lnTo>
                      <a:pt x="2414" y="164"/>
                    </a:lnTo>
                    <a:lnTo>
                      <a:pt x="2388" y="158"/>
                    </a:lnTo>
                    <a:lnTo>
                      <a:pt x="2356" y="154"/>
                    </a:lnTo>
                    <a:lnTo>
                      <a:pt x="2322" y="150"/>
                    </a:lnTo>
                    <a:lnTo>
                      <a:pt x="2292" y="148"/>
                    </a:lnTo>
                    <a:lnTo>
                      <a:pt x="2264" y="150"/>
                    </a:lnTo>
                    <a:lnTo>
                      <a:pt x="2264" y="150"/>
                    </a:lnTo>
                    <a:lnTo>
                      <a:pt x="2244" y="152"/>
                    </a:lnTo>
                    <a:lnTo>
                      <a:pt x="2230" y="158"/>
                    </a:lnTo>
                    <a:lnTo>
                      <a:pt x="2220" y="164"/>
                    </a:lnTo>
                    <a:lnTo>
                      <a:pt x="2214" y="172"/>
                    </a:lnTo>
                    <a:lnTo>
                      <a:pt x="2210" y="180"/>
                    </a:lnTo>
                    <a:lnTo>
                      <a:pt x="2204" y="184"/>
                    </a:lnTo>
                    <a:lnTo>
                      <a:pt x="2198" y="186"/>
                    </a:lnTo>
                    <a:lnTo>
                      <a:pt x="2188" y="186"/>
                    </a:lnTo>
                    <a:lnTo>
                      <a:pt x="2188" y="186"/>
                    </a:lnTo>
                    <a:lnTo>
                      <a:pt x="2176" y="184"/>
                    </a:lnTo>
                    <a:lnTo>
                      <a:pt x="2162" y="182"/>
                    </a:lnTo>
                    <a:lnTo>
                      <a:pt x="2140" y="184"/>
                    </a:lnTo>
                    <a:lnTo>
                      <a:pt x="2126" y="184"/>
                    </a:lnTo>
                    <a:lnTo>
                      <a:pt x="2126" y="182"/>
                    </a:lnTo>
                    <a:lnTo>
                      <a:pt x="2126" y="182"/>
                    </a:lnTo>
                    <a:lnTo>
                      <a:pt x="2130" y="178"/>
                    </a:lnTo>
                    <a:lnTo>
                      <a:pt x="2130" y="178"/>
                    </a:lnTo>
                    <a:lnTo>
                      <a:pt x="2134" y="172"/>
                    </a:lnTo>
                    <a:lnTo>
                      <a:pt x="2134" y="170"/>
                    </a:lnTo>
                    <a:lnTo>
                      <a:pt x="2128" y="170"/>
                    </a:lnTo>
                    <a:lnTo>
                      <a:pt x="2120" y="172"/>
                    </a:lnTo>
                    <a:lnTo>
                      <a:pt x="2108" y="176"/>
                    </a:lnTo>
                    <a:lnTo>
                      <a:pt x="2092" y="184"/>
                    </a:lnTo>
                    <a:lnTo>
                      <a:pt x="2074" y="196"/>
                    </a:lnTo>
                    <a:lnTo>
                      <a:pt x="2050" y="210"/>
                    </a:lnTo>
                    <a:lnTo>
                      <a:pt x="2050" y="210"/>
                    </a:lnTo>
                    <a:lnTo>
                      <a:pt x="2028" y="224"/>
                    </a:lnTo>
                    <a:lnTo>
                      <a:pt x="2010" y="234"/>
                    </a:lnTo>
                    <a:lnTo>
                      <a:pt x="1996" y="242"/>
                    </a:lnTo>
                    <a:lnTo>
                      <a:pt x="1986" y="244"/>
                    </a:lnTo>
                    <a:lnTo>
                      <a:pt x="1984" y="244"/>
                    </a:lnTo>
                    <a:lnTo>
                      <a:pt x="1982" y="244"/>
                    </a:lnTo>
                    <a:lnTo>
                      <a:pt x="1984" y="238"/>
                    </a:lnTo>
                    <a:lnTo>
                      <a:pt x="1992" y="228"/>
                    </a:lnTo>
                    <a:lnTo>
                      <a:pt x="2008" y="216"/>
                    </a:lnTo>
                    <a:lnTo>
                      <a:pt x="2008" y="216"/>
                    </a:lnTo>
                    <a:lnTo>
                      <a:pt x="2026" y="200"/>
                    </a:lnTo>
                    <a:lnTo>
                      <a:pt x="2040" y="186"/>
                    </a:lnTo>
                    <a:lnTo>
                      <a:pt x="2050" y="172"/>
                    </a:lnTo>
                    <a:lnTo>
                      <a:pt x="2052" y="166"/>
                    </a:lnTo>
                    <a:lnTo>
                      <a:pt x="2052" y="160"/>
                    </a:lnTo>
                    <a:lnTo>
                      <a:pt x="2052" y="156"/>
                    </a:lnTo>
                    <a:lnTo>
                      <a:pt x="2050" y="150"/>
                    </a:lnTo>
                    <a:lnTo>
                      <a:pt x="2048" y="146"/>
                    </a:lnTo>
                    <a:lnTo>
                      <a:pt x="2042" y="144"/>
                    </a:lnTo>
                    <a:lnTo>
                      <a:pt x="2036" y="140"/>
                    </a:lnTo>
                    <a:lnTo>
                      <a:pt x="2028" y="138"/>
                    </a:lnTo>
                    <a:lnTo>
                      <a:pt x="2004" y="138"/>
                    </a:lnTo>
                    <a:lnTo>
                      <a:pt x="2004" y="138"/>
                    </a:lnTo>
                    <a:lnTo>
                      <a:pt x="1984" y="138"/>
                    </a:lnTo>
                    <a:lnTo>
                      <a:pt x="1972" y="142"/>
                    </a:lnTo>
                    <a:lnTo>
                      <a:pt x="1964" y="146"/>
                    </a:lnTo>
                    <a:lnTo>
                      <a:pt x="1962" y="152"/>
                    </a:lnTo>
                    <a:lnTo>
                      <a:pt x="1960" y="156"/>
                    </a:lnTo>
                    <a:lnTo>
                      <a:pt x="1958" y="162"/>
                    </a:lnTo>
                    <a:lnTo>
                      <a:pt x="1952" y="168"/>
                    </a:lnTo>
                    <a:lnTo>
                      <a:pt x="1940" y="172"/>
                    </a:lnTo>
                    <a:lnTo>
                      <a:pt x="1940" y="172"/>
                    </a:lnTo>
                    <a:lnTo>
                      <a:pt x="1910" y="178"/>
                    </a:lnTo>
                    <a:lnTo>
                      <a:pt x="1886" y="182"/>
                    </a:lnTo>
                    <a:lnTo>
                      <a:pt x="1878" y="182"/>
                    </a:lnTo>
                    <a:lnTo>
                      <a:pt x="1876" y="180"/>
                    </a:lnTo>
                    <a:lnTo>
                      <a:pt x="1880" y="176"/>
                    </a:lnTo>
                    <a:lnTo>
                      <a:pt x="1890" y="172"/>
                    </a:lnTo>
                    <a:lnTo>
                      <a:pt x="1890" y="172"/>
                    </a:lnTo>
                    <a:lnTo>
                      <a:pt x="1916" y="160"/>
                    </a:lnTo>
                    <a:lnTo>
                      <a:pt x="1922" y="154"/>
                    </a:lnTo>
                    <a:lnTo>
                      <a:pt x="1924" y="152"/>
                    </a:lnTo>
                    <a:lnTo>
                      <a:pt x="1924" y="150"/>
                    </a:lnTo>
                    <a:lnTo>
                      <a:pt x="1924" y="148"/>
                    </a:lnTo>
                    <a:lnTo>
                      <a:pt x="1920" y="148"/>
                    </a:lnTo>
                    <a:lnTo>
                      <a:pt x="1906" y="144"/>
                    </a:lnTo>
                    <a:lnTo>
                      <a:pt x="1884" y="142"/>
                    </a:lnTo>
                    <a:lnTo>
                      <a:pt x="1852" y="140"/>
                    </a:lnTo>
                    <a:lnTo>
                      <a:pt x="1852" y="140"/>
                    </a:lnTo>
                    <a:lnTo>
                      <a:pt x="1812" y="142"/>
                    </a:lnTo>
                    <a:lnTo>
                      <a:pt x="1770" y="146"/>
                    </a:lnTo>
                    <a:lnTo>
                      <a:pt x="1730" y="152"/>
                    </a:lnTo>
                    <a:lnTo>
                      <a:pt x="1694" y="160"/>
                    </a:lnTo>
                    <a:lnTo>
                      <a:pt x="1636" y="172"/>
                    </a:lnTo>
                    <a:lnTo>
                      <a:pt x="1616" y="174"/>
                    </a:lnTo>
                    <a:lnTo>
                      <a:pt x="1610" y="174"/>
                    </a:lnTo>
                    <a:lnTo>
                      <a:pt x="1608" y="174"/>
                    </a:lnTo>
                    <a:lnTo>
                      <a:pt x="1608" y="174"/>
                    </a:lnTo>
                    <a:lnTo>
                      <a:pt x="1604" y="170"/>
                    </a:lnTo>
                    <a:lnTo>
                      <a:pt x="1602" y="168"/>
                    </a:lnTo>
                    <a:lnTo>
                      <a:pt x="1604" y="164"/>
                    </a:lnTo>
                    <a:lnTo>
                      <a:pt x="1606" y="162"/>
                    </a:lnTo>
                    <a:lnTo>
                      <a:pt x="1618" y="156"/>
                    </a:lnTo>
                    <a:lnTo>
                      <a:pt x="1636" y="152"/>
                    </a:lnTo>
                    <a:lnTo>
                      <a:pt x="1686" y="142"/>
                    </a:lnTo>
                    <a:lnTo>
                      <a:pt x="1744" y="134"/>
                    </a:lnTo>
                    <a:lnTo>
                      <a:pt x="1744" y="134"/>
                    </a:lnTo>
                    <a:lnTo>
                      <a:pt x="1772" y="130"/>
                    </a:lnTo>
                    <a:lnTo>
                      <a:pt x="1802" y="130"/>
                    </a:lnTo>
                    <a:lnTo>
                      <a:pt x="1864" y="130"/>
                    </a:lnTo>
                    <a:lnTo>
                      <a:pt x="1926" y="130"/>
                    </a:lnTo>
                    <a:lnTo>
                      <a:pt x="1956" y="128"/>
                    </a:lnTo>
                    <a:lnTo>
                      <a:pt x="1984" y="124"/>
                    </a:lnTo>
                    <a:lnTo>
                      <a:pt x="1984" y="124"/>
                    </a:lnTo>
                    <a:lnTo>
                      <a:pt x="2020" y="114"/>
                    </a:lnTo>
                    <a:lnTo>
                      <a:pt x="2054" y="104"/>
                    </a:lnTo>
                    <a:lnTo>
                      <a:pt x="2066" y="98"/>
                    </a:lnTo>
                    <a:lnTo>
                      <a:pt x="2072" y="92"/>
                    </a:lnTo>
                    <a:lnTo>
                      <a:pt x="2072" y="90"/>
                    </a:lnTo>
                    <a:lnTo>
                      <a:pt x="2070" y="88"/>
                    </a:lnTo>
                    <a:lnTo>
                      <a:pt x="2062" y="84"/>
                    </a:lnTo>
                    <a:lnTo>
                      <a:pt x="2062" y="84"/>
                    </a:lnTo>
                    <a:lnTo>
                      <a:pt x="2034" y="78"/>
                    </a:lnTo>
                    <a:lnTo>
                      <a:pt x="2004" y="72"/>
                    </a:lnTo>
                    <a:lnTo>
                      <a:pt x="1988" y="70"/>
                    </a:lnTo>
                    <a:lnTo>
                      <a:pt x="1970" y="68"/>
                    </a:lnTo>
                    <a:lnTo>
                      <a:pt x="1952" y="70"/>
                    </a:lnTo>
                    <a:lnTo>
                      <a:pt x="1932" y="72"/>
                    </a:lnTo>
                    <a:lnTo>
                      <a:pt x="1932" y="72"/>
                    </a:lnTo>
                    <a:lnTo>
                      <a:pt x="1914" y="76"/>
                    </a:lnTo>
                    <a:lnTo>
                      <a:pt x="1916" y="74"/>
                    </a:lnTo>
                    <a:lnTo>
                      <a:pt x="1922" y="70"/>
                    </a:lnTo>
                    <a:lnTo>
                      <a:pt x="1930" y="64"/>
                    </a:lnTo>
                    <a:lnTo>
                      <a:pt x="1936" y="58"/>
                    </a:lnTo>
                    <a:lnTo>
                      <a:pt x="1938" y="56"/>
                    </a:lnTo>
                    <a:lnTo>
                      <a:pt x="1938" y="52"/>
                    </a:lnTo>
                    <a:lnTo>
                      <a:pt x="1936" y="50"/>
                    </a:lnTo>
                    <a:lnTo>
                      <a:pt x="1932" y="46"/>
                    </a:lnTo>
                    <a:lnTo>
                      <a:pt x="1932" y="46"/>
                    </a:lnTo>
                    <a:lnTo>
                      <a:pt x="1922" y="42"/>
                    </a:lnTo>
                    <a:lnTo>
                      <a:pt x="1912" y="42"/>
                    </a:lnTo>
                    <a:lnTo>
                      <a:pt x="1898" y="42"/>
                    </a:lnTo>
                    <a:lnTo>
                      <a:pt x="1884" y="46"/>
                    </a:lnTo>
                    <a:lnTo>
                      <a:pt x="1866" y="48"/>
                    </a:lnTo>
                    <a:lnTo>
                      <a:pt x="1846" y="50"/>
                    </a:lnTo>
                    <a:lnTo>
                      <a:pt x="1822" y="52"/>
                    </a:lnTo>
                    <a:lnTo>
                      <a:pt x="1794" y="50"/>
                    </a:lnTo>
                    <a:lnTo>
                      <a:pt x="1794" y="50"/>
                    </a:lnTo>
                    <a:lnTo>
                      <a:pt x="1766" y="48"/>
                    </a:lnTo>
                    <a:lnTo>
                      <a:pt x="1744" y="48"/>
                    </a:lnTo>
                    <a:lnTo>
                      <a:pt x="1724" y="52"/>
                    </a:lnTo>
                    <a:lnTo>
                      <a:pt x="1708" y="54"/>
                    </a:lnTo>
                    <a:lnTo>
                      <a:pt x="1678" y="60"/>
                    </a:lnTo>
                    <a:lnTo>
                      <a:pt x="1660" y="60"/>
                    </a:lnTo>
                    <a:lnTo>
                      <a:pt x="1638" y="60"/>
                    </a:lnTo>
                    <a:lnTo>
                      <a:pt x="1638" y="60"/>
                    </a:lnTo>
                    <a:lnTo>
                      <a:pt x="1622" y="58"/>
                    </a:lnTo>
                    <a:lnTo>
                      <a:pt x="1616" y="56"/>
                    </a:lnTo>
                    <a:lnTo>
                      <a:pt x="1618" y="54"/>
                    </a:lnTo>
                    <a:lnTo>
                      <a:pt x="1628" y="52"/>
                    </a:lnTo>
                    <a:lnTo>
                      <a:pt x="1692" y="46"/>
                    </a:lnTo>
                    <a:lnTo>
                      <a:pt x="1692" y="46"/>
                    </a:lnTo>
                    <a:lnTo>
                      <a:pt x="1734" y="44"/>
                    </a:lnTo>
                    <a:lnTo>
                      <a:pt x="1794" y="42"/>
                    </a:lnTo>
                    <a:lnTo>
                      <a:pt x="1852" y="38"/>
                    </a:lnTo>
                    <a:lnTo>
                      <a:pt x="1894" y="34"/>
                    </a:lnTo>
                    <a:lnTo>
                      <a:pt x="1894" y="34"/>
                    </a:lnTo>
                    <a:lnTo>
                      <a:pt x="1900" y="32"/>
                    </a:lnTo>
                    <a:lnTo>
                      <a:pt x="1902" y="32"/>
                    </a:lnTo>
                    <a:lnTo>
                      <a:pt x="1902" y="30"/>
                    </a:lnTo>
                    <a:lnTo>
                      <a:pt x="1898" y="28"/>
                    </a:lnTo>
                    <a:lnTo>
                      <a:pt x="1882" y="24"/>
                    </a:lnTo>
                    <a:lnTo>
                      <a:pt x="1858" y="20"/>
                    </a:lnTo>
                    <a:lnTo>
                      <a:pt x="1798" y="12"/>
                    </a:lnTo>
                    <a:lnTo>
                      <a:pt x="1732" y="6"/>
                    </a:lnTo>
                    <a:lnTo>
                      <a:pt x="1732" y="6"/>
                    </a:lnTo>
                    <a:lnTo>
                      <a:pt x="1686" y="2"/>
                    </a:lnTo>
                    <a:lnTo>
                      <a:pt x="1648" y="0"/>
                    </a:lnTo>
                    <a:lnTo>
                      <a:pt x="1618" y="2"/>
                    </a:lnTo>
                    <a:lnTo>
                      <a:pt x="1594" y="2"/>
                    </a:lnTo>
                    <a:lnTo>
                      <a:pt x="1552" y="6"/>
                    </a:lnTo>
                    <a:lnTo>
                      <a:pt x="1528" y="8"/>
                    </a:lnTo>
                    <a:lnTo>
                      <a:pt x="1504" y="6"/>
                    </a:lnTo>
                    <a:lnTo>
                      <a:pt x="1504" y="6"/>
                    </a:lnTo>
                    <a:lnTo>
                      <a:pt x="1480" y="6"/>
                    </a:lnTo>
                    <a:lnTo>
                      <a:pt x="1466" y="8"/>
                    </a:lnTo>
                    <a:lnTo>
                      <a:pt x="1460" y="10"/>
                    </a:lnTo>
                    <a:lnTo>
                      <a:pt x="1458" y="14"/>
                    </a:lnTo>
                    <a:lnTo>
                      <a:pt x="1458" y="16"/>
                    </a:lnTo>
                    <a:lnTo>
                      <a:pt x="1458" y="18"/>
                    </a:lnTo>
                    <a:lnTo>
                      <a:pt x="1452" y="18"/>
                    </a:lnTo>
                    <a:lnTo>
                      <a:pt x="1442" y="16"/>
                    </a:lnTo>
                    <a:lnTo>
                      <a:pt x="1442" y="16"/>
                    </a:lnTo>
                    <a:lnTo>
                      <a:pt x="1420" y="12"/>
                    </a:lnTo>
                    <a:lnTo>
                      <a:pt x="1410" y="14"/>
                    </a:lnTo>
                    <a:lnTo>
                      <a:pt x="1400" y="16"/>
                    </a:lnTo>
                    <a:lnTo>
                      <a:pt x="1384" y="18"/>
                    </a:lnTo>
                    <a:lnTo>
                      <a:pt x="1384" y="18"/>
                    </a:lnTo>
                    <a:lnTo>
                      <a:pt x="1374" y="18"/>
                    </a:lnTo>
                    <a:lnTo>
                      <a:pt x="1368" y="20"/>
                    </a:lnTo>
                    <a:lnTo>
                      <a:pt x="1366" y="24"/>
                    </a:lnTo>
                    <a:lnTo>
                      <a:pt x="1366" y="28"/>
                    </a:lnTo>
                    <a:lnTo>
                      <a:pt x="1370" y="32"/>
                    </a:lnTo>
                    <a:lnTo>
                      <a:pt x="1378" y="36"/>
                    </a:lnTo>
                    <a:lnTo>
                      <a:pt x="1388" y="40"/>
                    </a:lnTo>
                    <a:lnTo>
                      <a:pt x="1402" y="44"/>
                    </a:lnTo>
                    <a:lnTo>
                      <a:pt x="1402" y="44"/>
                    </a:lnTo>
                    <a:lnTo>
                      <a:pt x="1412" y="46"/>
                    </a:lnTo>
                    <a:lnTo>
                      <a:pt x="1416" y="46"/>
                    </a:lnTo>
                    <a:lnTo>
                      <a:pt x="1412" y="48"/>
                    </a:lnTo>
                    <a:lnTo>
                      <a:pt x="1406" y="50"/>
                    </a:lnTo>
                    <a:lnTo>
                      <a:pt x="1386" y="52"/>
                    </a:lnTo>
                    <a:lnTo>
                      <a:pt x="1378" y="54"/>
                    </a:lnTo>
                    <a:lnTo>
                      <a:pt x="1372" y="56"/>
                    </a:lnTo>
                    <a:lnTo>
                      <a:pt x="1372" y="56"/>
                    </a:lnTo>
                    <a:lnTo>
                      <a:pt x="1356" y="62"/>
                    </a:lnTo>
                    <a:lnTo>
                      <a:pt x="1332" y="64"/>
                    </a:lnTo>
                    <a:lnTo>
                      <a:pt x="1318" y="66"/>
                    </a:lnTo>
                    <a:lnTo>
                      <a:pt x="1304" y="64"/>
                    </a:lnTo>
                    <a:lnTo>
                      <a:pt x="1290" y="62"/>
                    </a:lnTo>
                    <a:lnTo>
                      <a:pt x="1278" y="56"/>
                    </a:lnTo>
                    <a:lnTo>
                      <a:pt x="1278" y="56"/>
                    </a:lnTo>
                    <a:lnTo>
                      <a:pt x="1254" y="46"/>
                    </a:lnTo>
                    <a:lnTo>
                      <a:pt x="1242" y="42"/>
                    </a:lnTo>
                    <a:lnTo>
                      <a:pt x="1228" y="38"/>
                    </a:lnTo>
                    <a:lnTo>
                      <a:pt x="1212" y="36"/>
                    </a:lnTo>
                    <a:lnTo>
                      <a:pt x="1194" y="34"/>
                    </a:lnTo>
                    <a:lnTo>
                      <a:pt x="1176" y="36"/>
                    </a:lnTo>
                    <a:lnTo>
                      <a:pt x="1154" y="38"/>
                    </a:lnTo>
                    <a:lnTo>
                      <a:pt x="1154" y="38"/>
                    </a:lnTo>
                    <a:lnTo>
                      <a:pt x="1114" y="44"/>
                    </a:lnTo>
                    <a:lnTo>
                      <a:pt x="1078" y="48"/>
                    </a:lnTo>
                    <a:lnTo>
                      <a:pt x="1064" y="50"/>
                    </a:lnTo>
                    <a:lnTo>
                      <a:pt x="1054" y="54"/>
                    </a:lnTo>
                    <a:lnTo>
                      <a:pt x="1048" y="56"/>
                    </a:lnTo>
                    <a:lnTo>
                      <a:pt x="1048" y="58"/>
                    </a:lnTo>
                    <a:lnTo>
                      <a:pt x="1048" y="60"/>
                    </a:lnTo>
                    <a:lnTo>
                      <a:pt x="1048" y="60"/>
                    </a:lnTo>
                    <a:lnTo>
                      <a:pt x="1054" y="64"/>
                    </a:lnTo>
                    <a:lnTo>
                      <a:pt x="1062" y="66"/>
                    </a:lnTo>
                    <a:lnTo>
                      <a:pt x="1092" y="68"/>
                    </a:lnTo>
                    <a:lnTo>
                      <a:pt x="1128" y="66"/>
                    </a:lnTo>
                    <a:lnTo>
                      <a:pt x="1170" y="66"/>
                    </a:lnTo>
                    <a:lnTo>
                      <a:pt x="1170" y="66"/>
                    </a:lnTo>
                    <a:lnTo>
                      <a:pt x="1208" y="68"/>
                    </a:lnTo>
                    <a:lnTo>
                      <a:pt x="1246" y="72"/>
                    </a:lnTo>
                    <a:lnTo>
                      <a:pt x="1280" y="76"/>
                    </a:lnTo>
                    <a:lnTo>
                      <a:pt x="1314" y="82"/>
                    </a:lnTo>
                    <a:lnTo>
                      <a:pt x="1314" y="82"/>
                    </a:lnTo>
                    <a:lnTo>
                      <a:pt x="1326" y="86"/>
                    </a:lnTo>
                    <a:lnTo>
                      <a:pt x="1332" y="88"/>
                    </a:lnTo>
                    <a:lnTo>
                      <a:pt x="1332" y="90"/>
                    </a:lnTo>
                    <a:lnTo>
                      <a:pt x="1332" y="90"/>
                    </a:lnTo>
                    <a:lnTo>
                      <a:pt x="1326" y="92"/>
                    </a:lnTo>
                    <a:lnTo>
                      <a:pt x="1308" y="92"/>
                    </a:lnTo>
                    <a:lnTo>
                      <a:pt x="1294" y="90"/>
                    </a:lnTo>
                    <a:lnTo>
                      <a:pt x="1282" y="88"/>
                    </a:lnTo>
                    <a:lnTo>
                      <a:pt x="1282" y="88"/>
                    </a:lnTo>
                    <a:lnTo>
                      <a:pt x="1268" y="84"/>
                    </a:lnTo>
                    <a:lnTo>
                      <a:pt x="1252" y="82"/>
                    </a:lnTo>
                    <a:lnTo>
                      <a:pt x="1214" y="78"/>
                    </a:lnTo>
                    <a:lnTo>
                      <a:pt x="1110" y="74"/>
                    </a:lnTo>
                    <a:lnTo>
                      <a:pt x="1110" y="74"/>
                    </a:lnTo>
                    <a:lnTo>
                      <a:pt x="1092" y="76"/>
                    </a:lnTo>
                    <a:lnTo>
                      <a:pt x="1090" y="76"/>
                    </a:lnTo>
                    <a:lnTo>
                      <a:pt x="1092" y="78"/>
                    </a:lnTo>
                    <a:lnTo>
                      <a:pt x="1106" y="84"/>
                    </a:lnTo>
                    <a:lnTo>
                      <a:pt x="1126" y="92"/>
                    </a:lnTo>
                    <a:lnTo>
                      <a:pt x="1148" y="100"/>
                    </a:lnTo>
                    <a:lnTo>
                      <a:pt x="1164" y="108"/>
                    </a:lnTo>
                    <a:lnTo>
                      <a:pt x="1168" y="110"/>
                    </a:lnTo>
                    <a:lnTo>
                      <a:pt x="1168" y="114"/>
                    </a:lnTo>
                    <a:lnTo>
                      <a:pt x="1164" y="116"/>
                    </a:lnTo>
                    <a:lnTo>
                      <a:pt x="1154" y="116"/>
                    </a:lnTo>
                    <a:lnTo>
                      <a:pt x="1154" y="116"/>
                    </a:lnTo>
                    <a:lnTo>
                      <a:pt x="1146" y="118"/>
                    </a:lnTo>
                    <a:lnTo>
                      <a:pt x="1142" y="120"/>
                    </a:lnTo>
                    <a:lnTo>
                      <a:pt x="1138" y="122"/>
                    </a:lnTo>
                    <a:lnTo>
                      <a:pt x="1138" y="126"/>
                    </a:lnTo>
                    <a:lnTo>
                      <a:pt x="1136" y="132"/>
                    </a:lnTo>
                    <a:lnTo>
                      <a:pt x="1138" y="140"/>
                    </a:lnTo>
                    <a:lnTo>
                      <a:pt x="1142" y="148"/>
                    </a:lnTo>
                    <a:lnTo>
                      <a:pt x="1142" y="156"/>
                    </a:lnTo>
                    <a:lnTo>
                      <a:pt x="1142" y="158"/>
                    </a:lnTo>
                    <a:lnTo>
                      <a:pt x="1140" y="160"/>
                    </a:lnTo>
                    <a:lnTo>
                      <a:pt x="1136" y="162"/>
                    </a:lnTo>
                    <a:lnTo>
                      <a:pt x="1132" y="164"/>
                    </a:lnTo>
                    <a:lnTo>
                      <a:pt x="1132" y="164"/>
                    </a:lnTo>
                    <a:lnTo>
                      <a:pt x="1122" y="164"/>
                    </a:lnTo>
                    <a:lnTo>
                      <a:pt x="1114" y="162"/>
                    </a:lnTo>
                    <a:lnTo>
                      <a:pt x="1108" y="158"/>
                    </a:lnTo>
                    <a:lnTo>
                      <a:pt x="1102" y="152"/>
                    </a:lnTo>
                    <a:lnTo>
                      <a:pt x="1094" y="146"/>
                    </a:lnTo>
                    <a:lnTo>
                      <a:pt x="1084" y="142"/>
                    </a:lnTo>
                    <a:lnTo>
                      <a:pt x="1070" y="136"/>
                    </a:lnTo>
                    <a:lnTo>
                      <a:pt x="1052" y="132"/>
                    </a:lnTo>
                    <a:lnTo>
                      <a:pt x="1052" y="132"/>
                    </a:lnTo>
                    <a:lnTo>
                      <a:pt x="1034" y="128"/>
                    </a:lnTo>
                    <a:lnTo>
                      <a:pt x="1016" y="124"/>
                    </a:lnTo>
                    <a:lnTo>
                      <a:pt x="986" y="114"/>
                    </a:lnTo>
                    <a:lnTo>
                      <a:pt x="954" y="104"/>
                    </a:lnTo>
                    <a:lnTo>
                      <a:pt x="936" y="100"/>
                    </a:lnTo>
                    <a:lnTo>
                      <a:pt x="916" y="98"/>
                    </a:lnTo>
                    <a:lnTo>
                      <a:pt x="916" y="98"/>
                    </a:lnTo>
                    <a:lnTo>
                      <a:pt x="896" y="98"/>
                    </a:lnTo>
                    <a:lnTo>
                      <a:pt x="884" y="100"/>
                    </a:lnTo>
                    <a:lnTo>
                      <a:pt x="876" y="102"/>
                    </a:lnTo>
                    <a:lnTo>
                      <a:pt x="874" y="104"/>
                    </a:lnTo>
                    <a:lnTo>
                      <a:pt x="874" y="106"/>
                    </a:lnTo>
                    <a:lnTo>
                      <a:pt x="876" y="112"/>
                    </a:lnTo>
                    <a:lnTo>
                      <a:pt x="884" y="118"/>
                    </a:lnTo>
                    <a:lnTo>
                      <a:pt x="914" y="138"/>
                    </a:lnTo>
                    <a:lnTo>
                      <a:pt x="914" y="138"/>
                    </a:lnTo>
                    <a:lnTo>
                      <a:pt x="926" y="146"/>
                    </a:lnTo>
                    <a:lnTo>
                      <a:pt x="928" y="148"/>
                    </a:lnTo>
                    <a:lnTo>
                      <a:pt x="928" y="150"/>
                    </a:lnTo>
                    <a:lnTo>
                      <a:pt x="922" y="150"/>
                    </a:lnTo>
                    <a:lnTo>
                      <a:pt x="912" y="148"/>
                    </a:lnTo>
                    <a:lnTo>
                      <a:pt x="900" y="148"/>
                    </a:lnTo>
                    <a:lnTo>
                      <a:pt x="888" y="148"/>
                    </a:lnTo>
                    <a:lnTo>
                      <a:pt x="884" y="148"/>
                    </a:lnTo>
                    <a:lnTo>
                      <a:pt x="882" y="150"/>
                    </a:lnTo>
                    <a:lnTo>
                      <a:pt x="882" y="154"/>
                    </a:lnTo>
                    <a:lnTo>
                      <a:pt x="884" y="158"/>
                    </a:lnTo>
                    <a:lnTo>
                      <a:pt x="884" y="158"/>
                    </a:lnTo>
                    <a:lnTo>
                      <a:pt x="886" y="160"/>
                    </a:lnTo>
                    <a:lnTo>
                      <a:pt x="886" y="162"/>
                    </a:lnTo>
                    <a:lnTo>
                      <a:pt x="878" y="160"/>
                    </a:lnTo>
                    <a:lnTo>
                      <a:pt x="866" y="156"/>
                    </a:lnTo>
                    <a:lnTo>
                      <a:pt x="850" y="150"/>
                    </a:lnTo>
                    <a:lnTo>
                      <a:pt x="834" y="148"/>
                    </a:lnTo>
                    <a:lnTo>
                      <a:pt x="824" y="148"/>
                    </a:lnTo>
                    <a:lnTo>
                      <a:pt x="814" y="148"/>
                    </a:lnTo>
                    <a:lnTo>
                      <a:pt x="806" y="152"/>
                    </a:lnTo>
                    <a:lnTo>
                      <a:pt x="796" y="156"/>
                    </a:lnTo>
                    <a:lnTo>
                      <a:pt x="788" y="164"/>
                    </a:lnTo>
                    <a:lnTo>
                      <a:pt x="782" y="172"/>
                    </a:lnTo>
                    <a:lnTo>
                      <a:pt x="782" y="172"/>
                    </a:lnTo>
                    <a:lnTo>
                      <a:pt x="770" y="190"/>
                    </a:lnTo>
                    <a:lnTo>
                      <a:pt x="772" y="180"/>
                    </a:lnTo>
                    <a:lnTo>
                      <a:pt x="776" y="168"/>
                    </a:lnTo>
                    <a:lnTo>
                      <a:pt x="776" y="154"/>
                    </a:lnTo>
                    <a:lnTo>
                      <a:pt x="774" y="138"/>
                    </a:lnTo>
                    <a:lnTo>
                      <a:pt x="772" y="132"/>
                    </a:lnTo>
                    <a:lnTo>
                      <a:pt x="766" y="124"/>
                    </a:lnTo>
                    <a:lnTo>
                      <a:pt x="766" y="124"/>
                    </a:lnTo>
                    <a:lnTo>
                      <a:pt x="756" y="114"/>
                    </a:lnTo>
                    <a:lnTo>
                      <a:pt x="746" y="108"/>
                    </a:lnTo>
                    <a:lnTo>
                      <a:pt x="732" y="108"/>
                    </a:lnTo>
                    <a:lnTo>
                      <a:pt x="716" y="110"/>
                    </a:lnTo>
                    <a:lnTo>
                      <a:pt x="672" y="120"/>
                    </a:lnTo>
                    <a:lnTo>
                      <a:pt x="640" y="126"/>
                    </a:lnTo>
                    <a:lnTo>
                      <a:pt x="598" y="130"/>
                    </a:lnTo>
                    <a:lnTo>
                      <a:pt x="598" y="130"/>
                    </a:lnTo>
                    <a:lnTo>
                      <a:pt x="558" y="136"/>
                    </a:lnTo>
                    <a:lnTo>
                      <a:pt x="526" y="140"/>
                    </a:lnTo>
                    <a:lnTo>
                      <a:pt x="502" y="146"/>
                    </a:lnTo>
                    <a:lnTo>
                      <a:pt x="484" y="152"/>
                    </a:lnTo>
                    <a:lnTo>
                      <a:pt x="472" y="156"/>
                    </a:lnTo>
                    <a:lnTo>
                      <a:pt x="466" y="164"/>
                    </a:lnTo>
                    <a:lnTo>
                      <a:pt x="466" y="166"/>
                    </a:lnTo>
                    <a:lnTo>
                      <a:pt x="466" y="170"/>
                    </a:lnTo>
                    <a:lnTo>
                      <a:pt x="470" y="176"/>
                    </a:lnTo>
                    <a:lnTo>
                      <a:pt x="470" y="17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</p:grpSp>
        <p:sp>
          <p:nvSpPr>
            <p:cNvPr id="128" name="Freeform 6134">
              <a:extLst>
                <a:ext uri="{FF2B5EF4-FFF2-40B4-BE49-F238E27FC236}">
                  <a16:creationId xmlns:a16="http://schemas.microsoft.com/office/drawing/2014/main" id="{9AA6E2EB-C12A-4D98-89AF-9D6AEEF26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194" y="3600446"/>
              <a:ext cx="3809" cy="507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da-DK" b="1"/>
            </a:p>
          </p:txBody>
        </p:sp>
        <p:sp>
          <p:nvSpPr>
            <p:cNvPr id="129" name="Freeform 6135">
              <a:extLst>
                <a:ext uri="{FF2B5EF4-FFF2-40B4-BE49-F238E27FC236}">
                  <a16:creationId xmlns:a16="http://schemas.microsoft.com/office/drawing/2014/main" id="{01E00D08-2933-4518-B97E-8F3A5F296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423" y="3592171"/>
              <a:ext cx="1587" cy="158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da-DK" b="1"/>
            </a:p>
          </p:txBody>
        </p:sp>
        <p:sp>
          <p:nvSpPr>
            <p:cNvPr id="130" name="Freeform 6136">
              <a:extLst>
                <a:ext uri="{FF2B5EF4-FFF2-40B4-BE49-F238E27FC236}">
                  <a16:creationId xmlns:a16="http://schemas.microsoft.com/office/drawing/2014/main" id="{49142714-7DBA-4AEB-A5B6-581E0AF27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704" y="3591559"/>
              <a:ext cx="3809" cy="5078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da-DK" b="1"/>
            </a:p>
          </p:txBody>
        </p:sp>
        <p:sp>
          <p:nvSpPr>
            <p:cNvPr id="131" name="Freeform 6138">
              <a:extLst>
                <a:ext uri="{FF2B5EF4-FFF2-40B4-BE49-F238E27FC236}">
                  <a16:creationId xmlns:a16="http://schemas.microsoft.com/office/drawing/2014/main" id="{CB7EFC25-C4A1-4B6D-9D83-EB0C5C867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121" y="3604181"/>
              <a:ext cx="2539" cy="380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da-DK" b="1"/>
            </a:p>
          </p:txBody>
        </p:sp>
        <p:sp>
          <p:nvSpPr>
            <p:cNvPr id="132" name="Freeform 6144">
              <a:extLst>
                <a:ext uri="{FF2B5EF4-FFF2-40B4-BE49-F238E27FC236}">
                  <a16:creationId xmlns:a16="http://schemas.microsoft.com/office/drawing/2014/main" id="{A1FD1648-3A31-4D6B-B480-071FDCB67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05" y="3582584"/>
              <a:ext cx="5081" cy="380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da-DK" b="1"/>
            </a:p>
          </p:txBody>
        </p:sp>
        <p:sp>
          <p:nvSpPr>
            <p:cNvPr id="133" name="Freeform 6149">
              <a:extLst>
                <a:ext uri="{FF2B5EF4-FFF2-40B4-BE49-F238E27FC236}">
                  <a16:creationId xmlns:a16="http://schemas.microsoft.com/office/drawing/2014/main" id="{35C694B1-D165-404F-8D9E-97E505B5C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26" y="3592044"/>
              <a:ext cx="3175" cy="158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da-DK" b="1"/>
            </a:p>
          </p:txBody>
        </p:sp>
        <p:sp>
          <p:nvSpPr>
            <p:cNvPr id="134" name="Freeform 6150">
              <a:extLst>
                <a:ext uri="{FF2B5EF4-FFF2-40B4-BE49-F238E27FC236}">
                  <a16:creationId xmlns:a16="http://schemas.microsoft.com/office/drawing/2014/main" id="{3E9D458F-DABF-4B99-8418-70F83E65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330" y="3600797"/>
              <a:ext cx="3809" cy="25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da-DK" b="1"/>
            </a:p>
          </p:txBody>
        </p:sp>
      </p:grpSp>
      <p:pic>
        <p:nvPicPr>
          <p:cNvPr id="3078" name="Picture 6" descr="The lack of monetary sovereignty is not the reason Eurozon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496" y="952483"/>
            <a:ext cx="3586160" cy="249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Rectangle 180"/>
          <p:cNvSpPr/>
          <p:nvPr/>
        </p:nvSpPr>
        <p:spPr>
          <a:xfrm>
            <a:off x="602437" y="998797"/>
            <a:ext cx="704704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SUVERENITET, MONETARNI SUVERENITET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IZDAVANJE VALUTE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VREDNOVANJE VALUTE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UPOTREBA VALUTE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+mj-lt"/>
              </a:rPr>
              <a:t>MONETARNA POLITIKA I IZBOR REŽIMA DEVIZNOG KURSA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+mj-lt"/>
              </a:rPr>
              <a:t>ULOGA I ZNAČAJ CENTRALNE BANKE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+mj-lt"/>
              </a:rPr>
              <a:t>MONETARNI SUVERENITET U USLOVIMA GLOBALIZACIJE</a:t>
            </a:r>
            <a:br>
              <a:rPr lang="sv-SE" sz="2400" dirty="0">
                <a:solidFill>
                  <a:srgbClr val="AF234E"/>
                </a:solidFill>
                <a:latin typeface="+mj-lt"/>
              </a:rPr>
            </a:br>
            <a:br>
              <a:rPr lang="sv-SE" sz="2800" b="1" dirty="0">
                <a:solidFill>
                  <a:srgbClr val="AF234E"/>
                </a:solidFill>
                <a:latin typeface="+mj-lt"/>
              </a:rPr>
            </a:br>
            <a:endParaRPr lang="en-US" sz="2400" b="1" dirty="0">
              <a:solidFill>
                <a:srgbClr val="AF234E"/>
              </a:solidFill>
              <a:latin typeface="+mj-lt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CFA111C5-A78D-479B-8C31-7C75D5475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CE2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60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564789-A474-46BE-A2F2-4F27C6E3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70207C-E81D-4E79-9654-07E51237B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C300DA-4EC9-46EA-916D-25BEDAE0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111C5-A78D-479B-8C31-7C75D5475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CE2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07CD1A-2477-48CA-8693-2133EA1C3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707476">
            <a:off x="1549663" y="1401230"/>
            <a:ext cx="9374717" cy="5122910"/>
            <a:chOff x="4167698" y="1500698"/>
            <a:chExt cx="3856603" cy="440981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5D1319-7BD4-47DE-B3DF-55B655BB34C4}"/>
                </a:ext>
              </a:extLst>
            </p:cNvPr>
            <p:cNvSpPr/>
            <p:nvPr/>
          </p:nvSpPr>
          <p:spPr>
            <a:xfrm rot="18900000">
              <a:off x="4167698" y="1500698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A6B26EE-CB0C-4C1C-981C-B7972827533E}"/>
                </a:ext>
              </a:extLst>
            </p:cNvPr>
            <p:cNvSpPr/>
            <p:nvPr/>
          </p:nvSpPr>
          <p:spPr>
            <a:xfrm rot="18900000">
              <a:off x="4167699" y="2053915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FF3AA5-65B8-4250-9FA5-E730BA5D9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CCD400-5AC0-46BA-AF0D-532EA062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3AC05-2DFE-4FEA-BD0F-67495472A283}"/>
              </a:ext>
            </a:extLst>
          </p:cNvPr>
          <p:cNvSpPr txBox="1"/>
          <p:nvPr/>
        </p:nvSpPr>
        <p:spPr>
          <a:xfrm>
            <a:off x="571666" y="521292"/>
            <a:ext cx="1104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latin typeface="+mj-lt"/>
              </a:rPr>
              <a:t>ODRICANJE OD MONETARNOG SUVERENITETA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2628" y="2012409"/>
            <a:ext cx="839297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Pristupanjem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monetarnoj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integraciji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nacionalne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monetarne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jedinice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gube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ovlast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samostalnog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vođenja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monetarne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politike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Centralna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banka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gubi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realnu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moć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gospodarstvu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jer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ne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može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više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uticati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količinu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novca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opticaju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odnosno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kupovnu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moć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novca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Integrisanje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država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integracije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→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ograničenje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njihove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monetarne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suverenosti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→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posljedice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ekonomsku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politiku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zemlje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+mj-lt"/>
              </a:rPr>
              <a:t>Najvažnije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pitanje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jesu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li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države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spremne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odreći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se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svog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monetarnog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suvereniteta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7913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564789-A474-46BE-A2F2-4F27C6E3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70207C-E81D-4E79-9654-07E51237B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C300DA-4EC9-46EA-916D-25BEDAE0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111C5-A78D-479B-8C31-7C75D5475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CE2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07CD1A-2477-48CA-8693-2133EA1C3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707476">
            <a:off x="5229895" y="1949629"/>
            <a:ext cx="6283679" cy="4639917"/>
            <a:chOff x="4167698" y="1500698"/>
            <a:chExt cx="3856603" cy="440981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5D1319-7BD4-47DE-B3DF-55B655BB34C4}"/>
                </a:ext>
              </a:extLst>
            </p:cNvPr>
            <p:cNvSpPr/>
            <p:nvPr/>
          </p:nvSpPr>
          <p:spPr>
            <a:xfrm rot="18900000">
              <a:off x="4167698" y="1500698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A6B26EE-CB0C-4C1C-981C-B7972827533E}"/>
                </a:ext>
              </a:extLst>
            </p:cNvPr>
            <p:cNvSpPr/>
            <p:nvPr/>
          </p:nvSpPr>
          <p:spPr>
            <a:xfrm rot="18900000">
              <a:off x="4167699" y="2053915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CCD400-5AC0-46BA-AF0D-532EA062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2017170" cy="2000249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80721" y="3499921"/>
            <a:ext cx="57715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Predmet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Monetarno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bankarsko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pravo</a:t>
            </a:r>
            <a:br>
              <a:rPr lang="en-US" sz="2000" dirty="0">
                <a:solidFill>
                  <a:schemeClr val="bg1"/>
                </a:solidFill>
                <a:latin typeface="+mj-lt"/>
              </a:rPr>
            </a:b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Odgovorni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nastavnik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doc. dr. Edina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Sudžuka</a:t>
            </a:r>
            <a:br>
              <a:rPr lang="en-US" sz="2000" dirty="0">
                <a:solidFill>
                  <a:schemeClr val="bg1"/>
                </a:solidFill>
                <a:latin typeface="+mj-lt"/>
              </a:rPr>
            </a:br>
            <a:r>
              <a:rPr lang="en-US" sz="2000" b="1" dirty="0">
                <a:solidFill>
                  <a:schemeClr val="bg1"/>
                </a:solidFill>
                <a:latin typeface="+mj-lt"/>
              </a:rPr>
              <a:t>Student: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Lamija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Bašić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64885,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Redovan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Sarajevo,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april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2020.</a:t>
            </a:r>
          </a:p>
        </p:txBody>
      </p:sp>
      <p:sp>
        <p:nvSpPr>
          <p:cNvPr id="19" name="Rectangle: Rounded Corners 11">
            <a:extLst>
              <a:ext uri="{FF2B5EF4-FFF2-40B4-BE49-F238E27FC236}">
                <a16:creationId xmlns:a16="http://schemas.microsoft.com/office/drawing/2014/main" id="{485D1319-7BD4-47DE-B3DF-55B655BB3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1283437" y="1020487"/>
            <a:ext cx="3856602" cy="3856602"/>
          </a:xfrm>
          <a:prstGeom prst="roundRect">
            <a:avLst>
              <a:gd name="adj" fmla="val 11080"/>
            </a:avLst>
          </a:prstGeom>
          <a:solidFill>
            <a:srgbClr val="CE295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125790" y="2617638"/>
            <a:ext cx="5539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HVALA NA PAŽNJI !</a:t>
            </a:r>
          </a:p>
        </p:txBody>
      </p:sp>
    </p:spTree>
    <p:extLst>
      <p:ext uri="{BB962C8B-B14F-4D97-AF65-F5344CB8AC3E}">
        <p14:creationId xmlns:p14="http://schemas.microsoft.com/office/powerpoint/2010/main" val="173552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564789-A474-46BE-A2F2-4F27C6E3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70207C-E81D-4E79-9654-07E51237B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C300DA-4EC9-46EA-916D-25BEDAE0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111C5-A78D-479B-8C31-7C75D5475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CE2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07CD1A-2477-48CA-8693-2133EA1C3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707476">
            <a:off x="3932561" y="1437557"/>
            <a:ext cx="7172409" cy="5259430"/>
            <a:chOff x="4167698" y="1500698"/>
            <a:chExt cx="3856603" cy="440981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5D1319-7BD4-47DE-B3DF-55B655BB34C4}"/>
                </a:ext>
              </a:extLst>
            </p:cNvPr>
            <p:cNvSpPr/>
            <p:nvPr/>
          </p:nvSpPr>
          <p:spPr>
            <a:xfrm rot="18900000">
              <a:off x="4167698" y="1500698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A6B26EE-CB0C-4C1C-981C-B7972827533E}"/>
                </a:ext>
              </a:extLst>
            </p:cNvPr>
            <p:cNvSpPr/>
            <p:nvPr/>
          </p:nvSpPr>
          <p:spPr>
            <a:xfrm rot="18900000">
              <a:off x="4167699" y="2053915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FF3AA5-65B8-4250-9FA5-E730BA5D9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CCD400-5AC0-46BA-AF0D-532EA062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3AC05-2DFE-4FEA-BD0F-67495472A283}"/>
              </a:ext>
            </a:extLst>
          </p:cNvPr>
          <p:cNvSpPr txBox="1"/>
          <p:nvPr/>
        </p:nvSpPr>
        <p:spPr>
          <a:xfrm>
            <a:off x="638507" y="457121"/>
            <a:ext cx="919694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j-lt"/>
              </a:rPr>
              <a:t>Šta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je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suverenitet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?</a:t>
            </a:r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r>
              <a:rPr lang="en-US" sz="3200" dirty="0" err="1">
                <a:solidFill>
                  <a:schemeClr val="bg1"/>
                </a:solidFill>
                <a:latin typeface="+mj-lt"/>
              </a:rPr>
              <a:t>Šta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je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monetarni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suverenitet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D3AC05-2DFE-4FEA-BD0F-67495472A283}"/>
              </a:ext>
            </a:extLst>
          </p:cNvPr>
          <p:cNvSpPr txBox="1"/>
          <p:nvPr/>
        </p:nvSpPr>
        <p:spPr>
          <a:xfrm>
            <a:off x="4342802" y="2765919"/>
            <a:ext cx="6573915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Suverenitet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potpuna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vlast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vladara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države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ili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naroda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vlastitom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teritoriju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unutrašnji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suverenitet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);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nezavisnost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vlasti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odnosu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bilo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kakvu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vanjsku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vanjski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suverenitet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).</a:t>
            </a: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Monetarni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suverenitet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-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zakonsko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pravo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državne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vlasti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kreiranje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definisanje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vlastitog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monetarnog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sistema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izdavanje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vlastitog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novca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vođenje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samostalne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monetarne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politike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7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564789-A474-46BE-A2F2-4F27C6E3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70207C-E81D-4E79-9654-07E51237B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C300DA-4EC9-46EA-916D-25BEDAE0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111C5-A78D-479B-8C31-7C75D5475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CE2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07CD1A-2477-48CA-8693-2133EA1C3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707476">
            <a:off x="1549663" y="1401230"/>
            <a:ext cx="9374717" cy="5122910"/>
            <a:chOff x="4167698" y="1500698"/>
            <a:chExt cx="3856603" cy="440981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5D1319-7BD4-47DE-B3DF-55B655BB34C4}"/>
                </a:ext>
              </a:extLst>
            </p:cNvPr>
            <p:cNvSpPr/>
            <p:nvPr/>
          </p:nvSpPr>
          <p:spPr>
            <a:xfrm rot="18900000">
              <a:off x="4167698" y="1500698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A6B26EE-CB0C-4C1C-981C-B7972827533E}"/>
                </a:ext>
              </a:extLst>
            </p:cNvPr>
            <p:cNvSpPr/>
            <p:nvPr/>
          </p:nvSpPr>
          <p:spPr>
            <a:xfrm rot="18900000">
              <a:off x="4167699" y="2053915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FF3AA5-65B8-4250-9FA5-E730BA5D9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CCD400-5AC0-46BA-AF0D-532EA062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3AC05-2DFE-4FEA-BD0F-67495472A283}"/>
              </a:ext>
            </a:extLst>
          </p:cNvPr>
          <p:cNvSpPr txBox="1"/>
          <p:nvPr/>
        </p:nvSpPr>
        <p:spPr>
          <a:xfrm>
            <a:off x="-912248" y="554699"/>
            <a:ext cx="919694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MONETARNI SUVERENITET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4328" y="2241591"/>
            <a:ext cx="72474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Monetarni</a:t>
            </a: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suverenitet</a:t>
            </a: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omogućava</a:t>
            </a: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vođenje</a:t>
            </a: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vlastite</a:t>
            </a: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monetarne</a:t>
            </a: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devizne</a:t>
            </a: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politike</a:t>
            </a: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ovisno</a:t>
            </a: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o </a:t>
            </a:r>
            <a:r>
              <a:rPr lang="en-US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nacionalnim</a:t>
            </a: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interesima</a:t>
            </a: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Monetarni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suverenitet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uključuje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uglavnom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tri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isključiva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prava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države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:</a:t>
            </a:r>
          </a:p>
          <a:p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   1)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pravo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izdavanja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valuta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odnosno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kovanica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novčanica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   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legalno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sredstvo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plaćanja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teritoriji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države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 </a:t>
            </a: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   2)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pravo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određivanje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promjenu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vrijednosti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te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valute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 </a:t>
            </a: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   3)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pravo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reguliše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upotrebu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te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valute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ili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bilo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druge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svom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teritoriju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276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564789-A474-46BE-A2F2-4F27C6E3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70207C-E81D-4E79-9654-07E51237B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C300DA-4EC9-46EA-916D-25BEDAE0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111C5-A78D-479B-8C31-7C75D5475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CE2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07CD1A-2477-48CA-8693-2133EA1C3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707476">
            <a:off x="579044" y="1371796"/>
            <a:ext cx="7548605" cy="5339507"/>
            <a:chOff x="4167698" y="1500698"/>
            <a:chExt cx="3856603" cy="440981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5D1319-7BD4-47DE-B3DF-55B655BB34C4}"/>
                </a:ext>
              </a:extLst>
            </p:cNvPr>
            <p:cNvSpPr/>
            <p:nvPr/>
          </p:nvSpPr>
          <p:spPr>
            <a:xfrm rot="18900000">
              <a:off x="4167698" y="1500698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A6B26EE-CB0C-4C1C-981C-B7972827533E}"/>
                </a:ext>
              </a:extLst>
            </p:cNvPr>
            <p:cNvSpPr/>
            <p:nvPr/>
          </p:nvSpPr>
          <p:spPr>
            <a:xfrm rot="18900000">
              <a:off x="4167699" y="2053915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FF3AA5-65B8-4250-9FA5-E730BA5D9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CCD400-5AC0-46BA-AF0D-532EA062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3AC05-2DFE-4FEA-BD0F-67495472A283}"/>
              </a:ext>
            </a:extLst>
          </p:cNvPr>
          <p:cNvSpPr txBox="1"/>
          <p:nvPr/>
        </p:nvSpPr>
        <p:spPr>
          <a:xfrm>
            <a:off x="1068952" y="587517"/>
            <a:ext cx="919694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+mj-lt"/>
              </a:rPr>
              <a:t>Izdavanje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valute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 descr="A Beginner's Guide to Investing in Foreign Currency - SmartAs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840">
            <a:off x="8133024" y="837092"/>
            <a:ext cx="3278283" cy="180125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5439" y="2861463"/>
            <a:ext cx="71624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+mj-lt"/>
              </a:rPr>
              <a:t>Pravo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izdavanja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valute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nekom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teritoriju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može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ostvarivati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država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koja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ima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suverenitet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nad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tom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teritorijom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To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pravo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može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biti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delegirano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centralnu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banku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ili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drugu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instituciju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npr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valutni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odbor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),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također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nekoliko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država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može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delegirati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svoje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ovlasti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izdavanje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zajedničkoj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centralnoj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banci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npr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Evropska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centralna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banka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).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7C50A8E-3918-4827-975A-99A3EAB66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4622" y="441203"/>
            <a:ext cx="1128142" cy="106880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 descr="This is an icon of coins.">
            <a:extLst>
              <a:ext uri="{FF2B5EF4-FFF2-40B4-BE49-F238E27FC236}">
                <a16:creationId xmlns:a16="http://schemas.microsoft.com/office/drawing/2014/main" id="{75301E57-A6A4-4748-B362-9BA17072ED18}"/>
              </a:ext>
            </a:extLst>
          </p:cNvPr>
          <p:cNvGrpSpPr/>
          <p:nvPr/>
        </p:nvGrpSpPr>
        <p:grpSpPr>
          <a:xfrm>
            <a:off x="6128395" y="693129"/>
            <a:ext cx="480596" cy="540215"/>
            <a:chOff x="3171825" y="1368425"/>
            <a:chExt cx="287338" cy="263526"/>
          </a:xfrm>
          <a:solidFill>
            <a:schemeClr val="bg1"/>
          </a:solidFill>
        </p:grpSpPr>
        <p:sp>
          <p:nvSpPr>
            <p:cNvPr id="22" name="Freeform 466">
              <a:extLst>
                <a:ext uri="{FF2B5EF4-FFF2-40B4-BE49-F238E27FC236}">
                  <a16:creationId xmlns:a16="http://schemas.microsoft.com/office/drawing/2014/main" id="{385D5C6F-FE82-4E8C-8542-1BECD761D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98613"/>
              <a:ext cx="49213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136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467">
              <a:extLst>
                <a:ext uri="{FF2B5EF4-FFF2-40B4-BE49-F238E27FC236}">
                  <a16:creationId xmlns:a16="http://schemas.microsoft.com/office/drawing/2014/main" id="{3F4AD88D-507E-4EB6-B578-88060D4CF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98613"/>
              <a:ext cx="28575" cy="33338"/>
            </a:xfrm>
            <a:custGeom>
              <a:avLst/>
              <a:gdLst>
                <a:gd name="T0" fmla="*/ 75 w 90"/>
                <a:gd name="T1" fmla="*/ 0 h 106"/>
                <a:gd name="T2" fmla="*/ 0 w 90"/>
                <a:gd name="T3" fmla="*/ 0 h 106"/>
                <a:gd name="T4" fmla="*/ 0 w 90"/>
                <a:gd name="T5" fmla="*/ 106 h 106"/>
                <a:gd name="T6" fmla="*/ 75 w 90"/>
                <a:gd name="T7" fmla="*/ 106 h 106"/>
                <a:gd name="T8" fmla="*/ 78 w 90"/>
                <a:gd name="T9" fmla="*/ 106 h 106"/>
                <a:gd name="T10" fmla="*/ 80 w 90"/>
                <a:gd name="T11" fmla="*/ 104 h 106"/>
                <a:gd name="T12" fmla="*/ 84 w 90"/>
                <a:gd name="T13" fmla="*/ 103 h 106"/>
                <a:gd name="T14" fmla="*/ 86 w 90"/>
                <a:gd name="T15" fmla="*/ 101 h 106"/>
                <a:gd name="T16" fmla="*/ 88 w 90"/>
                <a:gd name="T17" fmla="*/ 99 h 106"/>
                <a:gd name="T18" fmla="*/ 89 w 90"/>
                <a:gd name="T19" fmla="*/ 97 h 106"/>
                <a:gd name="T20" fmla="*/ 90 w 90"/>
                <a:gd name="T21" fmla="*/ 94 h 106"/>
                <a:gd name="T22" fmla="*/ 90 w 90"/>
                <a:gd name="T23" fmla="*/ 91 h 106"/>
                <a:gd name="T24" fmla="*/ 90 w 90"/>
                <a:gd name="T25" fmla="*/ 15 h 106"/>
                <a:gd name="T26" fmla="*/ 90 w 90"/>
                <a:gd name="T27" fmla="*/ 12 h 106"/>
                <a:gd name="T28" fmla="*/ 89 w 90"/>
                <a:gd name="T29" fmla="*/ 10 h 106"/>
                <a:gd name="T30" fmla="*/ 88 w 90"/>
                <a:gd name="T31" fmla="*/ 7 h 106"/>
                <a:gd name="T32" fmla="*/ 86 w 90"/>
                <a:gd name="T33" fmla="*/ 5 h 106"/>
                <a:gd name="T34" fmla="*/ 84 w 90"/>
                <a:gd name="T35" fmla="*/ 4 h 106"/>
                <a:gd name="T36" fmla="*/ 80 w 90"/>
                <a:gd name="T37" fmla="*/ 2 h 106"/>
                <a:gd name="T38" fmla="*/ 78 w 90"/>
                <a:gd name="T39" fmla="*/ 2 h 106"/>
                <a:gd name="T40" fmla="*/ 75 w 90"/>
                <a:gd name="T41" fmla="*/ 0 h 106"/>
                <a:gd name="T42" fmla="*/ 7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75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8" y="106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468">
              <a:extLst>
                <a:ext uri="{FF2B5EF4-FFF2-40B4-BE49-F238E27FC236}">
                  <a16:creationId xmlns:a16="http://schemas.microsoft.com/office/drawing/2014/main" id="{25BE5FD6-A410-4824-9697-31FCF7983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98613"/>
              <a:ext cx="28575" cy="33338"/>
            </a:xfrm>
            <a:custGeom>
              <a:avLst/>
              <a:gdLst>
                <a:gd name="T0" fmla="*/ 15 w 90"/>
                <a:gd name="T1" fmla="*/ 0 h 106"/>
                <a:gd name="T2" fmla="*/ 11 w 90"/>
                <a:gd name="T3" fmla="*/ 0 h 106"/>
                <a:gd name="T4" fmla="*/ 9 w 90"/>
                <a:gd name="T5" fmla="*/ 2 h 106"/>
                <a:gd name="T6" fmla="*/ 6 w 90"/>
                <a:gd name="T7" fmla="*/ 4 h 106"/>
                <a:gd name="T8" fmla="*/ 4 w 90"/>
                <a:gd name="T9" fmla="*/ 5 h 106"/>
                <a:gd name="T10" fmla="*/ 3 w 90"/>
                <a:gd name="T11" fmla="*/ 7 h 106"/>
                <a:gd name="T12" fmla="*/ 1 w 90"/>
                <a:gd name="T13" fmla="*/ 10 h 106"/>
                <a:gd name="T14" fmla="*/ 0 w 90"/>
                <a:gd name="T15" fmla="*/ 12 h 106"/>
                <a:gd name="T16" fmla="*/ 0 w 90"/>
                <a:gd name="T17" fmla="*/ 15 h 106"/>
                <a:gd name="T18" fmla="*/ 0 w 90"/>
                <a:gd name="T19" fmla="*/ 91 h 106"/>
                <a:gd name="T20" fmla="*/ 0 w 90"/>
                <a:gd name="T21" fmla="*/ 94 h 106"/>
                <a:gd name="T22" fmla="*/ 1 w 90"/>
                <a:gd name="T23" fmla="*/ 97 h 106"/>
                <a:gd name="T24" fmla="*/ 3 w 90"/>
                <a:gd name="T25" fmla="*/ 99 h 106"/>
                <a:gd name="T26" fmla="*/ 4 w 90"/>
                <a:gd name="T27" fmla="*/ 101 h 106"/>
                <a:gd name="T28" fmla="*/ 6 w 90"/>
                <a:gd name="T29" fmla="*/ 103 h 106"/>
                <a:gd name="T30" fmla="*/ 9 w 90"/>
                <a:gd name="T31" fmla="*/ 104 h 106"/>
                <a:gd name="T32" fmla="*/ 11 w 90"/>
                <a:gd name="T33" fmla="*/ 106 h 106"/>
                <a:gd name="T34" fmla="*/ 15 w 90"/>
                <a:gd name="T35" fmla="*/ 106 h 106"/>
                <a:gd name="T36" fmla="*/ 90 w 90"/>
                <a:gd name="T37" fmla="*/ 106 h 106"/>
                <a:gd name="T38" fmla="*/ 90 w 90"/>
                <a:gd name="T39" fmla="*/ 0 h 106"/>
                <a:gd name="T40" fmla="*/ 75 w 90"/>
                <a:gd name="T41" fmla="*/ 0 h 106"/>
                <a:gd name="T42" fmla="*/ 1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15" y="0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469">
              <a:extLst>
                <a:ext uri="{FF2B5EF4-FFF2-40B4-BE49-F238E27FC236}">
                  <a16:creationId xmlns:a16="http://schemas.microsoft.com/office/drawing/2014/main" id="{70C956FB-1840-44F1-8377-516D0A87B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22413"/>
              <a:ext cx="49213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136 w 151"/>
                <a:gd name="T5" fmla="*/ 0 h 105"/>
                <a:gd name="T6" fmla="*/ 0 w 151"/>
                <a:gd name="T7" fmla="*/ 0 h 105"/>
                <a:gd name="T8" fmla="*/ 0 w 151"/>
                <a:gd name="T9" fmla="*/ 105 h 105"/>
                <a:gd name="T10" fmla="*/ 136 w 151"/>
                <a:gd name="T11" fmla="*/ 105 h 105"/>
                <a:gd name="T12" fmla="*/ 151 w 151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36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470">
              <a:extLst>
                <a:ext uri="{FF2B5EF4-FFF2-40B4-BE49-F238E27FC236}">
                  <a16:creationId xmlns:a16="http://schemas.microsoft.com/office/drawing/2014/main" id="{31F34C55-620E-437B-84B4-9120D2B17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22413"/>
              <a:ext cx="28575" cy="33338"/>
            </a:xfrm>
            <a:custGeom>
              <a:avLst/>
              <a:gdLst>
                <a:gd name="T0" fmla="*/ 15 w 90"/>
                <a:gd name="T1" fmla="*/ 0 h 105"/>
                <a:gd name="T2" fmla="*/ 11 w 90"/>
                <a:gd name="T3" fmla="*/ 0 h 105"/>
                <a:gd name="T4" fmla="*/ 9 w 90"/>
                <a:gd name="T5" fmla="*/ 1 h 105"/>
                <a:gd name="T6" fmla="*/ 6 w 90"/>
                <a:gd name="T7" fmla="*/ 2 h 105"/>
                <a:gd name="T8" fmla="*/ 4 w 90"/>
                <a:gd name="T9" fmla="*/ 4 h 105"/>
                <a:gd name="T10" fmla="*/ 3 w 90"/>
                <a:gd name="T11" fmla="*/ 7 h 105"/>
                <a:gd name="T12" fmla="*/ 1 w 90"/>
                <a:gd name="T13" fmla="*/ 9 h 105"/>
                <a:gd name="T14" fmla="*/ 0 w 90"/>
                <a:gd name="T15" fmla="*/ 12 h 105"/>
                <a:gd name="T16" fmla="*/ 0 w 90"/>
                <a:gd name="T17" fmla="*/ 15 h 105"/>
                <a:gd name="T18" fmla="*/ 0 w 90"/>
                <a:gd name="T19" fmla="*/ 90 h 105"/>
                <a:gd name="T20" fmla="*/ 0 w 90"/>
                <a:gd name="T21" fmla="*/ 93 h 105"/>
                <a:gd name="T22" fmla="*/ 1 w 90"/>
                <a:gd name="T23" fmla="*/ 96 h 105"/>
                <a:gd name="T24" fmla="*/ 3 w 90"/>
                <a:gd name="T25" fmla="*/ 99 h 105"/>
                <a:gd name="T26" fmla="*/ 4 w 90"/>
                <a:gd name="T27" fmla="*/ 101 h 105"/>
                <a:gd name="T28" fmla="*/ 6 w 90"/>
                <a:gd name="T29" fmla="*/ 102 h 105"/>
                <a:gd name="T30" fmla="*/ 9 w 90"/>
                <a:gd name="T31" fmla="*/ 104 h 105"/>
                <a:gd name="T32" fmla="*/ 11 w 90"/>
                <a:gd name="T33" fmla="*/ 105 h 105"/>
                <a:gd name="T34" fmla="*/ 15 w 90"/>
                <a:gd name="T35" fmla="*/ 105 h 105"/>
                <a:gd name="T36" fmla="*/ 7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  <a:gd name="T42" fmla="*/ 75 w 90"/>
                <a:gd name="T43" fmla="*/ 0 h 105"/>
                <a:gd name="T44" fmla="*/ 15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15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471">
              <a:extLst>
                <a:ext uri="{FF2B5EF4-FFF2-40B4-BE49-F238E27FC236}">
                  <a16:creationId xmlns:a16="http://schemas.microsoft.com/office/drawing/2014/main" id="{18397A4D-BBCC-464A-A388-9BDBF3FBC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22413"/>
              <a:ext cx="28575" cy="33338"/>
            </a:xfrm>
            <a:custGeom>
              <a:avLst/>
              <a:gdLst>
                <a:gd name="T0" fmla="*/ 75 w 90"/>
                <a:gd name="T1" fmla="*/ 0 h 105"/>
                <a:gd name="T2" fmla="*/ 0 w 90"/>
                <a:gd name="T3" fmla="*/ 0 h 105"/>
                <a:gd name="T4" fmla="*/ 0 w 90"/>
                <a:gd name="T5" fmla="*/ 105 h 105"/>
                <a:gd name="T6" fmla="*/ 75 w 90"/>
                <a:gd name="T7" fmla="*/ 105 h 105"/>
                <a:gd name="T8" fmla="*/ 78 w 90"/>
                <a:gd name="T9" fmla="*/ 105 h 105"/>
                <a:gd name="T10" fmla="*/ 80 w 90"/>
                <a:gd name="T11" fmla="*/ 104 h 105"/>
                <a:gd name="T12" fmla="*/ 84 w 90"/>
                <a:gd name="T13" fmla="*/ 102 h 105"/>
                <a:gd name="T14" fmla="*/ 86 w 90"/>
                <a:gd name="T15" fmla="*/ 101 h 105"/>
                <a:gd name="T16" fmla="*/ 88 w 90"/>
                <a:gd name="T17" fmla="*/ 99 h 105"/>
                <a:gd name="T18" fmla="*/ 89 w 90"/>
                <a:gd name="T19" fmla="*/ 96 h 105"/>
                <a:gd name="T20" fmla="*/ 90 w 90"/>
                <a:gd name="T21" fmla="*/ 93 h 105"/>
                <a:gd name="T22" fmla="*/ 90 w 90"/>
                <a:gd name="T23" fmla="*/ 90 h 105"/>
                <a:gd name="T24" fmla="*/ 90 w 90"/>
                <a:gd name="T25" fmla="*/ 15 h 105"/>
                <a:gd name="T26" fmla="*/ 90 w 90"/>
                <a:gd name="T27" fmla="*/ 12 h 105"/>
                <a:gd name="T28" fmla="*/ 89 w 90"/>
                <a:gd name="T29" fmla="*/ 9 h 105"/>
                <a:gd name="T30" fmla="*/ 88 w 90"/>
                <a:gd name="T31" fmla="*/ 7 h 105"/>
                <a:gd name="T32" fmla="*/ 86 w 90"/>
                <a:gd name="T33" fmla="*/ 4 h 105"/>
                <a:gd name="T34" fmla="*/ 84 w 90"/>
                <a:gd name="T35" fmla="*/ 2 h 105"/>
                <a:gd name="T36" fmla="*/ 80 w 90"/>
                <a:gd name="T37" fmla="*/ 1 h 105"/>
                <a:gd name="T38" fmla="*/ 78 w 90"/>
                <a:gd name="T39" fmla="*/ 0 h 105"/>
                <a:gd name="T40" fmla="*/ 75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75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472">
              <a:extLst>
                <a:ext uri="{FF2B5EF4-FFF2-40B4-BE49-F238E27FC236}">
                  <a16:creationId xmlns:a16="http://schemas.microsoft.com/office/drawing/2014/main" id="{196FE97D-77A1-4D52-A288-82512B28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14462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4 h 105"/>
                <a:gd name="T12" fmla="*/ 3 w 90"/>
                <a:gd name="T13" fmla="*/ 6 h 105"/>
                <a:gd name="T14" fmla="*/ 1 w 90"/>
                <a:gd name="T15" fmla="*/ 9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3 h 105"/>
                <a:gd name="T24" fmla="*/ 1 w 90"/>
                <a:gd name="T25" fmla="*/ 96 h 105"/>
                <a:gd name="T26" fmla="*/ 3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45 w 90"/>
                <a:gd name="T39" fmla="*/ 105 h 105"/>
                <a:gd name="T40" fmla="*/ 90 w 90"/>
                <a:gd name="T41" fmla="*/ 105 h 105"/>
                <a:gd name="T42" fmla="*/ 90 w 90"/>
                <a:gd name="T4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473">
              <a:extLst>
                <a:ext uri="{FF2B5EF4-FFF2-40B4-BE49-F238E27FC236}">
                  <a16:creationId xmlns:a16="http://schemas.microsoft.com/office/drawing/2014/main" id="{AEEC57E4-9646-4A44-BD9D-7456C262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14462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46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06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6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474">
              <a:extLst>
                <a:ext uri="{FF2B5EF4-FFF2-40B4-BE49-F238E27FC236}">
                  <a16:creationId xmlns:a16="http://schemas.microsoft.com/office/drawing/2014/main" id="{3033CFA5-C735-49A7-99D6-6BC7D8DA0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1446213"/>
              <a:ext cx="28575" cy="33338"/>
            </a:xfrm>
            <a:custGeom>
              <a:avLst/>
              <a:gdLst>
                <a:gd name="T0" fmla="*/ 90 w 90"/>
                <a:gd name="T1" fmla="*/ 15 h 105"/>
                <a:gd name="T2" fmla="*/ 90 w 90"/>
                <a:gd name="T3" fmla="*/ 12 h 105"/>
                <a:gd name="T4" fmla="*/ 89 w 90"/>
                <a:gd name="T5" fmla="*/ 9 h 105"/>
                <a:gd name="T6" fmla="*/ 88 w 90"/>
                <a:gd name="T7" fmla="*/ 6 h 105"/>
                <a:gd name="T8" fmla="*/ 86 w 90"/>
                <a:gd name="T9" fmla="*/ 4 h 105"/>
                <a:gd name="T10" fmla="*/ 84 w 90"/>
                <a:gd name="T11" fmla="*/ 2 h 105"/>
                <a:gd name="T12" fmla="*/ 81 w 90"/>
                <a:gd name="T13" fmla="*/ 1 h 105"/>
                <a:gd name="T14" fmla="*/ 78 w 90"/>
                <a:gd name="T15" fmla="*/ 0 h 105"/>
                <a:gd name="T16" fmla="*/ 75 w 90"/>
                <a:gd name="T17" fmla="*/ 0 h 105"/>
                <a:gd name="T18" fmla="*/ 45 w 90"/>
                <a:gd name="T19" fmla="*/ 0 h 105"/>
                <a:gd name="T20" fmla="*/ 0 w 90"/>
                <a:gd name="T21" fmla="*/ 0 h 105"/>
                <a:gd name="T22" fmla="*/ 0 w 90"/>
                <a:gd name="T23" fmla="*/ 105 h 105"/>
                <a:gd name="T24" fmla="*/ 75 w 90"/>
                <a:gd name="T25" fmla="*/ 105 h 105"/>
                <a:gd name="T26" fmla="*/ 78 w 90"/>
                <a:gd name="T27" fmla="*/ 105 h 105"/>
                <a:gd name="T28" fmla="*/ 81 w 90"/>
                <a:gd name="T29" fmla="*/ 104 h 105"/>
                <a:gd name="T30" fmla="*/ 84 w 90"/>
                <a:gd name="T31" fmla="*/ 103 h 105"/>
                <a:gd name="T32" fmla="*/ 86 w 90"/>
                <a:gd name="T33" fmla="*/ 101 h 105"/>
                <a:gd name="T34" fmla="*/ 88 w 90"/>
                <a:gd name="T35" fmla="*/ 99 h 105"/>
                <a:gd name="T36" fmla="*/ 89 w 90"/>
                <a:gd name="T37" fmla="*/ 96 h 105"/>
                <a:gd name="T38" fmla="*/ 90 w 90"/>
                <a:gd name="T39" fmla="*/ 93 h 105"/>
                <a:gd name="T40" fmla="*/ 90 w 90"/>
                <a:gd name="T41" fmla="*/ 90 h 105"/>
                <a:gd name="T42" fmla="*/ 90 w 90"/>
                <a:gd name="T43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15"/>
                  </a:moveTo>
                  <a:lnTo>
                    <a:pt x="90" y="12"/>
                  </a:lnTo>
                  <a:lnTo>
                    <a:pt x="89" y="9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475">
              <a:extLst>
                <a:ext uri="{FF2B5EF4-FFF2-40B4-BE49-F238E27FC236}">
                  <a16:creationId xmlns:a16="http://schemas.microsoft.com/office/drawing/2014/main" id="{065F74B0-847F-49F5-9074-1CED108D1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08113"/>
              <a:ext cx="30163" cy="33338"/>
            </a:xfrm>
            <a:custGeom>
              <a:avLst/>
              <a:gdLst>
                <a:gd name="T0" fmla="*/ 0 w 91"/>
                <a:gd name="T1" fmla="*/ 90 h 105"/>
                <a:gd name="T2" fmla="*/ 1 w 91"/>
                <a:gd name="T3" fmla="*/ 93 h 105"/>
                <a:gd name="T4" fmla="*/ 1 w 91"/>
                <a:gd name="T5" fmla="*/ 95 h 105"/>
                <a:gd name="T6" fmla="*/ 3 w 91"/>
                <a:gd name="T7" fmla="*/ 98 h 105"/>
                <a:gd name="T8" fmla="*/ 4 w 91"/>
                <a:gd name="T9" fmla="*/ 101 h 105"/>
                <a:gd name="T10" fmla="*/ 7 w 91"/>
                <a:gd name="T11" fmla="*/ 103 h 105"/>
                <a:gd name="T12" fmla="*/ 9 w 91"/>
                <a:gd name="T13" fmla="*/ 104 h 105"/>
                <a:gd name="T14" fmla="*/ 13 w 91"/>
                <a:gd name="T15" fmla="*/ 105 h 105"/>
                <a:gd name="T16" fmla="*/ 15 w 91"/>
                <a:gd name="T17" fmla="*/ 105 h 105"/>
                <a:gd name="T18" fmla="*/ 45 w 91"/>
                <a:gd name="T19" fmla="*/ 105 h 105"/>
                <a:gd name="T20" fmla="*/ 91 w 91"/>
                <a:gd name="T21" fmla="*/ 105 h 105"/>
                <a:gd name="T22" fmla="*/ 91 w 91"/>
                <a:gd name="T23" fmla="*/ 0 h 105"/>
                <a:gd name="T24" fmla="*/ 15 w 91"/>
                <a:gd name="T25" fmla="*/ 0 h 105"/>
                <a:gd name="T26" fmla="*/ 13 w 91"/>
                <a:gd name="T27" fmla="*/ 0 h 105"/>
                <a:gd name="T28" fmla="*/ 9 w 91"/>
                <a:gd name="T29" fmla="*/ 1 h 105"/>
                <a:gd name="T30" fmla="*/ 7 w 91"/>
                <a:gd name="T31" fmla="*/ 2 h 105"/>
                <a:gd name="T32" fmla="*/ 4 w 91"/>
                <a:gd name="T33" fmla="*/ 4 h 105"/>
                <a:gd name="T34" fmla="*/ 3 w 91"/>
                <a:gd name="T35" fmla="*/ 6 h 105"/>
                <a:gd name="T36" fmla="*/ 1 w 91"/>
                <a:gd name="T37" fmla="*/ 8 h 105"/>
                <a:gd name="T38" fmla="*/ 1 w 91"/>
                <a:gd name="T39" fmla="*/ 11 h 105"/>
                <a:gd name="T40" fmla="*/ 0 w 91"/>
                <a:gd name="T41" fmla="*/ 15 h 105"/>
                <a:gd name="T42" fmla="*/ 0 w 91"/>
                <a:gd name="T4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0" y="90"/>
                  </a:moveTo>
                  <a:lnTo>
                    <a:pt x="1" y="93"/>
                  </a:lnTo>
                  <a:lnTo>
                    <a:pt x="1" y="95"/>
                  </a:lnTo>
                  <a:lnTo>
                    <a:pt x="3" y="98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9" y="104"/>
                  </a:lnTo>
                  <a:lnTo>
                    <a:pt x="13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1" y="105"/>
                  </a:lnTo>
                  <a:lnTo>
                    <a:pt x="91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476">
              <a:extLst>
                <a:ext uri="{FF2B5EF4-FFF2-40B4-BE49-F238E27FC236}">
                  <a16:creationId xmlns:a16="http://schemas.microsoft.com/office/drawing/2014/main" id="{DB22E8D4-6BB2-4D40-BB88-1C39D4F8E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1408113"/>
              <a:ext cx="47625" cy="33338"/>
            </a:xfrm>
            <a:custGeom>
              <a:avLst/>
              <a:gdLst>
                <a:gd name="T0" fmla="*/ 0 w 150"/>
                <a:gd name="T1" fmla="*/ 105 h 105"/>
                <a:gd name="T2" fmla="*/ 105 w 150"/>
                <a:gd name="T3" fmla="*/ 105 h 105"/>
                <a:gd name="T4" fmla="*/ 150 w 150"/>
                <a:gd name="T5" fmla="*/ 105 h 105"/>
                <a:gd name="T6" fmla="*/ 150 w 150"/>
                <a:gd name="T7" fmla="*/ 0 h 105"/>
                <a:gd name="T8" fmla="*/ 75 w 150"/>
                <a:gd name="T9" fmla="*/ 0 h 105"/>
                <a:gd name="T10" fmla="*/ 0 w 150"/>
                <a:gd name="T11" fmla="*/ 0 h 105"/>
                <a:gd name="T12" fmla="*/ 0 w 15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0" y="105"/>
                  </a:move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478">
              <a:extLst>
                <a:ext uri="{FF2B5EF4-FFF2-40B4-BE49-F238E27FC236}">
                  <a16:creationId xmlns:a16="http://schemas.microsoft.com/office/drawing/2014/main" id="{87F52D03-CB49-4783-A300-614548CAD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1408113"/>
              <a:ext cx="28575" cy="33338"/>
            </a:xfrm>
            <a:custGeom>
              <a:avLst/>
              <a:gdLst>
                <a:gd name="T0" fmla="*/ 0 w 90"/>
                <a:gd name="T1" fmla="*/ 105 h 105"/>
                <a:gd name="T2" fmla="*/ 75 w 90"/>
                <a:gd name="T3" fmla="*/ 105 h 105"/>
                <a:gd name="T4" fmla="*/ 78 w 90"/>
                <a:gd name="T5" fmla="*/ 105 h 105"/>
                <a:gd name="T6" fmla="*/ 82 w 90"/>
                <a:gd name="T7" fmla="*/ 104 h 105"/>
                <a:gd name="T8" fmla="*/ 84 w 90"/>
                <a:gd name="T9" fmla="*/ 103 h 105"/>
                <a:gd name="T10" fmla="*/ 86 w 90"/>
                <a:gd name="T11" fmla="*/ 101 h 105"/>
                <a:gd name="T12" fmla="*/ 88 w 90"/>
                <a:gd name="T13" fmla="*/ 98 h 105"/>
                <a:gd name="T14" fmla="*/ 89 w 90"/>
                <a:gd name="T15" fmla="*/ 95 h 105"/>
                <a:gd name="T16" fmla="*/ 90 w 90"/>
                <a:gd name="T17" fmla="*/ 93 h 105"/>
                <a:gd name="T18" fmla="*/ 90 w 90"/>
                <a:gd name="T19" fmla="*/ 90 h 105"/>
                <a:gd name="T20" fmla="*/ 90 w 90"/>
                <a:gd name="T21" fmla="*/ 15 h 105"/>
                <a:gd name="T22" fmla="*/ 90 w 90"/>
                <a:gd name="T23" fmla="*/ 11 h 105"/>
                <a:gd name="T24" fmla="*/ 89 w 90"/>
                <a:gd name="T25" fmla="*/ 8 h 105"/>
                <a:gd name="T26" fmla="*/ 88 w 90"/>
                <a:gd name="T27" fmla="*/ 6 h 105"/>
                <a:gd name="T28" fmla="*/ 86 w 90"/>
                <a:gd name="T29" fmla="*/ 4 h 105"/>
                <a:gd name="T30" fmla="*/ 84 w 90"/>
                <a:gd name="T31" fmla="*/ 2 h 105"/>
                <a:gd name="T32" fmla="*/ 82 w 90"/>
                <a:gd name="T33" fmla="*/ 1 h 105"/>
                <a:gd name="T34" fmla="*/ 78 w 90"/>
                <a:gd name="T35" fmla="*/ 0 h 105"/>
                <a:gd name="T36" fmla="*/ 75 w 90"/>
                <a:gd name="T37" fmla="*/ 0 h 105"/>
                <a:gd name="T38" fmla="*/ 0 w 90"/>
                <a:gd name="T39" fmla="*/ 0 h 105"/>
                <a:gd name="T40" fmla="*/ 0 w 90"/>
                <a:gd name="T4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05"/>
                  </a:moveTo>
                  <a:lnTo>
                    <a:pt x="75" y="105"/>
                  </a:lnTo>
                  <a:lnTo>
                    <a:pt x="78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8"/>
                  </a:lnTo>
                  <a:lnTo>
                    <a:pt x="89" y="95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479">
              <a:extLst>
                <a:ext uri="{FF2B5EF4-FFF2-40B4-BE49-F238E27FC236}">
                  <a16:creationId xmlns:a16="http://schemas.microsoft.com/office/drawing/2014/main" id="{DBADE0C6-806F-47B9-9C52-13B9C417A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560513"/>
              <a:ext cx="28575" cy="33338"/>
            </a:xfrm>
            <a:custGeom>
              <a:avLst/>
              <a:gdLst>
                <a:gd name="T0" fmla="*/ 90 w 90"/>
                <a:gd name="T1" fmla="*/ 90 h 105"/>
                <a:gd name="T2" fmla="*/ 90 w 90"/>
                <a:gd name="T3" fmla="*/ 15 h 105"/>
                <a:gd name="T4" fmla="*/ 90 w 90"/>
                <a:gd name="T5" fmla="*/ 12 h 105"/>
                <a:gd name="T6" fmla="*/ 89 w 90"/>
                <a:gd name="T7" fmla="*/ 9 h 105"/>
                <a:gd name="T8" fmla="*/ 88 w 90"/>
                <a:gd name="T9" fmla="*/ 7 h 105"/>
                <a:gd name="T10" fmla="*/ 86 w 90"/>
                <a:gd name="T11" fmla="*/ 5 h 105"/>
                <a:gd name="T12" fmla="*/ 84 w 90"/>
                <a:gd name="T13" fmla="*/ 2 h 105"/>
                <a:gd name="T14" fmla="*/ 80 w 90"/>
                <a:gd name="T15" fmla="*/ 1 h 105"/>
                <a:gd name="T16" fmla="*/ 78 w 90"/>
                <a:gd name="T17" fmla="*/ 0 h 105"/>
                <a:gd name="T18" fmla="*/ 75 w 90"/>
                <a:gd name="T19" fmla="*/ 0 h 105"/>
                <a:gd name="T20" fmla="*/ 15 w 90"/>
                <a:gd name="T21" fmla="*/ 0 h 105"/>
                <a:gd name="T22" fmla="*/ 0 w 90"/>
                <a:gd name="T23" fmla="*/ 0 h 105"/>
                <a:gd name="T24" fmla="*/ 0 w 90"/>
                <a:gd name="T25" fmla="*/ 105 h 105"/>
                <a:gd name="T26" fmla="*/ 15 w 90"/>
                <a:gd name="T27" fmla="*/ 105 h 105"/>
                <a:gd name="T28" fmla="*/ 75 w 90"/>
                <a:gd name="T29" fmla="*/ 105 h 105"/>
                <a:gd name="T30" fmla="*/ 78 w 90"/>
                <a:gd name="T31" fmla="*/ 105 h 105"/>
                <a:gd name="T32" fmla="*/ 80 w 90"/>
                <a:gd name="T33" fmla="*/ 104 h 105"/>
                <a:gd name="T34" fmla="*/ 84 w 90"/>
                <a:gd name="T35" fmla="*/ 103 h 105"/>
                <a:gd name="T36" fmla="*/ 86 w 90"/>
                <a:gd name="T37" fmla="*/ 101 h 105"/>
                <a:gd name="T38" fmla="*/ 88 w 90"/>
                <a:gd name="T39" fmla="*/ 99 h 105"/>
                <a:gd name="T40" fmla="*/ 89 w 90"/>
                <a:gd name="T41" fmla="*/ 97 h 105"/>
                <a:gd name="T42" fmla="*/ 90 w 90"/>
                <a:gd name="T43" fmla="*/ 94 h 105"/>
                <a:gd name="T44" fmla="*/ 90 w 90"/>
                <a:gd name="T45" fmla="*/ 90 h 105"/>
                <a:gd name="T46" fmla="*/ 90 w 90"/>
                <a:gd name="T47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05">
                  <a:moveTo>
                    <a:pt x="90" y="90"/>
                  </a:move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480">
              <a:extLst>
                <a:ext uri="{FF2B5EF4-FFF2-40B4-BE49-F238E27FC236}">
                  <a16:creationId xmlns:a16="http://schemas.microsoft.com/office/drawing/2014/main" id="{C8E574A7-2E84-4B27-8D39-E8F428DC1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5605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15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5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481">
              <a:extLst>
                <a:ext uri="{FF2B5EF4-FFF2-40B4-BE49-F238E27FC236}">
                  <a16:creationId xmlns:a16="http://schemas.microsoft.com/office/drawing/2014/main" id="{8B0D6F72-7A5D-4B7E-BC3D-3CDDA28E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5 h 105"/>
                <a:gd name="T12" fmla="*/ 2 w 90"/>
                <a:gd name="T13" fmla="*/ 7 h 105"/>
                <a:gd name="T14" fmla="*/ 1 w 90"/>
                <a:gd name="T15" fmla="*/ 10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4 h 105"/>
                <a:gd name="T24" fmla="*/ 1 w 90"/>
                <a:gd name="T25" fmla="*/ 97 h 105"/>
                <a:gd name="T26" fmla="*/ 2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82">
              <a:extLst>
                <a:ext uri="{FF2B5EF4-FFF2-40B4-BE49-F238E27FC236}">
                  <a16:creationId xmlns:a16="http://schemas.microsoft.com/office/drawing/2014/main" id="{A018FEA5-42F8-45D6-903D-DEDCEE104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84313"/>
              <a:ext cx="49213" cy="33338"/>
            </a:xfrm>
            <a:custGeom>
              <a:avLst/>
              <a:gdLst>
                <a:gd name="T0" fmla="*/ 151 w 151"/>
                <a:gd name="T1" fmla="*/ 106 h 106"/>
                <a:gd name="T2" fmla="*/ 151 w 151"/>
                <a:gd name="T3" fmla="*/ 0 h 106"/>
                <a:gd name="T4" fmla="*/ 45 w 151"/>
                <a:gd name="T5" fmla="*/ 0 h 106"/>
                <a:gd name="T6" fmla="*/ 0 w 151"/>
                <a:gd name="T7" fmla="*/ 0 h 106"/>
                <a:gd name="T8" fmla="*/ 0 w 151"/>
                <a:gd name="T9" fmla="*/ 106 h 106"/>
                <a:gd name="T10" fmla="*/ 15 w 151"/>
                <a:gd name="T11" fmla="*/ 106 h 106"/>
                <a:gd name="T12" fmla="*/ 151 w 151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6">
                  <a:moveTo>
                    <a:pt x="151" y="106"/>
                  </a:move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15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83">
              <a:extLst>
                <a:ext uri="{FF2B5EF4-FFF2-40B4-BE49-F238E27FC236}">
                  <a16:creationId xmlns:a16="http://schemas.microsoft.com/office/drawing/2014/main" id="{9420C61C-BD63-442B-856D-C607C206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484313"/>
              <a:ext cx="28575" cy="33338"/>
            </a:xfrm>
            <a:custGeom>
              <a:avLst/>
              <a:gdLst>
                <a:gd name="T0" fmla="*/ 75 w 90"/>
                <a:gd name="T1" fmla="*/ 106 h 106"/>
                <a:gd name="T2" fmla="*/ 78 w 90"/>
                <a:gd name="T3" fmla="*/ 105 h 106"/>
                <a:gd name="T4" fmla="*/ 80 w 90"/>
                <a:gd name="T5" fmla="*/ 104 h 106"/>
                <a:gd name="T6" fmla="*/ 84 w 90"/>
                <a:gd name="T7" fmla="*/ 103 h 106"/>
                <a:gd name="T8" fmla="*/ 86 w 90"/>
                <a:gd name="T9" fmla="*/ 101 h 106"/>
                <a:gd name="T10" fmla="*/ 88 w 90"/>
                <a:gd name="T11" fmla="*/ 99 h 106"/>
                <a:gd name="T12" fmla="*/ 89 w 90"/>
                <a:gd name="T13" fmla="*/ 96 h 106"/>
                <a:gd name="T14" fmla="*/ 90 w 90"/>
                <a:gd name="T15" fmla="*/ 93 h 106"/>
                <a:gd name="T16" fmla="*/ 90 w 90"/>
                <a:gd name="T17" fmla="*/ 91 h 106"/>
                <a:gd name="T18" fmla="*/ 90 w 90"/>
                <a:gd name="T19" fmla="*/ 15 h 106"/>
                <a:gd name="T20" fmla="*/ 90 w 90"/>
                <a:gd name="T21" fmla="*/ 13 h 106"/>
                <a:gd name="T22" fmla="*/ 89 w 90"/>
                <a:gd name="T23" fmla="*/ 10 h 106"/>
                <a:gd name="T24" fmla="*/ 88 w 90"/>
                <a:gd name="T25" fmla="*/ 7 h 106"/>
                <a:gd name="T26" fmla="*/ 86 w 90"/>
                <a:gd name="T27" fmla="*/ 4 h 106"/>
                <a:gd name="T28" fmla="*/ 84 w 90"/>
                <a:gd name="T29" fmla="*/ 3 h 106"/>
                <a:gd name="T30" fmla="*/ 80 w 90"/>
                <a:gd name="T31" fmla="*/ 1 h 106"/>
                <a:gd name="T32" fmla="*/ 78 w 90"/>
                <a:gd name="T33" fmla="*/ 1 h 106"/>
                <a:gd name="T34" fmla="*/ 75 w 90"/>
                <a:gd name="T35" fmla="*/ 0 h 106"/>
                <a:gd name="T36" fmla="*/ 45 w 90"/>
                <a:gd name="T37" fmla="*/ 0 h 106"/>
                <a:gd name="T38" fmla="*/ 0 w 90"/>
                <a:gd name="T39" fmla="*/ 0 h 106"/>
                <a:gd name="T40" fmla="*/ 0 w 90"/>
                <a:gd name="T41" fmla="*/ 106 h 106"/>
                <a:gd name="T42" fmla="*/ 15 w 90"/>
                <a:gd name="T43" fmla="*/ 106 h 106"/>
                <a:gd name="T44" fmla="*/ 75 w 90"/>
                <a:gd name="T4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6">
                  <a:moveTo>
                    <a:pt x="75" y="106"/>
                  </a:move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7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84">
              <a:extLst>
                <a:ext uri="{FF2B5EF4-FFF2-40B4-BE49-F238E27FC236}">
                  <a16:creationId xmlns:a16="http://schemas.microsoft.com/office/drawing/2014/main" id="{71355AF3-97FA-44F4-8CED-39EABD79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484313"/>
              <a:ext cx="28575" cy="33338"/>
            </a:xfrm>
            <a:custGeom>
              <a:avLst/>
              <a:gdLst>
                <a:gd name="T0" fmla="*/ 15 w 90"/>
                <a:gd name="T1" fmla="*/ 106 h 106"/>
                <a:gd name="T2" fmla="*/ 90 w 90"/>
                <a:gd name="T3" fmla="*/ 106 h 106"/>
                <a:gd name="T4" fmla="*/ 90 w 90"/>
                <a:gd name="T5" fmla="*/ 0 h 106"/>
                <a:gd name="T6" fmla="*/ 15 w 90"/>
                <a:gd name="T7" fmla="*/ 0 h 106"/>
                <a:gd name="T8" fmla="*/ 11 w 90"/>
                <a:gd name="T9" fmla="*/ 1 h 106"/>
                <a:gd name="T10" fmla="*/ 9 w 90"/>
                <a:gd name="T11" fmla="*/ 1 h 106"/>
                <a:gd name="T12" fmla="*/ 6 w 90"/>
                <a:gd name="T13" fmla="*/ 3 h 106"/>
                <a:gd name="T14" fmla="*/ 4 w 90"/>
                <a:gd name="T15" fmla="*/ 4 h 106"/>
                <a:gd name="T16" fmla="*/ 2 w 90"/>
                <a:gd name="T17" fmla="*/ 7 h 106"/>
                <a:gd name="T18" fmla="*/ 1 w 90"/>
                <a:gd name="T19" fmla="*/ 10 h 106"/>
                <a:gd name="T20" fmla="*/ 0 w 90"/>
                <a:gd name="T21" fmla="*/ 13 h 106"/>
                <a:gd name="T22" fmla="*/ 0 w 90"/>
                <a:gd name="T23" fmla="*/ 15 h 106"/>
                <a:gd name="T24" fmla="*/ 0 w 90"/>
                <a:gd name="T25" fmla="*/ 90 h 106"/>
                <a:gd name="T26" fmla="*/ 0 w 90"/>
                <a:gd name="T27" fmla="*/ 93 h 106"/>
                <a:gd name="T28" fmla="*/ 1 w 90"/>
                <a:gd name="T29" fmla="*/ 96 h 106"/>
                <a:gd name="T30" fmla="*/ 2 w 90"/>
                <a:gd name="T31" fmla="*/ 99 h 106"/>
                <a:gd name="T32" fmla="*/ 4 w 90"/>
                <a:gd name="T33" fmla="*/ 101 h 106"/>
                <a:gd name="T34" fmla="*/ 6 w 90"/>
                <a:gd name="T35" fmla="*/ 103 h 106"/>
                <a:gd name="T36" fmla="*/ 9 w 90"/>
                <a:gd name="T37" fmla="*/ 104 h 106"/>
                <a:gd name="T38" fmla="*/ 11 w 90"/>
                <a:gd name="T39" fmla="*/ 105 h 106"/>
                <a:gd name="T40" fmla="*/ 15 w 90"/>
                <a:gd name="T4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15" y="106"/>
                  </a:move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85">
              <a:extLst>
                <a:ext uri="{FF2B5EF4-FFF2-40B4-BE49-F238E27FC236}">
                  <a16:creationId xmlns:a16="http://schemas.microsoft.com/office/drawing/2014/main" id="{1D1D6786-F147-423B-8681-E0DF22328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68425"/>
              <a:ext cx="28575" cy="34925"/>
            </a:xfrm>
            <a:custGeom>
              <a:avLst/>
              <a:gdLst>
                <a:gd name="T0" fmla="*/ 90 w 90"/>
                <a:gd name="T1" fmla="*/ 92 h 107"/>
                <a:gd name="T2" fmla="*/ 90 w 90"/>
                <a:gd name="T3" fmla="*/ 15 h 107"/>
                <a:gd name="T4" fmla="*/ 90 w 90"/>
                <a:gd name="T5" fmla="*/ 13 h 107"/>
                <a:gd name="T6" fmla="*/ 89 w 90"/>
                <a:gd name="T7" fmla="*/ 10 h 107"/>
                <a:gd name="T8" fmla="*/ 88 w 90"/>
                <a:gd name="T9" fmla="*/ 8 h 107"/>
                <a:gd name="T10" fmla="*/ 86 w 90"/>
                <a:gd name="T11" fmla="*/ 6 h 107"/>
                <a:gd name="T12" fmla="*/ 84 w 90"/>
                <a:gd name="T13" fmla="*/ 4 h 107"/>
                <a:gd name="T14" fmla="*/ 80 w 90"/>
                <a:gd name="T15" fmla="*/ 3 h 107"/>
                <a:gd name="T16" fmla="*/ 78 w 90"/>
                <a:gd name="T17" fmla="*/ 2 h 107"/>
                <a:gd name="T18" fmla="*/ 75 w 90"/>
                <a:gd name="T19" fmla="*/ 2 h 107"/>
                <a:gd name="T20" fmla="*/ 0 w 90"/>
                <a:gd name="T21" fmla="*/ 0 h 107"/>
                <a:gd name="T22" fmla="*/ 0 w 90"/>
                <a:gd name="T23" fmla="*/ 107 h 107"/>
                <a:gd name="T24" fmla="*/ 75 w 90"/>
                <a:gd name="T25" fmla="*/ 107 h 107"/>
                <a:gd name="T26" fmla="*/ 78 w 90"/>
                <a:gd name="T27" fmla="*/ 106 h 107"/>
                <a:gd name="T28" fmla="*/ 80 w 90"/>
                <a:gd name="T29" fmla="*/ 106 h 107"/>
                <a:gd name="T30" fmla="*/ 84 w 90"/>
                <a:gd name="T31" fmla="*/ 103 h 107"/>
                <a:gd name="T32" fmla="*/ 86 w 90"/>
                <a:gd name="T33" fmla="*/ 102 h 107"/>
                <a:gd name="T34" fmla="*/ 88 w 90"/>
                <a:gd name="T35" fmla="*/ 100 h 107"/>
                <a:gd name="T36" fmla="*/ 89 w 90"/>
                <a:gd name="T37" fmla="*/ 97 h 107"/>
                <a:gd name="T38" fmla="*/ 90 w 90"/>
                <a:gd name="T39" fmla="*/ 95 h 107"/>
                <a:gd name="T40" fmla="*/ 90 w 90"/>
                <a:gd name="T41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90" y="92"/>
                  </a:move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0" y="3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0" y="106"/>
                  </a:lnTo>
                  <a:lnTo>
                    <a:pt x="84" y="103"/>
                  </a:lnTo>
                  <a:lnTo>
                    <a:pt x="86" y="102"/>
                  </a:lnTo>
                  <a:lnTo>
                    <a:pt x="88" y="100"/>
                  </a:lnTo>
                  <a:lnTo>
                    <a:pt x="89" y="97"/>
                  </a:lnTo>
                  <a:lnTo>
                    <a:pt x="90" y="95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86">
              <a:extLst>
                <a:ext uri="{FF2B5EF4-FFF2-40B4-BE49-F238E27FC236}">
                  <a16:creationId xmlns:a16="http://schemas.microsoft.com/office/drawing/2014/main" id="{7EF27FE8-5FBD-4924-9F78-02B9C47D5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368425"/>
              <a:ext cx="28575" cy="34925"/>
            </a:xfrm>
            <a:custGeom>
              <a:avLst/>
              <a:gdLst>
                <a:gd name="T0" fmla="*/ 15 w 90"/>
                <a:gd name="T1" fmla="*/ 107 h 107"/>
                <a:gd name="T2" fmla="*/ 90 w 90"/>
                <a:gd name="T3" fmla="*/ 107 h 107"/>
                <a:gd name="T4" fmla="*/ 90 w 90"/>
                <a:gd name="T5" fmla="*/ 0 h 107"/>
                <a:gd name="T6" fmla="*/ 15 w 90"/>
                <a:gd name="T7" fmla="*/ 0 h 107"/>
                <a:gd name="T8" fmla="*/ 11 w 90"/>
                <a:gd name="T9" fmla="*/ 2 h 107"/>
                <a:gd name="T10" fmla="*/ 9 w 90"/>
                <a:gd name="T11" fmla="*/ 3 h 107"/>
                <a:gd name="T12" fmla="*/ 6 w 90"/>
                <a:gd name="T13" fmla="*/ 4 h 107"/>
                <a:gd name="T14" fmla="*/ 4 w 90"/>
                <a:gd name="T15" fmla="*/ 6 h 107"/>
                <a:gd name="T16" fmla="*/ 3 w 90"/>
                <a:gd name="T17" fmla="*/ 8 h 107"/>
                <a:gd name="T18" fmla="*/ 1 w 90"/>
                <a:gd name="T19" fmla="*/ 10 h 107"/>
                <a:gd name="T20" fmla="*/ 0 w 90"/>
                <a:gd name="T21" fmla="*/ 13 h 107"/>
                <a:gd name="T22" fmla="*/ 0 w 90"/>
                <a:gd name="T23" fmla="*/ 17 h 107"/>
                <a:gd name="T24" fmla="*/ 0 w 90"/>
                <a:gd name="T25" fmla="*/ 92 h 107"/>
                <a:gd name="T26" fmla="*/ 0 w 90"/>
                <a:gd name="T27" fmla="*/ 95 h 107"/>
                <a:gd name="T28" fmla="*/ 1 w 90"/>
                <a:gd name="T29" fmla="*/ 97 h 107"/>
                <a:gd name="T30" fmla="*/ 3 w 90"/>
                <a:gd name="T31" fmla="*/ 100 h 107"/>
                <a:gd name="T32" fmla="*/ 4 w 90"/>
                <a:gd name="T33" fmla="*/ 102 h 107"/>
                <a:gd name="T34" fmla="*/ 6 w 90"/>
                <a:gd name="T35" fmla="*/ 103 h 107"/>
                <a:gd name="T36" fmla="*/ 9 w 90"/>
                <a:gd name="T37" fmla="*/ 106 h 107"/>
                <a:gd name="T38" fmla="*/ 11 w 90"/>
                <a:gd name="T39" fmla="*/ 106 h 107"/>
                <a:gd name="T40" fmla="*/ 15 w 90"/>
                <a:gd name="T4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15" y="107"/>
                  </a:moveTo>
                  <a:lnTo>
                    <a:pt x="90" y="107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3" y="100"/>
                  </a:lnTo>
                  <a:lnTo>
                    <a:pt x="4" y="102"/>
                  </a:lnTo>
                  <a:lnTo>
                    <a:pt x="6" y="103"/>
                  </a:lnTo>
                  <a:lnTo>
                    <a:pt x="9" y="106"/>
                  </a:lnTo>
                  <a:lnTo>
                    <a:pt x="11" y="106"/>
                  </a:lnTo>
                  <a:lnTo>
                    <a:pt x="1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87">
              <a:extLst>
                <a:ext uri="{FF2B5EF4-FFF2-40B4-BE49-F238E27FC236}">
                  <a16:creationId xmlns:a16="http://schemas.microsoft.com/office/drawing/2014/main" id="{CF46FD9E-E244-467B-8525-9D7D4A9D1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368425"/>
              <a:ext cx="49213" cy="34925"/>
            </a:xfrm>
            <a:custGeom>
              <a:avLst/>
              <a:gdLst>
                <a:gd name="T0" fmla="*/ 151 w 151"/>
                <a:gd name="T1" fmla="*/ 107 h 107"/>
                <a:gd name="T2" fmla="*/ 151 w 151"/>
                <a:gd name="T3" fmla="*/ 0 h 107"/>
                <a:gd name="T4" fmla="*/ 0 w 151"/>
                <a:gd name="T5" fmla="*/ 0 h 107"/>
                <a:gd name="T6" fmla="*/ 0 w 151"/>
                <a:gd name="T7" fmla="*/ 107 h 107"/>
                <a:gd name="T8" fmla="*/ 76 w 151"/>
                <a:gd name="T9" fmla="*/ 107 h 107"/>
                <a:gd name="T10" fmla="*/ 151 w 151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7">
                  <a:moveTo>
                    <a:pt x="151" y="107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6" y="107"/>
                  </a:lnTo>
                  <a:lnTo>
                    <a:pt x="15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88">
              <a:extLst>
                <a:ext uri="{FF2B5EF4-FFF2-40B4-BE49-F238E27FC236}">
                  <a16:creationId xmlns:a16="http://schemas.microsoft.com/office/drawing/2014/main" id="{88D57E34-34BA-47A7-98D6-DB982DAFE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98613"/>
              <a:ext cx="28575" cy="33338"/>
            </a:xfrm>
            <a:custGeom>
              <a:avLst/>
              <a:gdLst>
                <a:gd name="T0" fmla="*/ 75 w 91"/>
                <a:gd name="T1" fmla="*/ 0 h 106"/>
                <a:gd name="T2" fmla="*/ 45 w 91"/>
                <a:gd name="T3" fmla="*/ 0 h 106"/>
                <a:gd name="T4" fmla="*/ 0 w 91"/>
                <a:gd name="T5" fmla="*/ 0 h 106"/>
                <a:gd name="T6" fmla="*/ 0 w 91"/>
                <a:gd name="T7" fmla="*/ 106 h 106"/>
                <a:gd name="T8" fmla="*/ 75 w 91"/>
                <a:gd name="T9" fmla="*/ 106 h 106"/>
                <a:gd name="T10" fmla="*/ 79 w 91"/>
                <a:gd name="T11" fmla="*/ 106 h 106"/>
                <a:gd name="T12" fmla="*/ 81 w 91"/>
                <a:gd name="T13" fmla="*/ 104 h 106"/>
                <a:gd name="T14" fmla="*/ 84 w 91"/>
                <a:gd name="T15" fmla="*/ 103 h 106"/>
                <a:gd name="T16" fmla="*/ 86 w 91"/>
                <a:gd name="T17" fmla="*/ 101 h 106"/>
                <a:gd name="T18" fmla="*/ 88 w 91"/>
                <a:gd name="T19" fmla="*/ 99 h 106"/>
                <a:gd name="T20" fmla="*/ 89 w 91"/>
                <a:gd name="T21" fmla="*/ 97 h 106"/>
                <a:gd name="T22" fmla="*/ 91 w 91"/>
                <a:gd name="T23" fmla="*/ 94 h 106"/>
                <a:gd name="T24" fmla="*/ 91 w 91"/>
                <a:gd name="T25" fmla="*/ 91 h 106"/>
                <a:gd name="T26" fmla="*/ 91 w 91"/>
                <a:gd name="T27" fmla="*/ 15 h 106"/>
                <a:gd name="T28" fmla="*/ 91 w 91"/>
                <a:gd name="T29" fmla="*/ 12 h 106"/>
                <a:gd name="T30" fmla="*/ 89 w 91"/>
                <a:gd name="T31" fmla="*/ 10 h 106"/>
                <a:gd name="T32" fmla="*/ 88 w 91"/>
                <a:gd name="T33" fmla="*/ 7 h 106"/>
                <a:gd name="T34" fmla="*/ 86 w 91"/>
                <a:gd name="T35" fmla="*/ 5 h 106"/>
                <a:gd name="T36" fmla="*/ 84 w 91"/>
                <a:gd name="T37" fmla="*/ 4 h 106"/>
                <a:gd name="T38" fmla="*/ 81 w 91"/>
                <a:gd name="T39" fmla="*/ 2 h 106"/>
                <a:gd name="T40" fmla="*/ 79 w 91"/>
                <a:gd name="T41" fmla="*/ 2 h 106"/>
                <a:gd name="T42" fmla="*/ 75 w 91"/>
                <a:gd name="T43" fmla="*/ 0 h 106"/>
                <a:gd name="T44" fmla="*/ 75 w 91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06">
                  <a:moveTo>
                    <a:pt x="75" y="0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9" y="106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1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89">
              <a:extLst>
                <a:ext uri="{FF2B5EF4-FFF2-40B4-BE49-F238E27FC236}">
                  <a16:creationId xmlns:a16="http://schemas.microsoft.com/office/drawing/2014/main" id="{F30E7BFE-901E-4881-9F33-4F3776C87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98613"/>
              <a:ext cx="28575" cy="33338"/>
            </a:xfrm>
            <a:custGeom>
              <a:avLst/>
              <a:gdLst>
                <a:gd name="T0" fmla="*/ 0 w 90"/>
                <a:gd name="T1" fmla="*/ 15 h 106"/>
                <a:gd name="T2" fmla="*/ 0 w 90"/>
                <a:gd name="T3" fmla="*/ 91 h 106"/>
                <a:gd name="T4" fmla="*/ 0 w 90"/>
                <a:gd name="T5" fmla="*/ 94 h 106"/>
                <a:gd name="T6" fmla="*/ 1 w 90"/>
                <a:gd name="T7" fmla="*/ 97 h 106"/>
                <a:gd name="T8" fmla="*/ 3 w 90"/>
                <a:gd name="T9" fmla="*/ 99 h 106"/>
                <a:gd name="T10" fmla="*/ 4 w 90"/>
                <a:gd name="T11" fmla="*/ 101 h 106"/>
                <a:gd name="T12" fmla="*/ 6 w 90"/>
                <a:gd name="T13" fmla="*/ 103 h 106"/>
                <a:gd name="T14" fmla="*/ 10 w 90"/>
                <a:gd name="T15" fmla="*/ 104 h 106"/>
                <a:gd name="T16" fmla="*/ 12 w 90"/>
                <a:gd name="T17" fmla="*/ 106 h 106"/>
                <a:gd name="T18" fmla="*/ 15 w 90"/>
                <a:gd name="T19" fmla="*/ 106 h 106"/>
                <a:gd name="T20" fmla="*/ 90 w 90"/>
                <a:gd name="T21" fmla="*/ 106 h 106"/>
                <a:gd name="T22" fmla="*/ 90 w 90"/>
                <a:gd name="T23" fmla="*/ 0 h 106"/>
                <a:gd name="T24" fmla="*/ 15 w 90"/>
                <a:gd name="T25" fmla="*/ 0 h 106"/>
                <a:gd name="T26" fmla="*/ 12 w 90"/>
                <a:gd name="T27" fmla="*/ 0 h 106"/>
                <a:gd name="T28" fmla="*/ 10 w 90"/>
                <a:gd name="T29" fmla="*/ 2 h 106"/>
                <a:gd name="T30" fmla="*/ 6 w 90"/>
                <a:gd name="T31" fmla="*/ 4 h 106"/>
                <a:gd name="T32" fmla="*/ 4 w 90"/>
                <a:gd name="T33" fmla="*/ 5 h 106"/>
                <a:gd name="T34" fmla="*/ 3 w 90"/>
                <a:gd name="T35" fmla="*/ 7 h 106"/>
                <a:gd name="T36" fmla="*/ 1 w 90"/>
                <a:gd name="T37" fmla="*/ 10 h 106"/>
                <a:gd name="T38" fmla="*/ 0 w 90"/>
                <a:gd name="T39" fmla="*/ 12 h 106"/>
                <a:gd name="T40" fmla="*/ 0 w 90"/>
                <a:gd name="T41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0" y="15"/>
                  </a:move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10" y="104"/>
                  </a:lnTo>
                  <a:lnTo>
                    <a:pt x="12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90">
              <a:extLst>
                <a:ext uri="{FF2B5EF4-FFF2-40B4-BE49-F238E27FC236}">
                  <a16:creationId xmlns:a16="http://schemas.microsoft.com/office/drawing/2014/main" id="{3B4BB294-3F58-429D-AD93-7B23F68F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98613"/>
              <a:ext cx="47625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45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91">
              <a:extLst>
                <a:ext uri="{FF2B5EF4-FFF2-40B4-BE49-F238E27FC236}">
                  <a16:creationId xmlns:a16="http://schemas.microsoft.com/office/drawing/2014/main" id="{8322FD8B-1448-4FFE-A201-5D3161586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560513"/>
              <a:ext cx="47625" cy="33338"/>
            </a:xfrm>
            <a:custGeom>
              <a:avLst/>
              <a:gdLst>
                <a:gd name="T0" fmla="*/ 150 w 150"/>
                <a:gd name="T1" fmla="*/ 0 h 105"/>
                <a:gd name="T2" fmla="*/ 105 w 150"/>
                <a:gd name="T3" fmla="*/ 0 h 105"/>
                <a:gd name="T4" fmla="*/ 0 w 150"/>
                <a:gd name="T5" fmla="*/ 0 h 105"/>
                <a:gd name="T6" fmla="*/ 0 w 150"/>
                <a:gd name="T7" fmla="*/ 105 h 105"/>
                <a:gd name="T8" fmla="*/ 105 w 150"/>
                <a:gd name="T9" fmla="*/ 105 h 105"/>
                <a:gd name="T10" fmla="*/ 150 w 150"/>
                <a:gd name="T11" fmla="*/ 105 h 105"/>
                <a:gd name="T12" fmla="*/ 150 w 15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150" y="0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2">
              <a:extLst>
                <a:ext uri="{FF2B5EF4-FFF2-40B4-BE49-F238E27FC236}">
                  <a16:creationId xmlns:a16="http://schemas.microsoft.com/office/drawing/2014/main" id="{EE943E9D-D099-460E-BED6-3461B3C98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8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45 w 90"/>
                <a:gd name="T3" fmla="*/ 0 h 105"/>
                <a:gd name="T4" fmla="*/ 15 w 90"/>
                <a:gd name="T5" fmla="*/ 0 h 105"/>
                <a:gd name="T6" fmla="*/ 12 w 90"/>
                <a:gd name="T7" fmla="*/ 0 h 105"/>
                <a:gd name="T8" fmla="*/ 10 w 90"/>
                <a:gd name="T9" fmla="*/ 1 h 105"/>
                <a:gd name="T10" fmla="*/ 7 w 90"/>
                <a:gd name="T11" fmla="*/ 2 h 105"/>
                <a:gd name="T12" fmla="*/ 4 w 90"/>
                <a:gd name="T13" fmla="*/ 5 h 105"/>
                <a:gd name="T14" fmla="*/ 3 w 90"/>
                <a:gd name="T15" fmla="*/ 7 h 105"/>
                <a:gd name="T16" fmla="*/ 1 w 90"/>
                <a:gd name="T17" fmla="*/ 10 h 105"/>
                <a:gd name="T18" fmla="*/ 1 w 90"/>
                <a:gd name="T19" fmla="*/ 12 h 105"/>
                <a:gd name="T20" fmla="*/ 0 w 90"/>
                <a:gd name="T21" fmla="*/ 15 h 105"/>
                <a:gd name="T22" fmla="*/ 0 w 90"/>
                <a:gd name="T23" fmla="*/ 90 h 105"/>
                <a:gd name="T24" fmla="*/ 1 w 90"/>
                <a:gd name="T25" fmla="*/ 94 h 105"/>
                <a:gd name="T26" fmla="*/ 1 w 90"/>
                <a:gd name="T27" fmla="*/ 97 h 105"/>
                <a:gd name="T28" fmla="*/ 3 w 90"/>
                <a:gd name="T29" fmla="*/ 99 h 105"/>
                <a:gd name="T30" fmla="*/ 4 w 90"/>
                <a:gd name="T31" fmla="*/ 101 h 105"/>
                <a:gd name="T32" fmla="*/ 7 w 90"/>
                <a:gd name="T33" fmla="*/ 103 h 105"/>
                <a:gd name="T34" fmla="*/ 10 w 90"/>
                <a:gd name="T35" fmla="*/ 104 h 105"/>
                <a:gd name="T36" fmla="*/ 12 w 90"/>
                <a:gd name="T37" fmla="*/ 105 h 105"/>
                <a:gd name="T38" fmla="*/ 15 w 90"/>
                <a:gd name="T39" fmla="*/ 105 h 105"/>
                <a:gd name="T40" fmla="*/ 45 w 90"/>
                <a:gd name="T41" fmla="*/ 105 h 105"/>
                <a:gd name="T42" fmla="*/ 90 w 90"/>
                <a:gd name="T43" fmla="*/ 105 h 105"/>
                <a:gd name="T44" fmla="*/ 90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4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93">
              <a:extLst>
                <a:ext uri="{FF2B5EF4-FFF2-40B4-BE49-F238E27FC236}">
                  <a16:creationId xmlns:a16="http://schemas.microsoft.com/office/drawing/2014/main" id="{72E69C20-B8DF-4566-BBFE-E0C94A5C2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1560513"/>
              <a:ext cx="28575" cy="33338"/>
            </a:xfrm>
            <a:custGeom>
              <a:avLst/>
              <a:gdLst>
                <a:gd name="T0" fmla="*/ 76 w 91"/>
                <a:gd name="T1" fmla="*/ 0 h 105"/>
                <a:gd name="T2" fmla="*/ 0 w 91"/>
                <a:gd name="T3" fmla="*/ 0 h 105"/>
                <a:gd name="T4" fmla="*/ 0 w 91"/>
                <a:gd name="T5" fmla="*/ 105 h 105"/>
                <a:gd name="T6" fmla="*/ 76 w 91"/>
                <a:gd name="T7" fmla="*/ 105 h 105"/>
                <a:gd name="T8" fmla="*/ 79 w 91"/>
                <a:gd name="T9" fmla="*/ 105 h 105"/>
                <a:gd name="T10" fmla="*/ 82 w 91"/>
                <a:gd name="T11" fmla="*/ 104 h 105"/>
                <a:gd name="T12" fmla="*/ 84 w 91"/>
                <a:gd name="T13" fmla="*/ 103 h 105"/>
                <a:gd name="T14" fmla="*/ 86 w 91"/>
                <a:gd name="T15" fmla="*/ 101 h 105"/>
                <a:gd name="T16" fmla="*/ 88 w 91"/>
                <a:gd name="T17" fmla="*/ 99 h 105"/>
                <a:gd name="T18" fmla="*/ 89 w 91"/>
                <a:gd name="T19" fmla="*/ 97 h 105"/>
                <a:gd name="T20" fmla="*/ 91 w 91"/>
                <a:gd name="T21" fmla="*/ 94 h 105"/>
                <a:gd name="T22" fmla="*/ 91 w 91"/>
                <a:gd name="T23" fmla="*/ 90 h 105"/>
                <a:gd name="T24" fmla="*/ 91 w 91"/>
                <a:gd name="T25" fmla="*/ 15 h 105"/>
                <a:gd name="T26" fmla="*/ 91 w 91"/>
                <a:gd name="T27" fmla="*/ 12 h 105"/>
                <a:gd name="T28" fmla="*/ 89 w 91"/>
                <a:gd name="T29" fmla="*/ 9 h 105"/>
                <a:gd name="T30" fmla="*/ 88 w 91"/>
                <a:gd name="T31" fmla="*/ 7 h 105"/>
                <a:gd name="T32" fmla="*/ 86 w 91"/>
                <a:gd name="T33" fmla="*/ 5 h 105"/>
                <a:gd name="T34" fmla="*/ 84 w 91"/>
                <a:gd name="T35" fmla="*/ 2 h 105"/>
                <a:gd name="T36" fmla="*/ 82 w 91"/>
                <a:gd name="T37" fmla="*/ 1 h 105"/>
                <a:gd name="T38" fmla="*/ 79 w 91"/>
                <a:gd name="T39" fmla="*/ 0 h 105"/>
                <a:gd name="T40" fmla="*/ 76 w 91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105">
                  <a:moveTo>
                    <a:pt x="76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6" y="105"/>
                  </a:lnTo>
                  <a:lnTo>
                    <a:pt x="79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494">
              <a:extLst>
                <a:ext uri="{FF2B5EF4-FFF2-40B4-BE49-F238E27FC236}">
                  <a16:creationId xmlns:a16="http://schemas.microsoft.com/office/drawing/2014/main" id="{3EF09789-E73A-4CFB-9FCF-08DA0000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22413"/>
              <a:ext cx="28575" cy="33338"/>
            </a:xfrm>
            <a:custGeom>
              <a:avLst/>
              <a:gdLst>
                <a:gd name="T0" fmla="*/ 75 w 91"/>
                <a:gd name="T1" fmla="*/ 105 h 105"/>
                <a:gd name="T2" fmla="*/ 79 w 91"/>
                <a:gd name="T3" fmla="*/ 105 h 105"/>
                <a:gd name="T4" fmla="*/ 81 w 91"/>
                <a:gd name="T5" fmla="*/ 104 h 105"/>
                <a:gd name="T6" fmla="*/ 84 w 91"/>
                <a:gd name="T7" fmla="*/ 102 h 105"/>
                <a:gd name="T8" fmla="*/ 86 w 91"/>
                <a:gd name="T9" fmla="*/ 101 h 105"/>
                <a:gd name="T10" fmla="*/ 88 w 91"/>
                <a:gd name="T11" fmla="*/ 99 h 105"/>
                <a:gd name="T12" fmla="*/ 89 w 91"/>
                <a:gd name="T13" fmla="*/ 96 h 105"/>
                <a:gd name="T14" fmla="*/ 91 w 91"/>
                <a:gd name="T15" fmla="*/ 93 h 105"/>
                <a:gd name="T16" fmla="*/ 91 w 91"/>
                <a:gd name="T17" fmla="*/ 90 h 105"/>
                <a:gd name="T18" fmla="*/ 91 w 91"/>
                <a:gd name="T19" fmla="*/ 15 h 105"/>
                <a:gd name="T20" fmla="*/ 91 w 91"/>
                <a:gd name="T21" fmla="*/ 12 h 105"/>
                <a:gd name="T22" fmla="*/ 89 w 91"/>
                <a:gd name="T23" fmla="*/ 9 h 105"/>
                <a:gd name="T24" fmla="*/ 88 w 91"/>
                <a:gd name="T25" fmla="*/ 7 h 105"/>
                <a:gd name="T26" fmla="*/ 86 w 91"/>
                <a:gd name="T27" fmla="*/ 4 h 105"/>
                <a:gd name="T28" fmla="*/ 84 w 91"/>
                <a:gd name="T29" fmla="*/ 2 h 105"/>
                <a:gd name="T30" fmla="*/ 81 w 91"/>
                <a:gd name="T31" fmla="*/ 1 h 105"/>
                <a:gd name="T32" fmla="*/ 79 w 91"/>
                <a:gd name="T33" fmla="*/ 0 h 105"/>
                <a:gd name="T34" fmla="*/ 75 w 91"/>
                <a:gd name="T35" fmla="*/ 0 h 105"/>
                <a:gd name="T36" fmla="*/ 0 w 91"/>
                <a:gd name="T37" fmla="*/ 0 h 105"/>
                <a:gd name="T38" fmla="*/ 0 w 91"/>
                <a:gd name="T39" fmla="*/ 105 h 105"/>
                <a:gd name="T40" fmla="*/ 45 w 91"/>
                <a:gd name="T41" fmla="*/ 105 h 105"/>
                <a:gd name="T42" fmla="*/ 75 w 91"/>
                <a:gd name="T4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75" y="105"/>
                  </a:moveTo>
                  <a:lnTo>
                    <a:pt x="79" y="105"/>
                  </a:lnTo>
                  <a:lnTo>
                    <a:pt x="81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1" y="93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7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495">
              <a:extLst>
                <a:ext uri="{FF2B5EF4-FFF2-40B4-BE49-F238E27FC236}">
                  <a16:creationId xmlns:a16="http://schemas.microsoft.com/office/drawing/2014/main" id="{35F9925A-D080-4D49-928B-2EF534E3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22413"/>
              <a:ext cx="47625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45 w 151"/>
                <a:gd name="T9" fmla="*/ 105 h 105"/>
                <a:gd name="T10" fmla="*/ 151 w 151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496">
              <a:extLst>
                <a:ext uri="{FF2B5EF4-FFF2-40B4-BE49-F238E27FC236}">
                  <a16:creationId xmlns:a16="http://schemas.microsoft.com/office/drawing/2014/main" id="{4D7DF8E6-7B8D-412C-9307-FAE2CA5C8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22413"/>
              <a:ext cx="28575" cy="33338"/>
            </a:xfrm>
            <a:custGeom>
              <a:avLst/>
              <a:gdLst>
                <a:gd name="T0" fmla="*/ 0 w 90"/>
                <a:gd name="T1" fmla="*/ 15 h 105"/>
                <a:gd name="T2" fmla="*/ 0 w 90"/>
                <a:gd name="T3" fmla="*/ 90 h 105"/>
                <a:gd name="T4" fmla="*/ 0 w 90"/>
                <a:gd name="T5" fmla="*/ 93 h 105"/>
                <a:gd name="T6" fmla="*/ 1 w 90"/>
                <a:gd name="T7" fmla="*/ 96 h 105"/>
                <a:gd name="T8" fmla="*/ 3 w 90"/>
                <a:gd name="T9" fmla="*/ 99 h 105"/>
                <a:gd name="T10" fmla="*/ 4 w 90"/>
                <a:gd name="T11" fmla="*/ 101 h 105"/>
                <a:gd name="T12" fmla="*/ 6 w 90"/>
                <a:gd name="T13" fmla="*/ 102 h 105"/>
                <a:gd name="T14" fmla="*/ 10 w 90"/>
                <a:gd name="T15" fmla="*/ 104 h 105"/>
                <a:gd name="T16" fmla="*/ 12 w 90"/>
                <a:gd name="T17" fmla="*/ 105 h 105"/>
                <a:gd name="T18" fmla="*/ 15 w 90"/>
                <a:gd name="T19" fmla="*/ 105 h 105"/>
                <a:gd name="T20" fmla="*/ 90 w 90"/>
                <a:gd name="T21" fmla="*/ 105 h 105"/>
                <a:gd name="T22" fmla="*/ 90 w 90"/>
                <a:gd name="T23" fmla="*/ 0 h 105"/>
                <a:gd name="T24" fmla="*/ 15 w 90"/>
                <a:gd name="T25" fmla="*/ 0 h 105"/>
                <a:gd name="T26" fmla="*/ 12 w 90"/>
                <a:gd name="T27" fmla="*/ 0 h 105"/>
                <a:gd name="T28" fmla="*/ 10 w 90"/>
                <a:gd name="T29" fmla="*/ 1 h 105"/>
                <a:gd name="T30" fmla="*/ 6 w 90"/>
                <a:gd name="T31" fmla="*/ 2 h 105"/>
                <a:gd name="T32" fmla="*/ 4 w 90"/>
                <a:gd name="T33" fmla="*/ 4 h 105"/>
                <a:gd name="T34" fmla="*/ 3 w 90"/>
                <a:gd name="T35" fmla="*/ 7 h 105"/>
                <a:gd name="T36" fmla="*/ 1 w 90"/>
                <a:gd name="T37" fmla="*/ 9 h 105"/>
                <a:gd name="T38" fmla="*/ 0 w 90"/>
                <a:gd name="T39" fmla="*/ 12 h 105"/>
                <a:gd name="T40" fmla="*/ 0 w 90"/>
                <a:gd name="T41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5"/>
                  </a:move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8092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564789-A474-46BE-A2F2-4F27C6E3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70207C-E81D-4E79-9654-07E51237B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C300DA-4EC9-46EA-916D-25BEDAE0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111C5-A78D-479B-8C31-7C75D5475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CE2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07CD1A-2477-48CA-8693-2133EA1C3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707476">
            <a:off x="1549663" y="1401230"/>
            <a:ext cx="9374717" cy="5122910"/>
            <a:chOff x="4167698" y="1500698"/>
            <a:chExt cx="3856603" cy="440981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5D1319-7BD4-47DE-B3DF-55B655BB34C4}"/>
                </a:ext>
              </a:extLst>
            </p:cNvPr>
            <p:cNvSpPr/>
            <p:nvPr/>
          </p:nvSpPr>
          <p:spPr>
            <a:xfrm rot="18900000">
              <a:off x="4167698" y="1500698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A6B26EE-CB0C-4C1C-981C-B7972827533E}"/>
                </a:ext>
              </a:extLst>
            </p:cNvPr>
            <p:cNvSpPr/>
            <p:nvPr/>
          </p:nvSpPr>
          <p:spPr>
            <a:xfrm rot="18900000">
              <a:off x="4167699" y="2053915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FF3AA5-65B8-4250-9FA5-E730BA5D9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CCD400-5AC0-46BA-AF0D-532EA062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3AC05-2DFE-4FEA-BD0F-67495472A283}"/>
              </a:ext>
            </a:extLst>
          </p:cNvPr>
          <p:cNvSpPr txBox="1"/>
          <p:nvPr/>
        </p:nvSpPr>
        <p:spPr>
          <a:xfrm>
            <a:off x="1068952" y="587517"/>
            <a:ext cx="919694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+mj-lt"/>
              </a:rPr>
              <a:t>Izdavanje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valute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7921" y="2357772"/>
            <a:ext cx="8458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ostvarivanju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svog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monetarnog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suvereniteta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država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može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odrediti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ime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nominalne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vrijednosti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fizičke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karakteristike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novčanica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kovanica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izraženih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toj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Može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odlučiti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izdavati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novu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što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će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zahtijevati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određivanje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stope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konverzije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iz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stare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novu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Pravo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države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izdaje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svoju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zaštićeno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je od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strane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država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Krivotvorenje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druge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države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smatraće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se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kao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narušavanje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napad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suverenitet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države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794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564789-A474-46BE-A2F2-4F27C6E3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70207C-E81D-4E79-9654-07E51237B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C300DA-4EC9-46EA-916D-25BEDAE0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111C5-A78D-479B-8C31-7C75D5475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CE2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07CD1A-2477-48CA-8693-2133EA1C3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707476">
            <a:off x="1549663" y="1401230"/>
            <a:ext cx="9374717" cy="5122910"/>
            <a:chOff x="4167698" y="1500698"/>
            <a:chExt cx="3856603" cy="440981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5D1319-7BD4-47DE-B3DF-55B655BB34C4}"/>
                </a:ext>
              </a:extLst>
            </p:cNvPr>
            <p:cNvSpPr/>
            <p:nvPr/>
          </p:nvSpPr>
          <p:spPr>
            <a:xfrm rot="18900000">
              <a:off x="4167698" y="1500698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A6B26EE-CB0C-4C1C-981C-B7972827533E}"/>
                </a:ext>
              </a:extLst>
            </p:cNvPr>
            <p:cNvSpPr/>
            <p:nvPr/>
          </p:nvSpPr>
          <p:spPr>
            <a:xfrm rot="18900000">
              <a:off x="4167699" y="2053915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FF3AA5-65B8-4250-9FA5-E730BA5D9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CCD400-5AC0-46BA-AF0D-532EA062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3AC05-2DFE-4FEA-BD0F-67495472A283}"/>
              </a:ext>
            </a:extLst>
          </p:cNvPr>
          <p:cNvSpPr txBox="1"/>
          <p:nvPr/>
        </p:nvSpPr>
        <p:spPr>
          <a:xfrm>
            <a:off x="1068952" y="587518"/>
            <a:ext cx="919694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+mj-lt"/>
              </a:rPr>
              <a:t>Vrednovanje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valute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7921" y="2357772"/>
            <a:ext cx="8458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Država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izdaje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može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odrediti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promijeniti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vrijednost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Delegiranje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prava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izdavanja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države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centralnu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banku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ili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neku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drugu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instituciju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ne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znači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nužno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prenos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prava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određivanja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promjene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vrijednosti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 err="1">
                <a:solidFill>
                  <a:schemeClr val="bg1"/>
                </a:solidFill>
                <a:latin typeface="+mj-lt"/>
              </a:rPr>
              <a:t>Ovo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se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pravo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može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zadržati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od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strane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države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177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564789-A474-46BE-A2F2-4F27C6E3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70207C-E81D-4E79-9654-07E51237B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C300DA-4EC9-46EA-916D-25BEDAE0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111C5-A78D-479B-8C31-7C75D5475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CE2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07CD1A-2477-48CA-8693-2133EA1C3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707476">
            <a:off x="1549663" y="1401230"/>
            <a:ext cx="9374717" cy="5122910"/>
            <a:chOff x="4167698" y="1500698"/>
            <a:chExt cx="3856603" cy="440981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5D1319-7BD4-47DE-B3DF-55B655BB34C4}"/>
                </a:ext>
              </a:extLst>
            </p:cNvPr>
            <p:cNvSpPr/>
            <p:nvPr/>
          </p:nvSpPr>
          <p:spPr>
            <a:xfrm rot="18900000">
              <a:off x="4167698" y="1500698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A6B26EE-CB0C-4C1C-981C-B7972827533E}"/>
                </a:ext>
              </a:extLst>
            </p:cNvPr>
            <p:cNvSpPr/>
            <p:nvPr/>
          </p:nvSpPr>
          <p:spPr>
            <a:xfrm rot="18900000">
              <a:off x="4167699" y="2053915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FF3AA5-65B8-4250-9FA5-E730BA5D9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CCD400-5AC0-46BA-AF0D-532EA062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3AC05-2DFE-4FEA-BD0F-67495472A283}"/>
              </a:ext>
            </a:extLst>
          </p:cNvPr>
          <p:cNvSpPr txBox="1"/>
          <p:nvPr/>
        </p:nvSpPr>
        <p:spPr>
          <a:xfrm>
            <a:off x="1068952" y="587518"/>
            <a:ext cx="919694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+mj-lt"/>
              </a:rPr>
              <a:t>Vrednovanje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valute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5571" y="2695044"/>
            <a:ext cx="8174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Država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slobodno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uređuje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deviznih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kurseva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odnosno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uređuje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vlastiti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devizni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kurs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vidu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cijene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sopstvene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odnosu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druge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štiteći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taj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način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vlastite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interese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Pojedine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države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aktivno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intervenišu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deviznom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trzištu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dok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druge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dopuštaju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slobodno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fluktuira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To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zavisi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od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mnogih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karakteristika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uslova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zemlji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država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određuje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režim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deviznog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kursa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koji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odgovara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njenim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uslovima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određenom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periodu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160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564789-A474-46BE-A2F2-4F27C6E3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70207C-E81D-4E79-9654-07E51237B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C300DA-4EC9-46EA-916D-25BEDAE0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111C5-A78D-479B-8C31-7C75D5475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CE2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07CD1A-2477-48CA-8693-2133EA1C3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707476">
            <a:off x="1549663" y="1401230"/>
            <a:ext cx="9374717" cy="5122910"/>
            <a:chOff x="4167698" y="1500698"/>
            <a:chExt cx="3856603" cy="440981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5D1319-7BD4-47DE-B3DF-55B655BB34C4}"/>
                </a:ext>
              </a:extLst>
            </p:cNvPr>
            <p:cNvSpPr/>
            <p:nvPr/>
          </p:nvSpPr>
          <p:spPr>
            <a:xfrm rot="18900000">
              <a:off x="4167698" y="1500698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A6B26EE-CB0C-4C1C-981C-B7972827533E}"/>
                </a:ext>
              </a:extLst>
            </p:cNvPr>
            <p:cNvSpPr/>
            <p:nvPr/>
          </p:nvSpPr>
          <p:spPr>
            <a:xfrm rot="18900000">
              <a:off x="4167699" y="2053915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CE295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FF3AA5-65B8-4250-9FA5-E730BA5D9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CCD400-5AC0-46BA-AF0D-532EA062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3AC05-2DFE-4FEA-BD0F-67495472A283}"/>
              </a:ext>
            </a:extLst>
          </p:cNvPr>
          <p:cNvSpPr txBox="1"/>
          <p:nvPr/>
        </p:nvSpPr>
        <p:spPr>
          <a:xfrm>
            <a:off x="1068952" y="587519"/>
            <a:ext cx="919694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+mj-lt"/>
              </a:rPr>
              <a:t>Upotreba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valute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9869" y="1799335"/>
            <a:ext cx="81743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Država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može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regulisati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upotrebu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svoje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drugih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svom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području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Može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regulisati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plaćanja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nametnuti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kontrole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razmjene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zabraniti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vršenje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ili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primanje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uplata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transfera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stranim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valutama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domaće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međunarodne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transakcije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slično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Može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ograničiti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opseg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legalnog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plaćanja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npr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tako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što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će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zahtijevati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da se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plaćanja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iznad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određenog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iznosa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vrše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čekovima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ili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transferima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kako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bi se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izbjegla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utaja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poreza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). 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Regulacija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uključuje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sredstva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plaćanja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denominirana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toj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valuti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3257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000000"/>
      </a:dk1>
      <a:lt1>
        <a:srgbClr val="FFFFFF"/>
      </a:lt1>
      <a:dk2>
        <a:srgbClr val="000073"/>
      </a:dk2>
      <a:lt2>
        <a:srgbClr val="FFE6E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board Templates Microsoft .potx" id="{4D573A18-E299-4CE9-BBD1-53C12673C0E6}" vid="{77D55C14-41CC-445A-B13B-4FC724EC06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Dashboard, from 24Slides</Template>
  <TotalTime>0</TotalTime>
  <Words>1082</Words>
  <Application>Microsoft Office PowerPoint</Application>
  <PresentationFormat>Widescreen</PresentationFormat>
  <Paragraphs>123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Segoe UI Light</vt:lpstr>
      <vt:lpstr>Office Theme</vt:lpstr>
      <vt:lpstr>Slide 1</vt:lpstr>
      <vt:lpstr>PowerPoint Presentation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PowerPoint Presentation</vt:lpstr>
      <vt:lpstr>Slide 1</vt:lpstr>
      <vt:lpstr>Slide 1</vt:lpstr>
      <vt:lpstr>Slide 1</vt:lpstr>
      <vt:lpstr>Slide 1</vt:lpstr>
      <vt:lpstr>Slide 1</vt:lpstr>
      <vt:lpstr>PowerPoint Presentation</vt:lpstr>
      <vt:lpstr>Slide 1</vt:lpstr>
      <vt:lpstr>Slide 1</vt:lpstr>
      <vt:lpstr>Slide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2020-04-21T16:00:33Z</dcterms:created>
  <dcterms:modified xsi:type="dcterms:W3CDTF">2020-05-13T01:34:07Z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2018-11-28T20:49:40.5544844Z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