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4" r:id="rId6"/>
    <p:sldId id="275" r:id="rId7"/>
    <p:sldId id="279" r:id="rId8"/>
    <p:sldId id="280" r:id="rId9"/>
    <p:sldId id="281" r:id="rId1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03E7-C7F8-4F77-88EB-83C57FFFF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s-Latn-BA"/>
          </a:p>
        </p:txBody>
      </p:sp>
      <p:sp>
        <p:nvSpPr>
          <p:cNvPr id="3" name="Subtitle 2">
            <a:extLst>
              <a:ext uri="{FF2B5EF4-FFF2-40B4-BE49-F238E27FC236}">
                <a16:creationId xmlns:a16="http://schemas.microsoft.com/office/drawing/2014/main" id="{78BE83F9-4FC1-4D40-B918-902208F4FF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s-Latn-BA"/>
          </a:p>
        </p:txBody>
      </p:sp>
      <p:sp>
        <p:nvSpPr>
          <p:cNvPr id="4" name="Date Placeholder 3">
            <a:extLst>
              <a:ext uri="{FF2B5EF4-FFF2-40B4-BE49-F238E27FC236}">
                <a16:creationId xmlns:a16="http://schemas.microsoft.com/office/drawing/2014/main" id="{1F0CC0E2-7F3F-47D2-9418-0C4814248FC4}"/>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5" name="Footer Placeholder 4">
            <a:extLst>
              <a:ext uri="{FF2B5EF4-FFF2-40B4-BE49-F238E27FC236}">
                <a16:creationId xmlns:a16="http://schemas.microsoft.com/office/drawing/2014/main" id="{D0411154-EE57-4D42-95C8-4FE8A9B02139}"/>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C8802E7E-2932-4686-AAE5-2AFA9AC76AAD}"/>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208323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2D739-E843-4CD4-9739-D2DDDF5CE709}"/>
              </a:ext>
            </a:extLst>
          </p:cNvPr>
          <p:cNvSpPr>
            <a:spLocks noGrp="1"/>
          </p:cNvSpPr>
          <p:nvPr>
            <p:ph type="title"/>
          </p:nvPr>
        </p:nvSpPr>
        <p:spPr/>
        <p:txBody>
          <a:bodyPr/>
          <a:lstStyle/>
          <a:p>
            <a:r>
              <a:rPr lang="en-US"/>
              <a:t>Click to edit Master title style</a:t>
            </a:r>
            <a:endParaRPr lang="bs-Latn-BA"/>
          </a:p>
        </p:txBody>
      </p:sp>
      <p:sp>
        <p:nvSpPr>
          <p:cNvPr id="3" name="Vertical Text Placeholder 2">
            <a:extLst>
              <a:ext uri="{FF2B5EF4-FFF2-40B4-BE49-F238E27FC236}">
                <a16:creationId xmlns:a16="http://schemas.microsoft.com/office/drawing/2014/main" id="{28B81686-6AC5-43E6-8155-E6B146D60E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D272EDC3-95C3-4827-A452-BAE5FEC06D68}"/>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5" name="Footer Placeholder 4">
            <a:extLst>
              <a:ext uri="{FF2B5EF4-FFF2-40B4-BE49-F238E27FC236}">
                <a16:creationId xmlns:a16="http://schemas.microsoft.com/office/drawing/2014/main" id="{2F8056C0-FE70-4FD3-91C6-CB35FA7CA5E4}"/>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563FB1E5-1873-448D-A882-B095EF032E98}"/>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132482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3D039-2A5D-4B91-99E7-C1B9417025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bs-Latn-BA"/>
          </a:p>
        </p:txBody>
      </p:sp>
      <p:sp>
        <p:nvSpPr>
          <p:cNvPr id="3" name="Vertical Text Placeholder 2">
            <a:extLst>
              <a:ext uri="{FF2B5EF4-FFF2-40B4-BE49-F238E27FC236}">
                <a16:creationId xmlns:a16="http://schemas.microsoft.com/office/drawing/2014/main" id="{6D229838-336E-43ED-87D7-AF927576CC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95441F76-25DC-4501-B539-E1863D60B701}"/>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5" name="Footer Placeholder 4">
            <a:extLst>
              <a:ext uri="{FF2B5EF4-FFF2-40B4-BE49-F238E27FC236}">
                <a16:creationId xmlns:a16="http://schemas.microsoft.com/office/drawing/2014/main" id="{E40E0C21-1FD1-4D37-B97E-7530028CDDE9}"/>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E3C5441B-6568-434B-8DE8-EF53A73D5176}"/>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24439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9F827-F9EE-4986-A50C-B089811BAA78}"/>
              </a:ext>
            </a:extLst>
          </p:cNvPr>
          <p:cNvSpPr>
            <a:spLocks noGrp="1"/>
          </p:cNvSpPr>
          <p:nvPr>
            <p:ph type="title"/>
          </p:nvPr>
        </p:nvSpPr>
        <p:spPr/>
        <p:txBody>
          <a:bodyPr/>
          <a:lstStyle/>
          <a:p>
            <a:r>
              <a:rPr lang="en-US"/>
              <a:t>Click to edit Master title style</a:t>
            </a:r>
            <a:endParaRPr lang="bs-Latn-BA"/>
          </a:p>
        </p:txBody>
      </p:sp>
      <p:sp>
        <p:nvSpPr>
          <p:cNvPr id="3" name="Content Placeholder 2">
            <a:extLst>
              <a:ext uri="{FF2B5EF4-FFF2-40B4-BE49-F238E27FC236}">
                <a16:creationId xmlns:a16="http://schemas.microsoft.com/office/drawing/2014/main" id="{70B8CAEC-F1C1-4CD5-8319-E52DBF0259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C05E395B-3BC9-4A83-8E34-3E0C0605D1E1}"/>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5" name="Footer Placeholder 4">
            <a:extLst>
              <a:ext uri="{FF2B5EF4-FFF2-40B4-BE49-F238E27FC236}">
                <a16:creationId xmlns:a16="http://schemas.microsoft.com/office/drawing/2014/main" id="{9EEB87DB-1187-4F87-8E53-A3542A6C66B9}"/>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9D1E0CC6-B4E7-4F20-9E5C-1BA0C3E8894D}"/>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356112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67DD-95E4-463F-8289-3F4A3D41E4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s-Latn-BA"/>
          </a:p>
        </p:txBody>
      </p:sp>
      <p:sp>
        <p:nvSpPr>
          <p:cNvPr id="3" name="Text Placeholder 2">
            <a:extLst>
              <a:ext uri="{FF2B5EF4-FFF2-40B4-BE49-F238E27FC236}">
                <a16:creationId xmlns:a16="http://schemas.microsoft.com/office/drawing/2014/main" id="{86EAD734-E48F-4512-8060-DCF69C4C09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FE8F8C-2FB6-409C-B597-92720389DF2E}"/>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5" name="Footer Placeholder 4">
            <a:extLst>
              <a:ext uri="{FF2B5EF4-FFF2-40B4-BE49-F238E27FC236}">
                <a16:creationId xmlns:a16="http://schemas.microsoft.com/office/drawing/2014/main" id="{2475C218-C524-4436-90F1-BAD07ECB255D}"/>
              </a:ext>
            </a:extLst>
          </p:cNvPr>
          <p:cNvSpPr>
            <a:spLocks noGrp="1"/>
          </p:cNvSpPr>
          <p:nvPr>
            <p:ph type="ftr" sz="quarter" idx="11"/>
          </p:nvPr>
        </p:nvSpPr>
        <p:spPr/>
        <p:txBody>
          <a:bodyPr/>
          <a:lstStyle/>
          <a:p>
            <a:endParaRPr lang="bs-Latn-BA"/>
          </a:p>
        </p:txBody>
      </p:sp>
      <p:sp>
        <p:nvSpPr>
          <p:cNvPr id="6" name="Slide Number Placeholder 5">
            <a:extLst>
              <a:ext uri="{FF2B5EF4-FFF2-40B4-BE49-F238E27FC236}">
                <a16:creationId xmlns:a16="http://schemas.microsoft.com/office/drawing/2014/main" id="{6154D88D-37C6-42D7-97EE-D1AB31947D66}"/>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393319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5EC05-A662-423D-8CB9-4E0777F59FCD}"/>
              </a:ext>
            </a:extLst>
          </p:cNvPr>
          <p:cNvSpPr>
            <a:spLocks noGrp="1"/>
          </p:cNvSpPr>
          <p:nvPr>
            <p:ph type="title"/>
          </p:nvPr>
        </p:nvSpPr>
        <p:spPr/>
        <p:txBody>
          <a:bodyPr/>
          <a:lstStyle/>
          <a:p>
            <a:r>
              <a:rPr lang="en-US"/>
              <a:t>Click to edit Master title style</a:t>
            </a:r>
            <a:endParaRPr lang="bs-Latn-BA"/>
          </a:p>
        </p:txBody>
      </p:sp>
      <p:sp>
        <p:nvSpPr>
          <p:cNvPr id="3" name="Content Placeholder 2">
            <a:extLst>
              <a:ext uri="{FF2B5EF4-FFF2-40B4-BE49-F238E27FC236}">
                <a16:creationId xmlns:a16="http://schemas.microsoft.com/office/drawing/2014/main" id="{15C0ED09-8401-4F28-AC00-C459F38AF5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a:extLst>
              <a:ext uri="{FF2B5EF4-FFF2-40B4-BE49-F238E27FC236}">
                <a16:creationId xmlns:a16="http://schemas.microsoft.com/office/drawing/2014/main" id="{CC37A1BB-BD4E-40BD-A0C9-9A341C61B8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4">
            <a:extLst>
              <a:ext uri="{FF2B5EF4-FFF2-40B4-BE49-F238E27FC236}">
                <a16:creationId xmlns:a16="http://schemas.microsoft.com/office/drawing/2014/main" id="{420188F3-236C-4FC7-A12D-E4DEA08F1282}"/>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6" name="Footer Placeholder 5">
            <a:extLst>
              <a:ext uri="{FF2B5EF4-FFF2-40B4-BE49-F238E27FC236}">
                <a16:creationId xmlns:a16="http://schemas.microsoft.com/office/drawing/2014/main" id="{B820725C-C51F-409F-B191-BD3E4EAC9EF2}"/>
              </a:ext>
            </a:extLst>
          </p:cNvPr>
          <p:cNvSpPr>
            <a:spLocks noGrp="1"/>
          </p:cNvSpPr>
          <p:nvPr>
            <p:ph type="ftr" sz="quarter" idx="11"/>
          </p:nvPr>
        </p:nvSpPr>
        <p:spPr/>
        <p:txBody>
          <a:bodyPr/>
          <a:lstStyle/>
          <a:p>
            <a:endParaRPr lang="bs-Latn-BA"/>
          </a:p>
        </p:txBody>
      </p:sp>
      <p:sp>
        <p:nvSpPr>
          <p:cNvPr id="7" name="Slide Number Placeholder 6">
            <a:extLst>
              <a:ext uri="{FF2B5EF4-FFF2-40B4-BE49-F238E27FC236}">
                <a16:creationId xmlns:a16="http://schemas.microsoft.com/office/drawing/2014/main" id="{CCB61763-52FF-4B24-98B8-2B192A060B50}"/>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249531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12E96-B0AA-4D26-A3B9-98D0A061717E}"/>
              </a:ext>
            </a:extLst>
          </p:cNvPr>
          <p:cNvSpPr>
            <a:spLocks noGrp="1"/>
          </p:cNvSpPr>
          <p:nvPr>
            <p:ph type="title"/>
          </p:nvPr>
        </p:nvSpPr>
        <p:spPr>
          <a:xfrm>
            <a:off x="839788" y="365125"/>
            <a:ext cx="10515600" cy="1325563"/>
          </a:xfrm>
        </p:spPr>
        <p:txBody>
          <a:bodyPr/>
          <a:lstStyle/>
          <a:p>
            <a:r>
              <a:rPr lang="en-US"/>
              <a:t>Click to edit Master title style</a:t>
            </a:r>
            <a:endParaRPr lang="bs-Latn-BA"/>
          </a:p>
        </p:txBody>
      </p:sp>
      <p:sp>
        <p:nvSpPr>
          <p:cNvPr id="3" name="Text Placeholder 2">
            <a:extLst>
              <a:ext uri="{FF2B5EF4-FFF2-40B4-BE49-F238E27FC236}">
                <a16:creationId xmlns:a16="http://schemas.microsoft.com/office/drawing/2014/main" id="{16F90BE9-8825-4B17-A8ED-021EC0E2EE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4B2D59-3861-43F7-B3B0-CDE3ADF1DF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a:extLst>
              <a:ext uri="{FF2B5EF4-FFF2-40B4-BE49-F238E27FC236}">
                <a16:creationId xmlns:a16="http://schemas.microsoft.com/office/drawing/2014/main" id="{FB615B88-47B7-4706-ADF0-D7165F7EFD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C8EBB4-E0FC-4F59-9F72-639B697EAF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6">
            <a:extLst>
              <a:ext uri="{FF2B5EF4-FFF2-40B4-BE49-F238E27FC236}">
                <a16:creationId xmlns:a16="http://schemas.microsoft.com/office/drawing/2014/main" id="{68E46D7F-AE90-4125-BF74-1412FD453B2A}"/>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8" name="Footer Placeholder 7">
            <a:extLst>
              <a:ext uri="{FF2B5EF4-FFF2-40B4-BE49-F238E27FC236}">
                <a16:creationId xmlns:a16="http://schemas.microsoft.com/office/drawing/2014/main" id="{D98AE5F6-F412-4B0C-9F9F-926A38AEC7A9}"/>
              </a:ext>
            </a:extLst>
          </p:cNvPr>
          <p:cNvSpPr>
            <a:spLocks noGrp="1"/>
          </p:cNvSpPr>
          <p:nvPr>
            <p:ph type="ftr" sz="quarter" idx="11"/>
          </p:nvPr>
        </p:nvSpPr>
        <p:spPr/>
        <p:txBody>
          <a:bodyPr/>
          <a:lstStyle/>
          <a:p>
            <a:endParaRPr lang="bs-Latn-BA"/>
          </a:p>
        </p:txBody>
      </p:sp>
      <p:sp>
        <p:nvSpPr>
          <p:cNvPr id="9" name="Slide Number Placeholder 8">
            <a:extLst>
              <a:ext uri="{FF2B5EF4-FFF2-40B4-BE49-F238E27FC236}">
                <a16:creationId xmlns:a16="http://schemas.microsoft.com/office/drawing/2014/main" id="{3C8D65B7-08E8-420B-B024-A58E6F1CD868}"/>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436143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AC50-616D-4F7F-A44D-9C1489E1BC71}"/>
              </a:ext>
            </a:extLst>
          </p:cNvPr>
          <p:cNvSpPr>
            <a:spLocks noGrp="1"/>
          </p:cNvSpPr>
          <p:nvPr>
            <p:ph type="title"/>
          </p:nvPr>
        </p:nvSpPr>
        <p:spPr/>
        <p:txBody>
          <a:bodyPr/>
          <a:lstStyle/>
          <a:p>
            <a:r>
              <a:rPr lang="en-US"/>
              <a:t>Click to edit Master title style</a:t>
            </a:r>
            <a:endParaRPr lang="bs-Latn-BA"/>
          </a:p>
        </p:txBody>
      </p:sp>
      <p:sp>
        <p:nvSpPr>
          <p:cNvPr id="3" name="Date Placeholder 2">
            <a:extLst>
              <a:ext uri="{FF2B5EF4-FFF2-40B4-BE49-F238E27FC236}">
                <a16:creationId xmlns:a16="http://schemas.microsoft.com/office/drawing/2014/main" id="{FB0A523A-1793-4523-80B9-68BEAC38EC82}"/>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4" name="Footer Placeholder 3">
            <a:extLst>
              <a:ext uri="{FF2B5EF4-FFF2-40B4-BE49-F238E27FC236}">
                <a16:creationId xmlns:a16="http://schemas.microsoft.com/office/drawing/2014/main" id="{ECBFA9E4-D979-4C2E-8760-B57DA25C8B35}"/>
              </a:ext>
            </a:extLst>
          </p:cNvPr>
          <p:cNvSpPr>
            <a:spLocks noGrp="1"/>
          </p:cNvSpPr>
          <p:nvPr>
            <p:ph type="ftr" sz="quarter" idx="11"/>
          </p:nvPr>
        </p:nvSpPr>
        <p:spPr/>
        <p:txBody>
          <a:bodyPr/>
          <a:lstStyle/>
          <a:p>
            <a:endParaRPr lang="bs-Latn-BA"/>
          </a:p>
        </p:txBody>
      </p:sp>
      <p:sp>
        <p:nvSpPr>
          <p:cNvPr id="5" name="Slide Number Placeholder 4">
            <a:extLst>
              <a:ext uri="{FF2B5EF4-FFF2-40B4-BE49-F238E27FC236}">
                <a16:creationId xmlns:a16="http://schemas.microsoft.com/office/drawing/2014/main" id="{61BFD337-FC89-40EA-BB63-B26264644F3E}"/>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326291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6C463-92A7-45B2-8712-9AD40A577ED3}"/>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3" name="Footer Placeholder 2">
            <a:extLst>
              <a:ext uri="{FF2B5EF4-FFF2-40B4-BE49-F238E27FC236}">
                <a16:creationId xmlns:a16="http://schemas.microsoft.com/office/drawing/2014/main" id="{67C388B2-407F-451A-9B87-AB63F49A9D5C}"/>
              </a:ext>
            </a:extLst>
          </p:cNvPr>
          <p:cNvSpPr>
            <a:spLocks noGrp="1"/>
          </p:cNvSpPr>
          <p:nvPr>
            <p:ph type="ftr" sz="quarter" idx="11"/>
          </p:nvPr>
        </p:nvSpPr>
        <p:spPr/>
        <p:txBody>
          <a:bodyPr/>
          <a:lstStyle/>
          <a:p>
            <a:endParaRPr lang="bs-Latn-BA"/>
          </a:p>
        </p:txBody>
      </p:sp>
      <p:sp>
        <p:nvSpPr>
          <p:cNvPr id="4" name="Slide Number Placeholder 3">
            <a:extLst>
              <a:ext uri="{FF2B5EF4-FFF2-40B4-BE49-F238E27FC236}">
                <a16:creationId xmlns:a16="http://schemas.microsoft.com/office/drawing/2014/main" id="{0A37CCA1-A9D4-46BD-87E8-48D1F7AED7A1}"/>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2496716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2E8D0-84E5-4671-9D8F-071D3D2B54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Content Placeholder 2">
            <a:extLst>
              <a:ext uri="{FF2B5EF4-FFF2-40B4-BE49-F238E27FC236}">
                <a16:creationId xmlns:a16="http://schemas.microsoft.com/office/drawing/2014/main" id="{A6F7C011-7688-4929-9C72-B8CAFAA3AD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a:extLst>
              <a:ext uri="{FF2B5EF4-FFF2-40B4-BE49-F238E27FC236}">
                <a16:creationId xmlns:a16="http://schemas.microsoft.com/office/drawing/2014/main" id="{54FC09E7-DC59-42DA-932A-FFDF5480EB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74CC77-851D-4D0D-A548-031FA18248B6}"/>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6" name="Footer Placeholder 5">
            <a:extLst>
              <a:ext uri="{FF2B5EF4-FFF2-40B4-BE49-F238E27FC236}">
                <a16:creationId xmlns:a16="http://schemas.microsoft.com/office/drawing/2014/main" id="{F4345FFC-FF77-4C4A-B622-A78BE891D9DE}"/>
              </a:ext>
            </a:extLst>
          </p:cNvPr>
          <p:cNvSpPr>
            <a:spLocks noGrp="1"/>
          </p:cNvSpPr>
          <p:nvPr>
            <p:ph type="ftr" sz="quarter" idx="11"/>
          </p:nvPr>
        </p:nvSpPr>
        <p:spPr/>
        <p:txBody>
          <a:bodyPr/>
          <a:lstStyle/>
          <a:p>
            <a:endParaRPr lang="bs-Latn-BA"/>
          </a:p>
        </p:txBody>
      </p:sp>
      <p:sp>
        <p:nvSpPr>
          <p:cNvPr id="7" name="Slide Number Placeholder 6">
            <a:extLst>
              <a:ext uri="{FF2B5EF4-FFF2-40B4-BE49-F238E27FC236}">
                <a16:creationId xmlns:a16="http://schemas.microsoft.com/office/drawing/2014/main" id="{E9217BD2-B4AF-4C69-A32D-F05F021068F0}"/>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36145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3DCCD-45F0-431E-8ED8-B377CEA4A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Picture Placeholder 2">
            <a:extLst>
              <a:ext uri="{FF2B5EF4-FFF2-40B4-BE49-F238E27FC236}">
                <a16:creationId xmlns:a16="http://schemas.microsoft.com/office/drawing/2014/main" id="{AFD9B5E0-1EE8-4FFF-8AF1-9B87AA46A8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a:extLst>
              <a:ext uri="{FF2B5EF4-FFF2-40B4-BE49-F238E27FC236}">
                <a16:creationId xmlns:a16="http://schemas.microsoft.com/office/drawing/2014/main" id="{7E66B0D0-1B38-40C5-8417-DF435298EA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89E899-9ADA-4961-B577-F6A2A0440854}"/>
              </a:ext>
            </a:extLst>
          </p:cNvPr>
          <p:cNvSpPr>
            <a:spLocks noGrp="1"/>
          </p:cNvSpPr>
          <p:nvPr>
            <p:ph type="dt" sz="half" idx="10"/>
          </p:nvPr>
        </p:nvSpPr>
        <p:spPr/>
        <p:txBody>
          <a:bodyPr/>
          <a:lstStyle/>
          <a:p>
            <a:fld id="{E20DD9F6-4B79-4D76-8CE9-750C94187549}" type="datetimeFigureOut">
              <a:rPr lang="bs-Latn-BA" smtClean="0"/>
              <a:t>1.4.2020.</a:t>
            </a:fld>
            <a:endParaRPr lang="bs-Latn-BA"/>
          </a:p>
        </p:txBody>
      </p:sp>
      <p:sp>
        <p:nvSpPr>
          <p:cNvPr id="6" name="Footer Placeholder 5">
            <a:extLst>
              <a:ext uri="{FF2B5EF4-FFF2-40B4-BE49-F238E27FC236}">
                <a16:creationId xmlns:a16="http://schemas.microsoft.com/office/drawing/2014/main" id="{102C9E27-6C7E-40CF-8859-D09E0DF9097E}"/>
              </a:ext>
            </a:extLst>
          </p:cNvPr>
          <p:cNvSpPr>
            <a:spLocks noGrp="1"/>
          </p:cNvSpPr>
          <p:nvPr>
            <p:ph type="ftr" sz="quarter" idx="11"/>
          </p:nvPr>
        </p:nvSpPr>
        <p:spPr/>
        <p:txBody>
          <a:bodyPr/>
          <a:lstStyle/>
          <a:p>
            <a:endParaRPr lang="bs-Latn-BA"/>
          </a:p>
        </p:txBody>
      </p:sp>
      <p:sp>
        <p:nvSpPr>
          <p:cNvPr id="7" name="Slide Number Placeholder 6">
            <a:extLst>
              <a:ext uri="{FF2B5EF4-FFF2-40B4-BE49-F238E27FC236}">
                <a16:creationId xmlns:a16="http://schemas.microsoft.com/office/drawing/2014/main" id="{C8C8661D-4ABB-4E26-973C-96D3CE006E38}"/>
              </a:ext>
            </a:extLst>
          </p:cNvPr>
          <p:cNvSpPr>
            <a:spLocks noGrp="1"/>
          </p:cNvSpPr>
          <p:nvPr>
            <p:ph type="sldNum" sz="quarter" idx="12"/>
          </p:nvPr>
        </p:nvSpPr>
        <p:spPr/>
        <p:txBody>
          <a:bodyPr/>
          <a:lstStyle/>
          <a:p>
            <a:fld id="{785FC8F3-4904-4DEF-B348-5CCE72AACC4C}" type="slidenum">
              <a:rPr lang="bs-Latn-BA" smtClean="0"/>
              <a:t>‹#›</a:t>
            </a:fld>
            <a:endParaRPr lang="bs-Latn-BA"/>
          </a:p>
        </p:txBody>
      </p:sp>
    </p:spTree>
    <p:extLst>
      <p:ext uri="{BB962C8B-B14F-4D97-AF65-F5344CB8AC3E}">
        <p14:creationId xmlns:p14="http://schemas.microsoft.com/office/powerpoint/2010/main" val="259375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2448EE-6F02-48C2-872E-0834983CAE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s-Latn-BA"/>
          </a:p>
        </p:txBody>
      </p:sp>
      <p:sp>
        <p:nvSpPr>
          <p:cNvPr id="3" name="Text Placeholder 2">
            <a:extLst>
              <a:ext uri="{FF2B5EF4-FFF2-40B4-BE49-F238E27FC236}">
                <a16:creationId xmlns:a16="http://schemas.microsoft.com/office/drawing/2014/main" id="{99FAA6F8-61EB-4CCF-BB79-B4DB3C94C6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a:extLst>
              <a:ext uri="{FF2B5EF4-FFF2-40B4-BE49-F238E27FC236}">
                <a16:creationId xmlns:a16="http://schemas.microsoft.com/office/drawing/2014/main" id="{D6E07350-1BCE-4913-8573-6030043F4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DD9F6-4B79-4D76-8CE9-750C94187549}" type="datetimeFigureOut">
              <a:rPr lang="bs-Latn-BA" smtClean="0"/>
              <a:t>1.4.2020.</a:t>
            </a:fld>
            <a:endParaRPr lang="bs-Latn-BA"/>
          </a:p>
        </p:txBody>
      </p:sp>
      <p:sp>
        <p:nvSpPr>
          <p:cNvPr id="5" name="Footer Placeholder 4">
            <a:extLst>
              <a:ext uri="{FF2B5EF4-FFF2-40B4-BE49-F238E27FC236}">
                <a16:creationId xmlns:a16="http://schemas.microsoft.com/office/drawing/2014/main" id="{C8550669-DF99-408C-A3BE-33B651826C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a:extLst>
              <a:ext uri="{FF2B5EF4-FFF2-40B4-BE49-F238E27FC236}">
                <a16:creationId xmlns:a16="http://schemas.microsoft.com/office/drawing/2014/main" id="{B70D0B4E-E317-419A-8EDF-501D403F5D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FC8F3-4904-4DEF-B348-5CCE72AACC4C}" type="slidenum">
              <a:rPr lang="bs-Latn-BA" smtClean="0"/>
              <a:t>‹#›</a:t>
            </a:fld>
            <a:endParaRPr lang="bs-Latn-BA"/>
          </a:p>
        </p:txBody>
      </p:sp>
    </p:spTree>
    <p:extLst>
      <p:ext uri="{BB962C8B-B14F-4D97-AF65-F5344CB8AC3E}">
        <p14:creationId xmlns:p14="http://schemas.microsoft.com/office/powerpoint/2010/main" val="260276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1157-B7BA-400A-9FB0-666F3F47F10E}"/>
              </a:ext>
            </a:extLst>
          </p:cNvPr>
          <p:cNvSpPr>
            <a:spLocks noGrp="1"/>
          </p:cNvSpPr>
          <p:nvPr>
            <p:ph type="ctrTitle"/>
          </p:nvPr>
        </p:nvSpPr>
        <p:spPr/>
        <p:txBody>
          <a:bodyPr/>
          <a:lstStyle/>
          <a:p>
            <a:r>
              <a:rPr lang="bs-Latn-BA" dirty="0"/>
              <a:t>Zakonsko nasljeđivanje</a:t>
            </a:r>
            <a:br>
              <a:rPr lang="bs-Latn-BA" dirty="0"/>
            </a:br>
            <a:r>
              <a:rPr lang="bs-Latn-BA" dirty="0"/>
              <a:t>	</a:t>
            </a:r>
          </a:p>
        </p:txBody>
      </p:sp>
      <p:sp>
        <p:nvSpPr>
          <p:cNvPr id="3" name="Subtitle 2">
            <a:extLst>
              <a:ext uri="{FF2B5EF4-FFF2-40B4-BE49-F238E27FC236}">
                <a16:creationId xmlns:a16="http://schemas.microsoft.com/office/drawing/2014/main" id="{4054D7BD-5A61-4790-887F-CD2CD023D6A1}"/>
              </a:ext>
            </a:extLst>
          </p:cNvPr>
          <p:cNvSpPr>
            <a:spLocks noGrp="1"/>
          </p:cNvSpPr>
          <p:nvPr>
            <p:ph type="subTitle" idx="1"/>
          </p:nvPr>
        </p:nvSpPr>
        <p:spPr/>
        <p:txBody>
          <a:bodyPr/>
          <a:lstStyle/>
          <a:p>
            <a:r>
              <a:rPr lang="bs-Latn-BA" dirty="0"/>
              <a:t>Zadaci za vježbu</a:t>
            </a:r>
          </a:p>
        </p:txBody>
      </p:sp>
    </p:spTree>
    <p:extLst>
      <p:ext uri="{BB962C8B-B14F-4D97-AF65-F5344CB8AC3E}">
        <p14:creationId xmlns:p14="http://schemas.microsoft.com/office/powerpoint/2010/main" val="187871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2166DDE-0C60-4761-8311-2D827F4CC112}"/>
              </a:ext>
            </a:extLst>
          </p:cNvPr>
          <p:cNvSpPr>
            <a:spLocks noGrp="1" noChangeArrowheads="1"/>
          </p:cNvSpPr>
          <p:nvPr>
            <p:ph type="title"/>
          </p:nvPr>
        </p:nvSpPr>
        <p:spPr/>
        <p:txBody>
          <a:bodyPr/>
          <a:lstStyle/>
          <a:p>
            <a:pPr eaLnBrk="1" hangingPunct="1">
              <a:defRPr/>
            </a:pPr>
            <a:r>
              <a:rPr lang="hr-HR" sz="3200" b="1">
                <a:solidFill>
                  <a:srgbClr val="FF0000"/>
                </a:solidFill>
                <a:effectLst>
                  <a:outerShdw blurRad="38100" dist="38100" dir="2700000" algn="tl">
                    <a:srgbClr val="C0C0C0"/>
                  </a:outerShdw>
                </a:effectLst>
              </a:rPr>
              <a:t>Zakonsko nasljeđivanje - vježba</a:t>
            </a:r>
          </a:p>
        </p:txBody>
      </p:sp>
      <p:sp>
        <p:nvSpPr>
          <p:cNvPr id="22531" name="Rectangle 3">
            <a:extLst>
              <a:ext uri="{FF2B5EF4-FFF2-40B4-BE49-F238E27FC236}">
                <a16:creationId xmlns:a16="http://schemas.microsoft.com/office/drawing/2014/main" id="{CF196E5C-61D7-445E-89F4-486930D5F47D}"/>
              </a:ext>
            </a:extLst>
          </p:cNvPr>
          <p:cNvSpPr>
            <a:spLocks noGrp="1" noChangeArrowheads="1"/>
          </p:cNvSpPr>
          <p:nvPr>
            <p:ph type="body" idx="1"/>
          </p:nvPr>
        </p:nvSpPr>
        <p:spPr/>
        <p:txBody>
          <a:bodyPr/>
          <a:lstStyle/>
          <a:p>
            <a:pPr eaLnBrk="1" hangingPunct="1">
              <a:lnSpc>
                <a:spcPct val="90000"/>
              </a:lnSpc>
              <a:defRPr/>
            </a:pPr>
            <a:r>
              <a:rPr lang="hr-HR" b="1">
                <a:effectLst>
                  <a:outerShdw blurRad="38100" dist="38100" dir="2700000" algn="tl">
                    <a:srgbClr val="C0C0C0"/>
                  </a:outerShdw>
                </a:effectLst>
              </a:rPr>
              <a:t>Iza ostavioca su ostali bračni drug, sin iz prvog braka bračnog druga, roditelji, brat i sestra (oboje po ocu).</a:t>
            </a:r>
          </a:p>
          <a:p>
            <a:pPr eaLnBrk="1" hangingPunct="1">
              <a:lnSpc>
                <a:spcPct val="90000"/>
              </a:lnSpc>
              <a:defRPr/>
            </a:pPr>
            <a:endParaRPr lang="hr-HR" b="1">
              <a:effectLst>
                <a:outerShdw blurRad="38100" dist="38100" dir="2700000" algn="tl">
                  <a:srgbClr val="C0C0C0"/>
                </a:outerShdw>
              </a:effectLst>
            </a:endParaRPr>
          </a:p>
          <a:p>
            <a:pPr eaLnBrk="1" hangingPunct="1">
              <a:lnSpc>
                <a:spcPct val="90000"/>
              </a:lnSpc>
              <a:defRPr/>
            </a:pPr>
            <a:r>
              <a:rPr lang="hr-HR" b="1">
                <a:effectLst>
                  <a:outerShdw blurRad="38100" dist="38100" dir="2700000" algn="tl">
                    <a:srgbClr val="C0C0C0"/>
                  </a:outerShdw>
                </a:effectLst>
              </a:rPr>
              <a:t>Majka je napustila ostavioca kada je bio dijete od četiri godine i nikada više nije bila sa njim u kontaktu.</a:t>
            </a:r>
          </a:p>
          <a:p>
            <a:pPr eaLnBrk="1" hangingPunct="1">
              <a:lnSpc>
                <a:spcPct val="90000"/>
              </a:lnSpc>
              <a:defRPr/>
            </a:pPr>
            <a:endParaRPr lang="hr-HR" b="1">
              <a:effectLst>
                <a:outerShdw blurRad="38100" dist="38100" dir="2700000" algn="tl">
                  <a:srgbClr val="C0C0C0"/>
                </a:outerShdw>
              </a:effectLst>
            </a:endParaRPr>
          </a:p>
          <a:p>
            <a:pPr eaLnBrk="1" hangingPunct="1">
              <a:lnSpc>
                <a:spcPct val="90000"/>
              </a:lnSpc>
              <a:defRPr/>
            </a:pPr>
            <a:r>
              <a:rPr lang="hr-HR" b="1">
                <a:effectLst>
                  <a:outerShdw blurRad="38100" dist="38100" dir="2700000" algn="tl">
                    <a:srgbClr val="C0C0C0"/>
                  </a:outerShdw>
                </a:effectLst>
              </a:rPr>
              <a:t>Kako podijeliti zaostavštinu?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9A18903F-B9E6-4B5D-9FA6-B242A34DD6D6}"/>
              </a:ext>
            </a:extLst>
          </p:cNvPr>
          <p:cNvSpPr>
            <a:spLocks noGrp="1" noChangeArrowheads="1"/>
          </p:cNvSpPr>
          <p:nvPr>
            <p:ph type="title"/>
          </p:nvPr>
        </p:nvSpPr>
        <p:spPr>
          <a:xfrm>
            <a:off x="1981200" y="274639"/>
            <a:ext cx="8229600" cy="777875"/>
          </a:xfrm>
        </p:spPr>
        <p:txBody>
          <a:bodyPr/>
          <a:lstStyle/>
          <a:p>
            <a:pPr eaLnBrk="1" hangingPunct="1">
              <a:defRPr/>
            </a:pPr>
            <a:r>
              <a:rPr lang="hr-HR" sz="3200" b="1">
                <a:solidFill>
                  <a:srgbClr val="FF0000"/>
                </a:solidFill>
                <a:effectLst>
                  <a:outerShdw blurRad="38100" dist="38100" dir="2700000" algn="tl">
                    <a:srgbClr val="C0C0C0"/>
                  </a:outerShdw>
                </a:effectLst>
              </a:rPr>
              <a:t>Zakonsko nasljeđivanje -vježba</a:t>
            </a:r>
          </a:p>
        </p:txBody>
      </p:sp>
      <p:sp>
        <p:nvSpPr>
          <p:cNvPr id="23555" name="Rectangle 3">
            <a:extLst>
              <a:ext uri="{FF2B5EF4-FFF2-40B4-BE49-F238E27FC236}">
                <a16:creationId xmlns:a16="http://schemas.microsoft.com/office/drawing/2014/main" id="{5ACA2057-2EF7-4439-9062-6E9FAC033C3C}"/>
              </a:ext>
            </a:extLst>
          </p:cNvPr>
          <p:cNvSpPr>
            <a:spLocks noGrp="1" noChangeArrowheads="1"/>
          </p:cNvSpPr>
          <p:nvPr>
            <p:ph type="body" idx="1"/>
          </p:nvPr>
        </p:nvSpPr>
        <p:spPr/>
        <p:txBody>
          <a:bodyPr/>
          <a:lstStyle/>
          <a:p>
            <a:pPr eaLnBrk="1" hangingPunct="1">
              <a:lnSpc>
                <a:spcPct val="90000"/>
              </a:lnSpc>
              <a:defRPr/>
            </a:pPr>
            <a:r>
              <a:rPr lang="hr-HR" b="1">
                <a:effectLst>
                  <a:outerShdw blurRad="38100" dist="38100" dir="2700000" algn="tl">
                    <a:srgbClr val="C0C0C0"/>
                  </a:outerShdw>
                </a:effectLst>
              </a:rPr>
              <a:t>Iza ostavioca su ostali djed po majci i njegova kćerka, baka po ocu i njen sin (stric/amidža). Amidža ima dvoje djece.</a:t>
            </a:r>
          </a:p>
          <a:p>
            <a:pPr eaLnBrk="1" hangingPunct="1">
              <a:lnSpc>
                <a:spcPct val="90000"/>
              </a:lnSpc>
              <a:defRPr/>
            </a:pPr>
            <a:endParaRPr lang="hr-HR" b="1">
              <a:effectLst>
                <a:outerShdw blurRad="38100" dist="38100" dir="2700000" algn="tl">
                  <a:srgbClr val="C0C0C0"/>
                </a:outerShdw>
              </a:effectLst>
            </a:endParaRPr>
          </a:p>
          <a:p>
            <a:pPr eaLnBrk="1" hangingPunct="1">
              <a:lnSpc>
                <a:spcPct val="90000"/>
              </a:lnSpc>
              <a:defRPr/>
            </a:pPr>
            <a:r>
              <a:rPr lang="hr-HR" b="1">
                <a:effectLst>
                  <a:outerShdw blurRad="38100" dist="38100" dir="2700000" algn="tl">
                    <a:srgbClr val="C0C0C0"/>
                  </a:outerShdw>
                </a:effectLst>
              </a:rPr>
              <a:t>Baka po ocu se odrekla u svoje ime, a njen sin je nedostojan za nasljeđivanje.</a:t>
            </a:r>
          </a:p>
          <a:p>
            <a:pPr eaLnBrk="1" hangingPunct="1">
              <a:lnSpc>
                <a:spcPct val="90000"/>
              </a:lnSpc>
              <a:defRPr/>
            </a:pPr>
            <a:endParaRPr lang="hr-HR" b="1">
              <a:effectLst>
                <a:outerShdw blurRad="38100" dist="38100" dir="2700000" algn="tl">
                  <a:srgbClr val="C0C0C0"/>
                </a:outerShdw>
              </a:effectLst>
            </a:endParaRPr>
          </a:p>
          <a:p>
            <a:pPr eaLnBrk="1" hangingPunct="1">
              <a:lnSpc>
                <a:spcPct val="90000"/>
              </a:lnSpc>
              <a:defRPr/>
            </a:pPr>
            <a:r>
              <a:rPr lang="hr-HR" b="1">
                <a:effectLst>
                  <a:outerShdw blurRad="38100" dist="38100" dir="2700000" algn="tl">
                    <a:srgbClr val="C0C0C0"/>
                  </a:outerShdw>
                </a:effectLst>
              </a:rPr>
              <a:t>Kako podijeliti zaostavštinu?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2606293-5116-4F96-9E32-3EFE22A9B9EB}"/>
              </a:ext>
            </a:extLst>
          </p:cNvPr>
          <p:cNvSpPr>
            <a:spLocks noGrp="1" noChangeArrowheads="1"/>
          </p:cNvSpPr>
          <p:nvPr>
            <p:ph type="title"/>
          </p:nvPr>
        </p:nvSpPr>
        <p:spPr/>
        <p:txBody>
          <a:bodyPr/>
          <a:lstStyle/>
          <a:p>
            <a:pPr eaLnBrk="1" hangingPunct="1"/>
            <a:endParaRPr lang="en-US" altLang="sr-Latn-RS"/>
          </a:p>
        </p:txBody>
      </p:sp>
      <p:sp>
        <p:nvSpPr>
          <p:cNvPr id="27651" name="Rectangle 3">
            <a:extLst>
              <a:ext uri="{FF2B5EF4-FFF2-40B4-BE49-F238E27FC236}">
                <a16:creationId xmlns:a16="http://schemas.microsoft.com/office/drawing/2014/main" id="{2D1A3236-F875-41BF-BF83-DF51C8140337}"/>
              </a:ext>
            </a:extLst>
          </p:cNvPr>
          <p:cNvSpPr>
            <a:spLocks noGrp="1" noChangeArrowheads="1"/>
          </p:cNvSpPr>
          <p:nvPr>
            <p:ph type="body" idx="1"/>
          </p:nvPr>
        </p:nvSpPr>
        <p:spPr/>
        <p:txBody>
          <a:bodyPr/>
          <a:lstStyle/>
          <a:p>
            <a:pPr eaLnBrk="1" hangingPunct="1"/>
            <a:r>
              <a:rPr lang="sl-SI" altLang="sr-Latn-RS"/>
              <a:t>Ostavilac nije sačinio testament. </a:t>
            </a:r>
            <a:r>
              <a:rPr lang="fr-FR" altLang="sr-Latn-RS"/>
              <a:t>On ima nanu (baku) sa majčine strane. Dedo (djed) sa majčini strane je umro prije ostavioca. Oni su imali jednog sina, dajđu (ujaka) ostavioca, koji je takođe umro prije stavioca i koji je imao troje djece. U trenutku smrti ostaioca bila je živa nana (baka) po ocu. Dedo (djed) po ocu je bio nedostojan za nasljeđivanje. Ostavilac je imao jednog amidžu (strica) i dvoje djece od drugog, ranije umrlog amidže (strica).</a:t>
            </a:r>
            <a:endParaRPr lang="de-DE" altLang="sr-Latn-R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40E1D2E-33F0-415F-9AD8-BCE57D74CDBB}"/>
              </a:ext>
            </a:extLst>
          </p:cNvPr>
          <p:cNvSpPr>
            <a:spLocks noGrp="1" noChangeArrowheads="1"/>
          </p:cNvSpPr>
          <p:nvPr>
            <p:ph type="title"/>
          </p:nvPr>
        </p:nvSpPr>
        <p:spPr/>
        <p:txBody>
          <a:bodyPr/>
          <a:lstStyle/>
          <a:p>
            <a:pPr eaLnBrk="1" hangingPunct="1"/>
            <a:endParaRPr lang="en-US" altLang="sr-Latn-RS"/>
          </a:p>
        </p:txBody>
      </p:sp>
      <p:sp>
        <p:nvSpPr>
          <p:cNvPr id="28675" name="Rectangle 3">
            <a:extLst>
              <a:ext uri="{FF2B5EF4-FFF2-40B4-BE49-F238E27FC236}">
                <a16:creationId xmlns:a16="http://schemas.microsoft.com/office/drawing/2014/main" id="{1CDC0EEC-3BAB-4E9E-B03C-BDCECBB29F73}"/>
              </a:ext>
            </a:extLst>
          </p:cNvPr>
          <p:cNvSpPr>
            <a:spLocks noGrp="1" noChangeArrowheads="1"/>
          </p:cNvSpPr>
          <p:nvPr>
            <p:ph type="body" idx="1"/>
          </p:nvPr>
        </p:nvSpPr>
        <p:spPr/>
        <p:txBody>
          <a:bodyPr/>
          <a:lstStyle/>
          <a:p>
            <a:pPr eaLnBrk="1" hangingPunct="1">
              <a:lnSpc>
                <a:spcPct val="90000"/>
              </a:lnSpc>
            </a:pPr>
            <a:r>
              <a:rPr lang="de-DE" altLang="sr-Latn-RS" sz="2400"/>
              <a:t>Ostavilac je odredio za života poklon u stvarima svome sinu iz prvog braka. Dogovorili su se da je time sin namiren i da neće postavljati zahtjeve u pogledu zaostavštine. Ovaj je sporazum sačinjen u propisanom obliku. Sin je umro 12.3. 2003, a imao je dvoje djece. Ostavilac je umro 5.8.2004. U trenutku smrti ostavilac je imao bračnog druga i dvoje djece. Sinovljeva djeca postavljaju zahtjev za jednu čevrtinu zaostavštine. Ostali nasljednici to osporavaju. Da li sinovljeva djeca imaju pravo na četvrtinu zaostavštine? Da li se sin mogao za života odreći nasljeđa, ako jeste, da li se to odnosi i na njegovu djecu? U slučaju ovog spora kako će postupiti ostavinski sud?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DEAFDBE-783B-4287-B046-7E025AC8C8B4}"/>
              </a:ext>
            </a:extLst>
          </p:cNvPr>
          <p:cNvSpPr>
            <a:spLocks noGrp="1" noChangeArrowheads="1"/>
          </p:cNvSpPr>
          <p:nvPr>
            <p:ph type="title"/>
          </p:nvPr>
        </p:nvSpPr>
        <p:spPr/>
        <p:txBody>
          <a:bodyPr/>
          <a:lstStyle/>
          <a:p>
            <a:pPr eaLnBrk="1" hangingPunct="1"/>
            <a:endParaRPr lang="en-US" altLang="sr-Latn-RS"/>
          </a:p>
        </p:txBody>
      </p:sp>
      <p:sp>
        <p:nvSpPr>
          <p:cNvPr id="29699" name="Rectangle 3">
            <a:extLst>
              <a:ext uri="{FF2B5EF4-FFF2-40B4-BE49-F238E27FC236}">
                <a16:creationId xmlns:a16="http://schemas.microsoft.com/office/drawing/2014/main" id="{32B22E65-3A60-4005-961E-62C556DC8B7E}"/>
              </a:ext>
            </a:extLst>
          </p:cNvPr>
          <p:cNvSpPr>
            <a:spLocks noGrp="1" noChangeArrowheads="1"/>
          </p:cNvSpPr>
          <p:nvPr>
            <p:ph type="body" idx="1"/>
          </p:nvPr>
        </p:nvSpPr>
        <p:spPr/>
        <p:txBody>
          <a:bodyPr/>
          <a:lstStyle/>
          <a:p>
            <a:pPr eaLnBrk="1" hangingPunct="1">
              <a:lnSpc>
                <a:spcPct val="90000"/>
              </a:lnSpc>
            </a:pPr>
            <a:r>
              <a:rPr lang="it-IT" altLang="sr-Latn-RS" sz="2400"/>
              <a:t>Ostavilac je umro neostavivši testament. </a:t>
            </a:r>
            <a:r>
              <a:rPr lang="pl-PL" altLang="sr-Latn-RS" sz="2400"/>
              <a:t>Iza njega su ostali bračni drug, dva sina, majka, brat, sestra, dvoje sestrine djece i polubrat po majci. Jedan sin je prijetnjom spriječo ostavioca da sačini testament. On je inače dugi niz godina živio i privređivao sa ostaviocem i svojom zaradom doprinosio povećanju ostaiočeve imovine. Drugi sin se odrekao nasljeđa. Sestra se takođe odrekla nasljeđa u svoje ime. Bračni drug je slabog imovinskog stanja i nesposoban za privređivanje. </a:t>
            </a:r>
          </a:p>
          <a:p>
            <a:pPr eaLnBrk="1" hangingPunct="1">
              <a:lnSpc>
                <a:spcPct val="90000"/>
              </a:lnSpc>
            </a:pPr>
            <a:r>
              <a:rPr lang="pl-PL" altLang="sr-Latn-RS" sz="2400"/>
              <a:t>Kako podijeliti zaostavštinu? Koje bi zahtjeve mogao postaviti bračni drug, a koje kćerka? Detaljno obrazložiti pravnu situaciju kao i rješenje</a:t>
            </a:r>
            <a:r>
              <a:rPr lang="de-DE" altLang="sr-Latn-RS" sz="240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FDBA1CB6C07544AB565AF2B26D4E92" ma:contentTypeVersion="10" ma:contentTypeDescription="Create a new document." ma:contentTypeScope="" ma:versionID="655d234414ad4f0a42fc3f859a33baca">
  <xsd:schema xmlns:xsd="http://www.w3.org/2001/XMLSchema" xmlns:xs="http://www.w3.org/2001/XMLSchema" xmlns:p="http://schemas.microsoft.com/office/2006/metadata/properties" xmlns:ns3="5b4a7a7f-1320-43dc-b9f8-70f8be41bd09" targetNamespace="http://schemas.microsoft.com/office/2006/metadata/properties" ma:root="true" ma:fieldsID="7e8aa504091e4a886a4f01a7499cee08" ns3:_="">
    <xsd:import namespace="5b4a7a7f-1320-43dc-b9f8-70f8be41bd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4a7a7f-1320-43dc-b9f8-70f8be41bd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3CF077-6717-418B-BC8B-ABD13EF810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4a7a7f-1320-43dc-b9f8-70f8be41b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D684F-8D4B-42A5-BF89-4F7209441893}">
  <ds:schemaRefs>
    <ds:schemaRef ds:uri="http://schemas.microsoft.com/sharepoint/v3/contenttype/forms"/>
  </ds:schemaRefs>
</ds:datastoreItem>
</file>

<file path=customXml/itemProps3.xml><?xml version="1.0" encoding="utf-8"?>
<ds:datastoreItem xmlns:ds="http://schemas.openxmlformats.org/officeDocument/2006/customXml" ds:itemID="{7DA8FDFD-D043-486E-A2FF-11F9BC48307F}">
  <ds:schemaRefs>
    <ds:schemaRef ds:uri="http://schemas.openxmlformats.org/package/2006/metadata/core-properties"/>
    <ds:schemaRef ds:uri="http://purl.org/dc/terms/"/>
    <ds:schemaRef ds:uri="http://purl.org/dc/dcmitype/"/>
    <ds:schemaRef ds:uri="http://www.w3.org/XML/1998/namespace"/>
    <ds:schemaRef ds:uri="http://schemas.microsoft.com/office/2006/documentManagement/types"/>
    <ds:schemaRef ds:uri="5b4a7a7f-1320-43dc-b9f8-70f8be41bd09"/>
    <ds:schemaRef ds:uri="http://purl.org/dc/elements/1.1/"/>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442</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Zakonsko nasljeđivanje  </vt:lpstr>
      <vt:lpstr>Zakonsko nasljeđivanje - vježba</vt:lpstr>
      <vt:lpstr>Zakonsko nasljeđivanje -vježba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Zakonsko nasljeđivanje  </dc:title>
  <dc:creator>Darja Softić Kadenić</dc:creator>
  <cp:lastModifiedBy>Darja Softić Kadenić</cp:lastModifiedBy>
  <cp:revision>1</cp:revision>
  <dcterms:created xsi:type="dcterms:W3CDTF">2020-04-01T12:41:59Z</dcterms:created>
  <dcterms:modified xsi:type="dcterms:W3CDTF">2020-04-01T12:42:23Z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0x01010030FDBA1CB6C07544AB565AF2B26D4E92</vt:lpwstr>
  </property>
</Properties>
</file>