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4" r:id="rId6"/>
    <p:sldId id="282" r:id="rId7"/>
    <p:sldId id="281" r:id="rId8"/>
    <p:sldId id="283" r:id="rId9"/>
    <p:sldId id="284" r:id="rId10"/>
    <p:sldId id="28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7B344B-1DDD-49EF-A6F1-03916CA4E5E1}" v="4" dt="2020-04-10T08:18:55.8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ja Softić Kadenić" userId="342bfafb-8400-4c53-8001-ae48fb38cf42" providerId="ADAL" clId="{8CC48DCD-F24F-4CB5-B1EA-BB613F2BA4AA}"/>
    <pc:docChg chg="custSel addSld delSld modSld">
      <pc:chgData name="Darja Softić Kadenić" userId="342bfafb-8400-4c53-8001-ae48fb38cf42" providerId="ADAL" clId="{8CC48DCD-F24F-4CB5-B1EA-BB613F2BA4AA}" dt="2020-04-10T08:21:47.583" v="3517" actId="20577"/>
      <pc:docMkLst>
        <pc:docMk/>
      </pc:docMkLst>
      <pc:sldChg chg="modSp">
        <pc:chgData name="Darja Softić Kadenić" userId="342bfafb-8400-4c53-8001-ae48fb38cf42" providerId="ADAL" clId="{8CC48DCD-F24F-4CB5-B1EA-BB613F2BA4AA}" dt="2020-04-10T08:09:23.292" v="1762" actId="20577"/>
        <pc:sldMkLst>
          <pc:docMk/>
          <pc:sldMk cId="0" sldId="274"/>
        </pc:sldMkLst>
        <pc:spChg chg="mod">
          <ac:chgData name="Darja Softić Kadenić" userId="342bfafb-8400-4c53-8001-ae48fb38cf42" providerId="ADAL" clId="{8CC48DCD-F24F-4CB5-B1EA-BB613F2BA4AA}" dt="2020-04-10T08:09:23.292" v="1762" actId="20577"/>
          <ac:spMkLst>
            <pc:docMk/>
            <pc:sldMk cId="0" sldId="274"/>
            <ac:spMk id="22530" creationId="{22166DDE-0C60-4761-8311-2D827F4CC112}"/>
          </ac:spMkLst>
        </pc:spChg>
      </pc:sldChg>
      <pc:sldChg chg="del">
        <pc:chgData name="Darja Softić Kadenić" userId="342bfafb-8400-4c53-8001-ae48fb38cf42" providerId="ADAL" clId="{8CC48DCD-F24F-4CB5-B1EA-BB613F2BA4AA}" dt="2020-04-10T07:46:38.347" v="0" actId="2696"/>
        <pc:sldMkLst>
          <pc:docMk/>
          <pc:sldMk cId="0" sldId="275"/>
        </pc:sldMkLst>
      </pc:sldChg>
      <pc:sldChg chg="del">
        <pc:chgData name="Darja Softić Kadenić" userId="342bfafb-8400-4c53-8001-ae48fb38cf42" providerId="ADAL" clId="{8CC48DCD-F24F-4CB5-B1EA-BB613F2BA4AA}" dt="2020-04-10T07:46:38.372" v="1" actId="2696"/>
        <pc:sldMkLst>
          <pc:docMk/>
          <pc:sldMk cId="0" sldId="279"/>
        </pc:sldMkLst>
      </pc:sldChg>
      <pc:sldChg chg="del">
        <pc:chgData name="Darja Softić Kadenić" userId="342bfafb-8400-4c53-8001-ae48fb38cf42" providerId="ADAL" clId="{8CC48DCD-F24F-4CB5-B1EA-BB613F2BA4AA}" dt="2020-04-10T07:46:38.401" v="2" actId="2696"/>
        <pc:sldMkLst>
          <pc:docMk/>
          <pc:sldMk cId="0" sldId="280"/>
        </pc:sldMkLst>
      </pc:sldChg>
      <pc:sldChg chg="modSp">
        <pc:chgData name="Darja Softić Kadenić" userId="342bfafb-8400-4c53-8001-ae48fb38cf42" providerId="ADAL" clId="{8CC48DCD-F24F-4CB5-B1EA-BB613F2BA4AA}" dt="2020-04-10T08:09:13.487" v="1723" actId="20577"/>
        <pc:sldMkLst>
          <pc:docMk/>
          <pc:sldMk cId="0" sldId="281"/>
        </pc:sldMkLst>
        <pc:spChg chg="mod">
          <ac:chgData name="Darja Softić Kadenić" userId="342bfafb-8400-4c53-8001-ae48fb38cf42" providerId="ADAL" clId="{8CC48DCD-F24F-4CB5-B1EA-BB613F2BA4AA}" dt="2020-04-10T08:09:13.487" v="1723" actId="20577"/>
          <ac:spMkLst>
            <pc:docMk/>
            <pc:sldMk cId="0" sldId="281"/>
            <ac:spMk id="29698" creationId="{EDEAFDBE-783B-4287-B046-7E025AC8C8B4}"/>
          </ac:spMkLst>
        </pc:spChg>
        <pc:spChg chg="mod">
          <ac:chgData name="Darja Softić Kadenić" userId="342bfafb-8400-4c53-8001-ae48fb38cf42" providerId="ADAL" clId="{8CC48DCD-F24F-4CB5-B1EA-BB613F2BA4AA}" dt="2020-04-10T08:00:19.675" v="543" actId="20577"/>
          <ac:spMkLst>
            <pc:docMk/>
            <pc:sldMk cId="0" sldId="281"/>
            <ac:spMk id="29699" creationId="{32B22E65-3A60-4005-961E-62C556DC8B7E}"/>
          </ac:spMkLst>
        </pc:spChg>
      </pc:sldChg>
      <pc:sldChg chg="modSp add">
        <pc:chgData name="Darja Softić Kadenić" userId="342bfafb-8400-4c53-8001-ae48fb38cf42" providerId="ADAL" clId="{8CC48DCD-F24F-4CB5-B1EA-BB613F2BA4AA}" dt="2020-04-10T07:50:44.688" v="533" actId="20577"/>
        <pc:sldMkLst>
          <pc:docMk/>
          <pc:sldMk cId="2803412804" sldId="282"/>
        </pc:sldMkLst>
        <pc:spChg chg="mod">
          <ac:chgData name="Darja Softić Kadenić" userId="342bfafb-8400-4c53-8001-ae48fb38cf42" providerId="ADAL" clId="{8CC48DCD-F24F-4CB5-B1EA-BB613F2BA4AA}" dt="2020-04-10T07:48:40.748" v="13" actId="20577"/>
          <ac:spMkLst>
            <pc:docMk/>
            <pc:sldMk cId="2803412804" sldId="282"/>
            <ac:spMk id="2" creationId="{59F3E18F-12B4-4D0C-BD27-EE16CDF4F43A}"/>
          </ac:spMkLst>
        </pc:spChg>
        <pc:spChg chg="mod">
          <ac:chgData name="Darja Softić Kadenić" userId="342bfafb-8400-4c53-8001-ae48fb38cf42" providerId="ADAL" clId="{8CC48DCD-F24F-4CB5-B1EA-BB613F2BA4AA}" dt="2020-04-10T07:50:44.688" v="533" actId="20577"/>
          <ac:spMkLst>
            <pc:docMk/>
            <pc:sldMk cId="2803412804" sldId="282"/>
            <ac:spMk id="3" creationId="{D7C505C5-52A3-4E65-85E8-6D0E9E48F2D4}"/>
          </ac:spMkLst>
        </pc:spChg>
      </pc:sldChg>
      <pc:sldChg chg="modSp add">
        <pc:chgData name="Darja Softić Kadenić" userId="342bfafb-8400-4c53-8001-ae48fb38cf42" providerId="ADAL" clId="{8CC48DCD-F24F-4CB5-B1EA-BB613F2BA4AA}" dt="2020-04-10T08:07:53.515" v="1714" actId="20577"/>
        <pc:sldMkLst>
          <pc:docMk/>
          <pc:sldMk cId="3691807075" sldId="283"/>
        </pc:sldMkLst>
        <pc:spChg chg="mod">
          <ac:chgData name="Darja Softić Kadenić" userId="342bfafb-8400-4c53-8001-ae48fb38cf42" providerId="ADAL" clId="{8CC48DCD-F24F-4CB5-B1EA-BB613F2BA4AA}" dt="2020-04-10T08:00:26.315" v="552" actId="20577"/>
          <ac:spMkLst>
            <pc:docMk/>
            <pc:sldMk cId="3691807075" sldId="283"/>
            <ac:spMk id="2" creationId="{54CC7230-42F5-48BB-8CC4-EF060C17D7D1}"/>
          </ac:spMkLst>
        </pc:spChg>
        <pc:spChg chg="mod">
          <ac:chgData name="Darja Softić Kadenić" userId="342bfafb-8400-4c53-8001-ae48fb38cf42" providerId="ADAL" clId="{8CC48DCD-F24F-4CB5-B1EA-BB613F2BA4AA}" dt="2020-04-10T08:07:53.515" v="1714" actId="20577"/>
          <ac:spMkLst>
            <pc:docMk/>
            <pc:sldMk cId="3691807075" sldId="283"/>
            <ac:spMk id="3" creationId="{4473E141-9937-47C2-AD3B-FC63B6EC32CB}"/>
          </ac:spMkLst>
        </pc:spChg>
      </pc:sldChg>
      <pc:sldChg chg="modSp add">
        <pc:chgData name="Darja Softić Kadenić" userId="342bfafb-8400-4c53-8001-ae48fb38cf42" providerId="ADAL" clId="{8CC48DCD-F24F-4CB5-B1EA-BB613F2BA4AA}" dt="2020-04-10T08:16:20.219" v="2777" actId="20577"/>
        <pc:sldMkLst>
          <pc:docMk/>
          <pc:sldMk cId="3831831505" sldId="284"/>
        </pc:sldMkLst>
        <pc:spChg chg="mod">
          <ac:chgData name="Darja Softić Kadenić" userId="342bfafb-8400-4c53-8001-ae48fb38cf42" providerId="ADAL" clId="{8CC48DCD-F24F-4CB5-B1EA-BB613F2BA4AA}" dt="2020-04-10T08:09:28.828" v="1771" actId="20577"/>
          <ac:spMkLst>
            <pc:docMk/>
            <pc:sldMk cId="3831831505" sldId="284"/>
            <ac:spMk id="2" creationId="{BDB86D1B-C6ED-4B24-8F1D-D5DCF62D1E24}"/>
          </ac:spMkLst>
        </pc:spChg>
        <pc:spChg chg="mod">
          <ac:chgData name="Darja Softić Kadenić" userId="342bfafb-8400-4c53-8001-ae48fb38cf42" providerId="ADAL" clId="{8CC48DCD-F24F-4CB5-B1EA-BB613F2BA4AA}" dt="2020-04-10T08:16:20.219" v="2777" actId="20577"/>
          <ac:spMkLst>
            <pc:docMk/>
            <pc:sldMk cId="3831831505" sldId="284"/>
            <ac:spMk id="3" creationId="{95E6DE15-79D1-48E5-89A6-6DB996A0E5E3}"/>
          </ac:spMkLst>
        </pc:spChg>
      </pc:sldChg>
      <pc:sldChg chg="modSp add">
        <pc:chgData name="Darja Softić Kadenić" userId="342bfafb-8400-4c53-8001-ae48fb38cf42" providerId="ADAL" clId="{8CC48DCD-F24F-4CB5-B1EA-BB613F2BA4AA}" dt="2020-04-10T08:21:47.583" v="3517" actId="20577"/>
        <pc:sldMkLst>
          <pc:docMk/>
          <pc:sldMk cId="3312252839" sldId="285"/>
        </pc:sldMkLst>
        <pc:spChg chg="mod">
          <ac:chgData name="Darja Softić Kadenić" userId="342bfafb-8400-4c53-8001-ae48fb38cf42" providerId="ADAL" clId="{8CC48DCD-F24F-4CB5-B1EA-BB613F2BA4AA}" dt="2020-04-10T08:19:00.187" v="2786" actId="20577"/>
          <ac:spMkLst>
            <pc:docMk/>
            <pc:sldMk cId="3312252839" sldId="285"/>
            <ac:spMk id="2" creationId="{BFD59ECA-7A3A-485C-BB70-9ABDC501B909}"/>
          </ac:spMkLst>
        </pc:spChg>
        <pc:spChg chg="mod">
          <ac:chgData name="Darja Softić Kadenić" userId="342bfafb-8400-4c53-8001-ae48fb38cf42" providerId="ADAL" clId="{8CC48DCD-F24F-4CB5-B1EA-BB613F2BA4AA}" dt="2020-04-10T08:21:47.583" v="3517" actId="20577"/>
          <ac:spMkLst>
            <pc:docMk/>
            <pc:sldMk cId="3312252839" sldId="285"/>
            <ac:spMk id="3" creationId="{F6056BA8-DF54-4DB3-875C-F23C50FAC2D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303E7-C7F8-4F77-88EB-83C57FFFF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BE83F9-4FC1-4D40-B918-902208F4FF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CC0E2-7F3F-47D2-9418-0C4814248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D9F6-4B79-4D76-8CE9-750C94187549}" type="datetimeFigureOut">
              <a:rPr lang="bs-Latn-BA" smtClean="0"/>
              <a:t>10.4.2020.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11154-EE57-4D42-95C8-4FE8A9B02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02E7E-2932-4686-AAE5-2AFA9AC76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C8F3-4904-4DEF-B348-5CCE72AACC4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083238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2D739-E843-4CD4-9739-D2DDDF5CE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B81686-6AC5-43E6-8155-E6B146D60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2EDC3-95C3-4827-A452-BAE5FEC06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D9F6-4B79-4D76-8CE9-750C94187549}" type="datetimeFigureOut">
              <a:rPr lang="bs-Latn-BA" smtClean="0"/>
              <a:t>10.4.2020.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056C0-FE70-4FD3-91C6-CB35FA7CA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FB1E5-1873-448D-A882-B095EF032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C8F3-4904-4DEF-B348-5CCE72AACC4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2482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33D039-2A5D-4B91-99E7-C1B9417025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229838-336E-43ED-87D7-AF927576C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41F76-25DC-4501-B539-E1863D60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D9F6-4B79-4D76-8CE9-750C94187549}" type="datetimeFigureOut">
              <a:rPr lang="bs-Latn-BA" smtClean="0"/>
              <a:t>10.4.2020.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E0C21-1FD1-4D37-B97E-7530028CD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5441B-6568-434B-8DE8-EF53A73D5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C8F3-4904-4DEF-B348-5CCE72AACC4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439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9F827-F9EE-4986-A50C-B089811BA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8CAEC-F1C1-4CD5-8319-E52DBF025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E395B-3BC9-4A83-8E34-3E0C0605D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D9F6-4B79-4D76-8CE9-750C94187549}" type="datetimeFigureOut">
              <a:rPr lang="bs-Latn-BA" smtClean="0"/>
              <a:t>10.4.2020.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B87DB-1187-4F87-8E53-A3542A6C6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E0CC6-B4E7-4F20-9E5C-1BA0C3E88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C8F3-4904-4DEF-B348-5CCE72AACC4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6112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A67DD-95E4-463F-8289-3F4A3D41E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EAD734-E48F-4512-8060-DCF69C4C0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E8F8C-2FB6-409C-B597-92720389D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D9F6-4B79-4D76-8CE9-750C94187549}" type="datetimeFigureOut">
              <a:rPr lang="bs-Latn-BA" smtClean="0"/>
              <a:t>10.4.2020.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5C218-C524-4436-90F1-BAD07ECB2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4D88D-37C6-42D7-97EE-D1AB31947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C8F3-4904-4DEF-B348-5CCE72AACC4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3319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EC05-A662-423D-8CB9-4E0777F59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0ED09-8401-4F28-AC00-C459F38AF5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37A1BB-BD4E-40BD-A0C9-9A341C61B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0188F3-236C-4FC7-A12D-E4DEA08F1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D9F6-4B79-4D76-8CE9-750C94187549}" type="datetimeFigureOut">
              <a:rPr lang="bs-Latn-BA" smtClean="0"/>
              <a:t>10.4.2020.</a:t>
            </a:fld>
            <a:endParaRPr lang="bs-Latn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20725C-C51F-409F-B191-BD3E4EAC9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B61763-52FF-4B24-98B8-2B192A060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C8F3-4904-4DEF-B348-5CCE72AACC4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9531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12E96-B0AA-4D26-A3B9-98D0A0617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90BE9-8825-4B17-A8ED-021EC0E2E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4B2D59-3861-43F7-B3B0-CDE3ADF1D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615B88-47B7-4706-ADF0-D7165F7EFD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C8EBB4-E0FC-4F59-9F72-639B697EAF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E46D7F-AE90-4125-BF74-1412FD453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D9F6-4B79-4D76-8CE9-750C94187549}" type="datetimeFigureOut">
              <a:rPr lang="bs-Latn-BA" smtClean="0"/>
              <a:t>10.4.2020.</a:t>
            </a:fld>
            <a:endParaRPr lang="bs-Latn-B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8AE5F6-F412-4B0C-9F9F-926A38AE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8D65B7-08E8-420B-B024-A58E6F1C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C8F3-4904-4DEF-B348-5CCE72AACC4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36143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5AC50-616D-4F7F-A44D-9C1489E1B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0A523A-1793-4523-80B9-68BEAC38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D9F6-4B79-4D76-8CE9-750C94187549}" type="datetimeFigureOut">
              <a:rPr lang="bs-Latn-BA" smtClean="0"/>
              <a:t>10.4.2020.</a:t>
            </a:fld>
            <a:endParaRPr lang="bs-Latn-B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BFA9E4-D979-4C2E-8760-B57DA25C8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BFD337-FC89-40EA-BB63-B26264644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C8F3-4904-4DEF-B348-5CCE72AACC4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26291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46C463-92A7-45B2-8712-9AD40A577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D9F6-4B79-4D76-8CE9-750C94187549}" type="datetimeFigureOut">
              <a:rPr lang="bs-Latn-BA" smtClean="0"/>
              <a:t>10.4.2020.</a:t>
            </a:fld>
            <a:endParaRPr lang="bs-Latn-B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C388B2-407F-451A-9B87-AB63F49A9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7CCA1-A9D4-46BD-87E8-48D1F7AED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C8F3-4904-4DEF-B348-5CCE72AACC4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96716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2E8D0-84E5-4671-9D8F-071D3D2B5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7C011-7688-4929-9C72-B8CAFAA3A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FC09E7-DC59-42DA-932A-FFDF5480E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74CC77-851D-4D0D-A548-031FA1824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D9F6-4B79-4D76-8CE9-750C94187549}" type="datetimeFigureOut">
              <a:rPr lang="bs-Latn-BA" smtClean="0"/>
              <a:t>10.4.2020.</a:t>
            </a:fld>
            <a:endParaRPr lang="bs-Latn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45FFC-FF77-4C4A-B622-A78BE891D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217BD2-B4AF-4C69-A32D-F05F02106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C8F3-4904-4DEF-B348-5CCE72AACC4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145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3DCCD-45F0-431E-8ED8-B377CEA4A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9B5E0-1EE8-4FFF-8AF1-9B87AA46A8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6B0D0-1B38-40C5-8417-DF435298E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89E899-9ADA-4961-B577-F6A2A0440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D9F6-4B79-4D76-8CE9-750C94187549}" type="datetimeFigureOut">
              <a:rPr lang="bs-Latn-BA" smtClean="0"/>
              <a:t>10.4.2020.</a:t>
            </a:fld>
            <a:endParaRPr lang="bs-Latn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2C9E27-6C7E-40CF-8859-D09E0DF90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8661D-4ABB-4E26-973C-96D3CE006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C8F3-4904-4DEF-B348-5CCE72AACC4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9375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2448EE-6F02-48C2-872E-0834983CA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AA6F8-61EB-4CCF-BB79-B4DB3C94C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07350-1BCE-4913-8573-6030043F4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DD9F6-4B79-4D76-8CE9-750C94187549}" type="datetimeFigureOut">
              <a:rPr lang="bs-Latn-BA" smtClean="0"/>
              <a:t>10.4.2020.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50669-DF99-408C-A3BE-33B651826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D0B4E-E317-419A-8EDF-501D403F5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FC8F3-4904-4DEF-B348-5CCE72AACC4C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027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51157-B7BA-400A-9FB0-666F3F47F1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/>
              <a:t>Zakonsko nasljeđivanje</a:t>
            </a:r>
            <a:br>
              <a:rPr lang="bs-Latn-BA" dirty="0"/>
            </a:br>
            <a:r>
              <a:rPr lang="bs-Latn-BA" dirty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54D7BD-5A61-4790-887F-CD2CD023D6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/>
              <a:t>Zadaci za vježbu</a:t>
            </a:r>
          </a:p>
        </p:txBody>
      </p:sp>
    </p:spTree>
    <p:extLst>
      <p:ext uri="{BB962C8B-B14F-4D97-AF65-F5344CB8AC3E}">
        <p14:creationId xmlns:p14="http://schemas.microsoft.com/office/powerpoint/2010/main" val="1878718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2166DDE-0C60-4761-8311-2D827F4CC1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Vježba 1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F196E5C-61D7-445E-89F4-486930D5F4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b="1">
                <a:effectLst>
                  <a:outerShdw blurRad="38100" dist="38100" dir="2700000" algn="tl">
                    <a:srgbClr val="C0C0C0"/>
                  </a:outerShdw>
                </a:effectLst>
              </a:rPr>
              <a:t>Iza ostavioca su ostali bračni drug, sin iz prvog braka bračnog druga, roditelji, brat i sestra (oboje po ocu).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r-HR" b="1">
                <a:effectLst>
                  <a:outerShdw blurRad="38100" dist="38100" dir="2700000" algn="tl">
                    <a:srgbClr val="C0C0C0"/>
                  </a:outerShdw>
                </a:effectLst>
              </a:rPr>
              <a:t>Majka je napustila ostavioca kada je bio dijete od četiri godine i nikada više nije bila sa njim u kontaktu.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r-HR" b="1">
                <a:effectLst>
                  <a:outerShdw blurRad="38100" dist="38100" dir="2700000" algn="tl">
                    <a:srgbClr val="C0C0C0"/>
                  </a:outerShdw>
                </a:effectLst>
              </a:rPr>
              <a:t>Kako podijeliti zaostavštinu?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3E18F-12B4-4D0C-BD27-EE16CDF4F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Rješenje: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505C5-52A3-4E65-85E8-6D0E9E48F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BD prelazi u 2. red, dobija ½. Njegovo dijete iz prvog braka nije ostaviočevo dijete i ne nasljeđuje </a:t>
            </a:r>
          </a:p>
          <a:p>
            <a:r>
              <a:rPr lang="bs-Latn-BA" dirty="0"/>
              <a:t>Otac i majka bi dijelili drugu polovinu u drugom nasljednom redu. Majka je međutim nedostojna. Pošto nema svoje djece, nema ju ko predstavljati. Primjenjuje se pravo priraštaja  - njena ¼ prirasta očevoj ¼. Otac tako nasljeđuje ½. </a:t>
            </a:r>
          </a:p>
          <a:p>
            <a:r>
              <a:rPr lang="bs-Latn-BA" dirty="0"/>
              <a:t>Očeva djeca (brat i sestra ostavioca) ne nasljeđuju jer je njihov predak živ, dostojan i nije se odrekao. </a:t>
            </a:r>
          </a:p>
          <a:p>
            <a:r>
              <a:rPr lang="bs-Latn-BA" dirty="0"/>
              <a:t>ZN su: BD ½, Otac ½. </a:t>
            </a:r>
          </a:p>
        </p:txBody>
      </p:sp>
    </p:spTree>
    <p:extLst>
      <p:ext uri="{BB962C8B-B14F-4D97-AF65-F5344CB8AC3E}">
        <p14:creationId xmlns:p14="http://schemas.microsoft.com/office/powerpoint/2010/main" val="2803412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DEAFDBE-783B-4287-B046-7E025AC8C8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s-Latn-BA" altLang="sr-Latn-RS" dirty="0"/>
              <a:t>Vježba 2</a:t>
            </a:r>
            <a:endParaRPr lang="en-US" altLang="sr-Latn-RS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2B22E65-3A60-4005-961E-62C556DC8B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sr-Latn-RS" sz="2400" dirty="0"/>
              <a:t>Ostavilac je umro neostavivši testament. </a:t>
            </a:r>
            <a:r>
              <a:rPr lang="pl-PL" altLang="sr-Latn-RS" sz="2400" dirty="0"/>
              <a:t>Iza njega su ostali bračni drug, dva sina, majka, brat, sestra, dvoje sestrine djece i polubrat po majci. Jedan sin je prijetnjom spriječo ostavioca da sačini testament. On je inače dugi niz godina živio i privređivao sa ostaviocem i svojom zaradom doprinosio povećanju ostaiočeve imovine. Drugi sin se odrekao nasljeđa. Sestra se takođe odrekla nasljeđa u svoje ime. Bračni drug je slabog imovinskog stanja i nesposoban za privređivanje.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sr-Latn-RS" sz="2400" dirty="0"/>
              <a:t>Kako podijeliti zaostavštinu? Koje bi zahtjeve mogao postaviti bračni drug, a koje sin? Detaljno obrazložiti pravnu situaciju kao i rješenje</a:t>
            </a:r>
            <a:r>
              <a:rPr lang="de-DE" altLang="sr-Latn-RS" sz="2400" dirty="0"/>
              <a:t> </a:t>
            </a:r>
            <a:endParaRPr lang="bs-Latn-BA" altLang="sr-Latn-RS" sz="2400" dirty="0"/>
          </a:p>
          <a:p>
            <a:pPr eaLnBrk="1" hangingPunct="1">
              <a:lnSpc>
                <a:spcPct val="90000"/>
              </a:lnSpc>
            </a:pPr>
            <a:endParaRPr lang="de-DE" altLang="sr-Latn-R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C7230-42F5-48BB-8CC4-EF060C17D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Rješenje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3E141-9937-47C2-AD3B-FC63B6EC3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s-Latn-BA" dirty="0"/>
              <a:t>Iza ostavioca su ostali BD i dva sina što nas upućuje na to da se nasljeđuje u prvom zakonskom nasljednom redu, ali jedan sin je nedostojan, drugi se odrekao, a nema potomaka. Time bi BD bio sam u 1. redu. Nasljeđuju nasljednici drugog reda. BD prelazi u 2. red i dobija ½.</a:t>
            </a:r>
          </a:p>
          <a:p>
            <a:r>
              <a:rPr lang="bs-Latn-BA" dirty="0"/>
              <a:t>Ostatak bi se dijelio između oca i majke (po ¼). Majka dobija svoju ¼. Otac nije živ. Njegova ¼ se po pravu predstavljanja dijeli između njegovih potomaka. Imamo brata i sestru ostavioca koji bi dobili po 1/8, ali sestra se odrekla sa užim dejstvom pa njen dio (1/8) ide njenoj djeci na jednake dijelove. Djeca od sestre dobijaju po 1/16. </a:t>
            </a:r>
          </a:p>
          <a:p>
            <a:r>
              <a:rPr lang="bs-Latn-BA" dirty="0"/>
              <a:t>Sin koji je nedostojan na privređivao je i doprinio povećanju ostaviočeve imovine ima pravo zahtijevati izdvajanje doprinosa prije formiranja zaostavštine bez obzira na nedostojnost</a:t>
            </a:r>
          </a:p>
          <a:p>
            <a:r>
              <a:rPr lang="bs-Latn-BA" dirty="0"/>
              <a:t>BD koji je u oskudici ima pravo od suda zahtijevati povećanje svog nasljednog dijela na račun ostalih nasljednika ili pak cijelu zaostavštinu (čl 26. ZN FBIH)</a:t>
            </a:r>
          </a:p>
        </p:txBody>
      </p:sp>
    </p:spTree>
    <p:extLst>
      <p:ext uri="{BB962C8B-B14F-4D97-AF65-F5344CB8AC3E}">
        <p14:creationId xmlns:p14="http://schemas.microsoft.com/office/powerpoint/2010/main" val="3691807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86D1B-C6ED-4B24-8F1D-D5DCF62D1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Vježba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6DE15-79D1-48E5-89A6-6DB996A0E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Ostaviteljica je ostavila testament kojim je svu svoju imovinu ostavila svom sinu iz prvog braka. Zajednica života sa BD je prestala sporazumno, nakon čega je ostaviteljica zasnovala vanbračnu zajednicu i dobila kćerku. Ta kćerka je pokušala uništiti testament nakon što je saznala da je njen polubrat imenovan kao jedini nasljednik.  Ostaviteljica je stradala u saobraćajnoj nesreći, u autu s njom je bio njen sin koji je također stradao. </a:t>
            </a:r>
          </a:p>
          <a:p>
            <a:r>
              <a:rPr lang="bs-Latn-BA" dirty="0"/>
              <a:t>Ostaviteljica je imala i oca i dvije sestričine. 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831831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59ECA-7A3A-485C-BB70-9ABDC501B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Rješenje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56BA8-DF54-4DB3-875C-F23C50FAC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Iako imamo testament naslijedit će se po pravilima zakonskog nasljeđivanja jer testamentarni nasljednik nije doživio momenat delacije (ostaviteljica i sin su komorijenti, međusobno se ne nasljeđuju). </a:t>
            </a:r>
          </a:p>
          <a:p>
            <a:r>
              <a:rPr lang="bs-Latn-BA" dirty="0"/>
              <a:t>BD ne nasljeđuje jer je zajednica života prestala sporazumno. Vanbračna zajednica ne postoji u smislu PZ, jer brak nije razveden. </a:t>
            </a:r>
          </a:p>
          <a:p>
            <a:r>
              <a:rPr lang="bs-Latn-BA" dirty="0"/>
              <a:t>Kćerka je nedostojna. Nema nasljednika u prvom nasljednom redu</a:t>
            </a:r>
          </a:p>
          <a:p>
            <a:r>
              <a:rPr lang="bs-Latn-BA" dirty="0"/>
              <a:t>Nasljeđuje otac ½. Majka nije živa, također nemamo braću ili sestre, ali imamo sestrične koje mogu naslijediti majkin dio po pravu predstavljanja, svaka po ¼. </a:t>
            </a:r>
          </a:p>
        </p:txBody>
      </p:sp>
    </p:spTree>
    <p:extLst>
      <p:ext uri="{BB962C8B-B14F-4D97-AF65-F5344CB8AC3E}">
        <p14:creationId xmlns:p14="http://schemas.microsoft.com/office/powerpoint/2010/main" val="3312252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FDBA1CB6C07544AB565AF2B26D4E92" ma:contentTypeVersion="10" ma:contentTypeDescription="Create a new document." ma:contentTypeScope="" ma:versionID="655d234414ad4f0a42fc3f859a33baca">
  <xsd:schema xmlns:xsd="http://www.w3.org/2001/XMLSchema" xmlns:xs="http://www.w3.org/2001/XMLSchema" xmlns:p="http://schemas.microsoft.com/office/2006/metadata/properties" xmlns:ns3="5b4a7a7f-1320-43dc-b9f8-70f8be41bd09" targetNamespace="http://schemas.microsoft.com/office/2006/metadata/properties" ma:root="true" ma:fieldsID="7e8aa504091e4a886a4f01a7499cee08" ns3:_="">
    <xsd:import namespace="5b4a7a7f-1320-43dc-b9f8-70f8be41bd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4a7a7f-1320-43dc-b9f8-70f8be41bd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A8FDFD-D043-486E-A2FF-11F9BC48307F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http://purl.org/dc/elements/1.1/"/>
    <ds:schemaRef ds:uri="5b4a7a7f-1320-43dc-b9f8-70f8be41bd09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1CD684F-8D4B-42A5-BF89-4F72094418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3CF077-6717-418B-BC8B-ABD13EF810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4a7a7f-1320-43dc-b9f8-70f8be41bd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616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Zakonsko nasljeđivanje  </vt:lpstr>
      <vt:lpstr>Vježba 1</vt:lpstr>
      <vt:lpstr>Rješenje: </vt:lpstr>
      <vt:lpstr>Vježba 2</vt:lpstr>
      <vt:lpstr>Rješenje</vt:lpstr>
      <vt:lpstr>Vježba 3 </vt:lpstr>
      <vt:lpstr>Rješenje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Zakonsko nasljeđivanje  </dc:title>
  <dc:creator>Darja Softić Kadenić</dc:creator>
  <cp:lastModifiedBy>Darja Softić Kadenić</cp:lastModifiedBy>
  <cp:revision>1</cp:revision>
  <dcterms:created xsi:type="dcterms:W3CDTF">2020-04-01T12:41:59Z</dcterms:created>
  <dcterms:modified xsi:type="dcterms:W3CDTF">2020-04-10T08:52:13Z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0x01010030FDBA1CB6C07544AB565AF2B26D4E92</vt:lpwstr>
  </property>
</Properties>
</file>