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3" r:id="rId10"/>
    <p:sldId id="264" r:id="rId11"/>
    <p:sldId id="266" r:id="rId12"/>
    <p:sldId id="262" r:id="rId13"/>
    <p:sldId id="265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A3A96-D955-4032-A136-2ADF76B036D8}" v="26" dt="2020-02-24T16:10:13.4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ja Softić Kadenić" userId="342bfafb-8400-4c53-8001-ae48fb38cf42" providerId="ADAL" clId="{043A3A96-D955-4032-A136-2ADF76B036D8}"/>
    <pc:docChg chg="custSel addSld delSld modSld sldOrd">
      <pc:chgData name="Darja Softić Kadenić" userId="342bfafb-8400-4c53-8001-ae48fb38cf42" providerId="ADAL" clId="{043A3A96-D955-4032-A136-2ADF76B036D8}" dt="2020-02-24T16:10:13.470" v="2401"/>
      <pc:docMkLst>
        <pc:docMk/>
      </pc:docMkLst>
      <pc:sldChg chg="modSp">
        <pc:chgData name="Darja Softić Kadenić" userId="342bfafb-8400-4c53-8001-ae48fb38cf42" providerId="ADAL" clId="{043A3A96-D955-4032-A136-2ADF76B036D8}" dt="2020-02-24T15:37:54.718" v="40" actId="1076"/>
        <pc:sldMkLst>
          <pc:docMk/>
          <pc:sldMk cId="2114625356" sldId="256"/>
        </pc:sldMkLst>
        <pc:spChg chg="mod">
          <ac:chgData name="Darja Softić Kadenić" userId="342bfafb-8400-4c53-8001-ae48fb38cf42" providerId="ADAL" clId="{043A3A96-D955-4032-A136-2ADF76B036D8}" dt="2020-02-24T15:37:51.006" v="39" actId="1076"/>
          <ac:spMkLst>
            <pc:docMk/>
            <pc:sldMk cId="2114625356" sldId="256"/>
            <ac:spMk id="2" creationId="{23872F5A-ABC1-40FE-AE55-2DA9F8D9BC2C}"/>
          </ac:spMkLst>
        </pc:spChg>
        <pc:spChg chg="mod">
          <ac:chgData name="Darja Softić Kadenić" userId="342bfafb-8400-4c53-8001-ae48fb38cf42" providerId="ADAL" clId="{043A3A96-D955-4032-A136-2ADF76B036D8}" dt="2020-02-24T15:37:54.718" v="40" actId="1076"/>
          <ac:spMkLst>
            <pc:docMk/>
            <pc:sldMk cId="2114625356" sldId="256"/>
            <ac:spMk id="3" creationId="{E4663085-7179-4618-BADE-94B0CCDE6893}"/>
          </ac:spMkLst>
        </pc:spChg>
      </pc:sldChg>
      <pc:sldChg chg="modSp add">
        <pc:chgData name="Darja Softić Kadenić" userId="342bfafb-8400-4c53-8001-ae48fb38cf42" providerId="ADAL" clId="{043A3A96-D955-4032-A136-2ADF76B036D8}" dt="2020-02-24T15:40:04.301" v="62" actId="123"/>
        <pc:sldMkLst>
          <pc:docMk/>
          <pc:sldMk cId="1720081692" sldId="257"/>
        </pc:sldMkLst>
        <pc:spChg chg="mod">
          <ac:chgData name="Darja Softić Kadenić" userId="342bfafb-8400-4c53-8001-ae48fb38cf42" providerId="ADAL" clId="{043A3A96-D955-4032-A136-2ADF76B036D8}" dt="2020-02-24T15:39:58.016" v="61" actId="20577"/>
          <ac:spMkLst>
            <pc:docMk/>
            <pc:sldMk cId="1720081692" sldId="257"/>
            <ac:spMk id="2" creationId="{220CB684-4239-4F41-8BE2-DA0DFB2C8C7B}"/>
          </ac:spMkLst>
        </pc:spChg>
        <pc:spChg chg="mod">
          <ac:chgData name="Darja Softić Kadenić" userId="342bfafb-8400-4c53-8001-ae48fb38cf42" providerId="ADAL" clId="{043A3A96-D955-4032-A136-2ADF76B036D8}" dt="2020-02-24T15:40:04.301" v="62" actId="123"/>
          <ac:spMkLst>
            <pc:docMk/>
            <pc:sldMk cId="1720081692" sldId="257"/>
            <ac:spMk id="3" creationId="{E15068F3-2BDC-456C-B9A1-CA06C796EB75}"/>
          </ac:spMkLst>
        </pc:spChg>
      </pc:sldChg>
      <pc:sldChg chg="modSp add">
        <pc:chgData name="Darja Softić Kadenić" userId="342bfafb-8400-4c53-8001-ae48fb38cf42" providerId="ADAL" clId="{043A3A96-D955-4032-A136-2ADF76B036D8}" dt="2020-02-24T15:40:42.749" v="82" actId="20577"/>
        <pc:sldMkLst>
          <pc:docMk/>
          <pc:sldMk cId="1777841905" sldId="258"/>
        </pc:sldMkLst>
        <pc:spChg chg="mod">
          <ac:chgData name="Darja Softić Kadenić" userId="342bfafb-8400-4c53-8001-ae48fb38cf42" providerId="ADAL" clId="{043A3A96-D955-4032-A136-2ADF76B036D8}" dt="2020-02-24T15:40:42.749" v="82" actId="20577"/>
          <ac:spMkLst>
            <pc:docMk/>
            <pc:sldMk cId="1777841905" sldId="258"/>
            <ac:spMk id="2" creationId="{89B3FC7B-7459-46BE-A478-EBEF31122601}"/>
          </ac:spMkLst>
        </pc:spChg>
        <pc:spChg chg="mod">
          <ac:chgData name="Darja Softić Kadenić" userId="342bfafb-8400-4c53-8001-ae48fb38cf42" providerId="ADAL" clId="{043A3A96-D955-4032-A136-2ADF76B036D8}" dt="2020-02-24T15:40:33.948" v="64"/>
          <ac:spMkLst>
            <pc:docMk/>
            <pc:sldMk cId="1777841905" sldId="258"/>
            <ac:spMk id="3" creationId="{D7B56062-96DE-4DFC-B275-08A0E2FC9845}"/>
          </ac:spMkLst>
        </pc:spChg>
      </pc:sldChg>
      <pc:sldChg chg="addSp delSp modSp add">
        <pc:chgData name="Darja Softić Kadenić" userId="342bfafb-8400-4c53-8001-ae48fb38cf42" providerId="ADAL" clId="{043A3A96-D955-4032-A136-2ADF76B036D8}" dt="2020-02-24T15:42:18.814" v="100" actId="14734"/>
        <pc:sldMkLst>
          <pc:docMk/>
          <pc:sldMk cId="746170406" sldId="259"/>
        </pc:sldMkLst>
        <pc:spChg chg="del">
          <ac:chgData name="Darja Softić Kadenić" userId="342bfafb-8400-4c53-8001-ae48fb38cf42" providerId="ADAL" clId="{043A3A96-D955-4032-A136-2ADF76B036D8}" dt="2020-02-24T15:41:56.824" v="95" actId="478"/>
          <ac:spMkLst>
            <pc:docMk/>
            <pc:sldMk cId="746170406" sldId="259"/>
            <ac:spMk id="2" creationId="{0F1CBCCF-B404-495B-89E2-B3074BE01E00}"/>
          </ac:spMkLst>
        </pc:spChg>
        <pc:spChg chg="del">
          <ac:chgData name="Darja Softić Kadenić" userId="342bfafb-8400-4c53-8001-ae48fb38cf42" providerId="ADAL" clId="{043A3A96-D955-4032-A136-2ADF76B036D8}" dt="2020-02-24T15:41:11.289" v="84"/>
          <ac:spMkLst>
            <pc:docMk/>
            <pc:sldMk cId="746170406" sldId="259"/>
            <ac:spMk id="3" creationId="{9E535A71-4BAE-4D79-993B-84ED38C689B7}"/>
          </ac:spMkLst>
        </pc:spChg>
        <pc:spChg chg="add mod">
          <ac:chgData name="Darja Softić Kadenić" userId="342bfafb-8400-4c53-8001-ae48fb38cf42" providerId="ADAL" clId="{043A3A96-D955-4032-A136-2ADF76B036D8}" dt="2020-02-24T15:42:09.683" v="97" actId="255"/>
          <ac:spMkLst>
            <pc:docMk/>
            <pc:sldMk cId="746170406" sldId="259"/>
            <ac:spMk id="5" creationId="{4BD7D784-F920-4668-B1BB-6B0ED2986E5A}"/>
          </ac:spMkLst>
        </pc:spChg>
        <pc:graphicFrameChg chg="add mod modGraphic">
          <ac:chgData name="Darja Softić Kadenić" userId="342bfafb-8400-4c53-8001-ae48fb38cf42" providerId="ADAL" clId="{043A3A96-D955-4032-A136-2ADF76B036D8}" dt="2020-02-24T15:42:18.814" v="100" actId="14734"/>
          <ac:graphicFrameMkLst>
            <pc:docMk/>
            <pc:sldMk cId="746170406" sldId="259"/>
            <ac:graphicFrameMk id="4" creationId="{58B95D67-957E-4AF5-BE93-232ED0A79B30}"/>
          </ac:graphicFrameMkLst>
        </pc:graphicFrameChg>
      </pc:sldChg>
      <pc:sldChg chg="addSp delSp modSp add">
        <pc:chgData name="Darja Softić Kadenić" userId="342bfafb-8400-4c53-8001-ae48fb38cf42" providerId="ADAL" clId="{043A3A96-D955-4032-A136-2ADF76B036D8}" dt="2020-02-24T15:46:30.572" v="161" actId="20577"/>
        <pc:sldMkLst>
          <pc:docMk/>
          <pc:sldMk cId="2419747890" sldId="260"/>
        </pc:sldMkLst>
        <pc:spChg chg="del">
          <ac:chgData name="Darja Softić Kadenić" userId="342bfafb-8400-4c53-8001-ae48fb38cf42" providerId="ADAL" clId="{043A3A96-D955-4032-A136-2ADF76B036D8}" dt="2020-02-24T15:44:41.963" v="105" actId="478"/>
          <ac:spMkLst>
            <pc:docMk/>
            <pc:sldMk cId="2419747890" sldId="260"/>
            <ac:spMk id="2" creationId="{D57FD9AA-31CD-49F3-8F4F-670515A3A7D1}"/>
          </ac:spMkLst>
        </pc:spChg>
        <pc:spChg chg="add del">
          <ac:chgData name="Darja Softić Kadenić" userId="342bfafb-8400-4c53-8001-ae48fb38cf42" providerId="ADAL" clId="{043A3A96-D955-4032-A136-2ADF76B036D8}" dt="2020-02-24T15:44:44.508" v="106" actId="478"/>
          <ac:spMkLst>
            <pc:docMk/>
            <pc:sldMk cId="2419747890" sldId="260"/>
            <ac:spMk id="3" creationId="{9B092D2C-58B1-470C-97E8-B3122242231F}"/>
          </ac:spMkLst>
        </pc:spChg>
        <pc:spChg chg="add del">
          <ac:chgData name="Darja Softić Kadenić" userId="342bfafb-8400-4c53-8001-ae48fb38cf42" providerId="ADAL" clId="{043A3A96-D955-4032-A136-2ADF76B036D8}" dt="2020-02-24T15:44:21.698" v="103"/>
          <ac:spMkLst>
            <pc:docMk/>
            <pc:sldMk cId="2419747890" sldId="260"/>
            <ac:spMk id="5" creationId="{4798E746-702B-44D2-BD89-01188E37CF1D}"/>
          </ac:spMkLst>
        </pc:spChg>
        <pc:spChg chg="add mod">
          <ac:chgData name="Darja Softić Kadenić" userId="342bfafb-8400-4c53-8001-ae48fb38cf42" providerId="ADAL" clId="{043A3A96-D955-4032-A136-2ADF76B036D8}" dt="2020-02-24T15:46:30.572" v="161" actId="20577"/>
          <ac:spMkLst>
            <pc:docMk/>
            <pc:sldMk cId="2419747890" sldId="260"/>
            <ac:spMk id="6" creationId="{F2444FD8-9AE0-4097-8B89-9B35F0B9FEA3}"/>
          </ac:spMkLst>
        </pc:spChg>
        <pc:spChg chg="add mod">
          <ac:chgData name="Darja Softić Kadenić" userId="342bfafb-8400-4c53-8001-ae48fb38cf42" providerId="ADAL" clId="{043A3A96-D955-4032-A136-2ADF76B036D8}" dt="2020-02-24T15:45:29.960" v="125" actId="1076"/>
          <ac:spMkLst>
            <pc:docMk/>
            <pc:sldMk cId="2419747890" sldId="260"/>
            <ac:spMk id="7" creationId="{CC3A042B-7FF9-40E7-8274-7FDC1FBEBB22}"/>
          </ac:spMkLst>
        </pc:spChg>
        <pc:graphicFrameChg chg="add del mod">
          <ac:chgData name="Darja Softić Kadenić" userId="342bfafb-8400-4c53-8001-ae48fb38cf42" providerId="ADAL" clId="{043A3A96-D955-4032-A136-2ADF76B036D8}" dt="2020-02-24T15:44:21.698" v="103"/>
          <ac:graphicFrameMkLst>
            <pc:docMk/>
            <pc:sldMk cId="2419747890" sldId="260"/>
            <ac:graphicFrameMk id="4" creationId="{E8A1F30F-5FE3-4607-A42D-D409612FFD20}"/>
          </ac:graphicFrameMkLst>
        </pc:graphicFrameChg>
      </pc:sldChg>
      <pc:sldChg chg="add del">
        <pc:chgData name="Darja Softić Kadenić" userId="342bfafb-8400-4c53-8001-ae48fb38cf42" providerId="ADAL" clId="{043A3A96-D955-4032-A136-2ADF76B036D8}" dt="2020-02-24T15:47:27.973" v="164" actId="2696"/>
        <pc:sldMkLst>
          <pc:docMk/>
          <pc:sldMk cId="2595472098" sldId="261"/>
        </pc:sldMkLst>
      </pc:sldChg>
      <pc:sldChg chg="add ord">
        <pc:chgData name="Darja Softić Kadenić" userId="342bfafb-8400-4c53-8001-ae48fb38cf42" providerId="ADAL" clId="{043A3A96-D955-4032-A136-2ADF76B036D8}" dt="2020-02-24T16:04:53.825" v="2208"/>
        <pc:sldMkLst>
          <pc:docMk/>
          <pc:sldMk cId="4189893433" sldId="262"/>
        </pc:sldMkLst>
      </pc:sldChg>
      <pc:sldChg chg="modSp add">
        <pc:chgData name="Darja Softić Kadenić" userId="342bfafb-8400-4c53-8001-ae48fb38cf42" providerId="ADAL" clId="{043A3A96-D955-4032-A136-2ADF76B036D8}" dt="2020-02-24T15:49:12.912" v="536" actId="20577"/>
        <pc:sldMkLst>
          <pc:docMk/>
          <pc:sldMk cId="3763849843" sldId="263"/>
        </pc:sldMkLst>
        <pc:spChg chg="mod">
          <ac:chgData name="Darja Softić Kadenić" userId="342bfafb-8400-4c53-8001-ae48fb38cf42" providerId="ADAL" clId="{043A3A96-D955-4032-A136-2ADF76B036D8}" dt="2020-02-24T15:47:36.401" v="180" actId="20577"/>
          <ac:spMkLst>
            <pc:docMk/>
            <pc:sldMk cId="3763849843" sldId="263"/>
            <ac:spMk id="2" creationId="{AB045594-59AC-483F-A15B-3A884B026DCA}"/>
          </ac:spMkLst>
        </pc:spChg>
        <pc:spChg chg="mod">
          <ac:chgData name="Darja Softić Kadenić" userId="342bfafb-8400-4c53-8001-ae48fb38cf42" providerId="ADAL" clId="{043A3A96-D955-4032-A136-2ADF76B036D8}" dt="2020-02-24T15:49:12.912" v="536" actId="20577"/>
          <ac:spMkLst>
            <pc:docMk/>
            <pc:sldMk cId="3763849843" sldId="263"/>
            <ac:spMk id="3" creationId="{3DD9FBF6-64FA-405D-A46D-B98D572C6BF1}"/>
          </ac:spMkLst>
        </pc:spChg>
      </pc:sldChg>
      <pc:sldChg chg="modSp add">
        <pc:chgData name="Darja Softić Kadenić" userId="342bfafb-8400-4c53-8001-ae48fb38cf42" providerId="ADAL" clId="{043A3A96-D955-4032-A136-2ADF76B036D8}" dt="2020-02-24T15:57:01.053" v="1455" actId="20577"/>
        <pc:sldMkLst>
          <pc:docMk/>
          <pc:sldMk cId="981703002" sldId="264"/>
        </pc:sldMkLst>
        <pc:spChg chg="mod">
          <ac:chgData name="Darja Softić Kadenić" userId="342bfafb-8400-4c53-8001-ae48fb38cf42" providerId="ADAL" clId="{043A3A96-D955-4032-A136-2ADF76B036D8}" dt="2020-02-24T15:50:42.486" v="568" actId="20577"/>
          <ac:spMkLst>
            <pc:docMk/>
            <pc:sldMk cId="981703002" sldId="264"/>
            <ac:spMk id="2" creationId="{0437442C-AE55-42DF-AACB-23D6A73220B9}"/>
          </ac:spMkLst>
        </pc:spChg>
        <pc:spChg chg="mod">
          <ac:chgData name="Darja Softić Kadenić" userId="342bfafb-8400-4c53-8001-ae48fb38cf42" providerId="ADAL" clId="{043A3A96-D955-4032-A136-2ADF76B036D8}" dt="2020-02-24T15:57:01.053" v="1455" actId="20577"/>
          <ac:spMkLst>
            <pc:docMk/>
            <pc:sldMk cId="981703002" sldId="264"/>
            <ac:spMk id="3" creationId="{9CBA3C6D-2F03-47E6-96C2-91D554AB4821}"/>
          </ac:spMkLst>
        </pc:spChg>
      </pc:sldChg>
      <pc:sldChg chg="modSp add">
        <pc:chgData name="Darja Softić Kadenić" userId="342bfafb-8400-4c53-8001-ae48fb38cf42" providerId="ADAL" clId="{043A3A96-D955-4032-A136-2ADF76B036D8}" dt="2020-02-24T16:05:50.681" v="2399" actId="20577"/>
        <pc:sldMkLst>
          <pc:docMk/>
          <pc:sldMk cId="1199114366" sldId="265"/>
        </pc:sldMkLst>
        <pc:spChg chg="mod">
          <ac:chgData name="Darja Softić Kadenić" userId="342bfafb-8400-4c53-8001-ae48fb38cf42" providerId="ADAL" clId="{043A3A96-D955-4032-A136-2ADF76B036D8}" dt="2020-02-24T15:58:03.661" v="1490" actId="20577"/>
          <ac:spMkLst>
            <pc:docMk/>
            <pc:sldMk cId="1199114366" sldId="265"/>
            <ac:spMk id="2" creationId="{4DE9D210-341D-40F3-AB67-5AA7DA8C3160}"/>
          </ac:spMkLst>
        </pc:spChg>
        <pc:spChg chg="mod">
          <ac:chgData name="Darja Softić Kadenić" userId="342bfafb-8400-4c53-8001-ae48fb38cf42" providerId="ADAL" clId="{043A3A96-D955-4032-A136-2ADF76B036D8}" dt="2020-02-24T16:05:50.681" v="2399" actId="20577"/>
          <ac:spMkLst>
            <pc:docMk/>
            <pc:sldMk cId="1199114366" sldId="265"/>
            <ac:spMk id="3" creationId="{AD113102-A6A8-4646-9903-939AC2D2B1AA}"/>
          </ac:spMkLst>
        </pc:spChg>
      </pc:sldChg>
      <pc:sldChg chg="modSp add">
        <pc:chgData name="Darja Softić Kadenić" userId="342bfafb-8400-4c53-8001-ae48fb38cf42" providerId="ADAL" clId="{043A3A96-D955-4032-A136-2ADF76B036D8}" dt="2020-02-24T16:04:40.931" v="2207" actId="20577"/>
        <pc:sldMkLst>
          <pc:docMk/>
          <pc:sldMk cId="4254228361" sldId="266"/>
        </pc:sldMkLst>
        <pc:spChg chg="mod">
          <ac:chgData name="Darja Softić Kadenić" userId="342bfafb-8400-4c53-8001-ae48fb38cf42" providerId="ADAL" clId="{043A3A96-D955-4032-A136-2ADF76B036D8}" dt="2020-02-24T16:00:30.089" v="1809" actId="20577"/>
          <ac:spMkLst>
            <pc:docMk/>
            <pc:sldMk cId="4254228361" sldId="266"/>
            <ac:spMk id="2" creationId="{8D5488BE-E930-406F-95E8-71AC5B183E7E}"/>
          </ac:spMkLst>
        </pc:spChg>
        <pc:spChg chg="mod">
          <ac:chgData name="Darja Softić Kadenić" userId="342bfafb-8400-4c53-8001-ae48fb38cf42" providerId="ADAL" clId="{043A3A96-D955-4032-A136-2ADF76B036D8}" dt="2020-02-24T16:04:40.931" v="2207" actId="20577"/>
          <ac:spMkLst>
            <pc:docMk/>
            <pc:sldMk cId="4254228361" sldId="266"/>
            <ac:spMk id="3" creationId="{568BCE92-A05B-48F1-88E1-05C3CD610DA7}"/>
          </ac:spMkLst>
        </pc:spChg>
      </pc:sldChg>
      <pc:sldChg chg="add del">
        <pc:chgData name="Darja Softić Kadenić" userId="342bfafb-8400-4c53-8001-ae48fb38cf42" providerId="ADAL" clId="{043A3A96-D955-4032-A136-2ADF76B036D8}" dt="2020-02-24T16:10:13.470" v="2401"/>
        <pc:sldMkLst>
          <pc:docMk/>
          <pc:sldMk cId="1128785161" sldId="70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956D-EBEF-4FE5-A0B9-64B911B80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808F6-DBCD-4852-B053-88E1375BA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A7D38-8FAE-465F-8EE4-DE04B087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85F5E-2119-4E59-9435-DD086A6F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411B2-BCE0-4E15-BF09-DF404E07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8996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9340-B1FF-46A5-ABCE-47E5149C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7232F-F4B1-4C47-83BA-0F11AC655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6671D-5F3F-4E7C-A6FB-FB3FE88A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1AA0A-2B60-4867-BD69-89381CF3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2F2B-0064-4EE6-9085-3E228240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094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469C27-651D-4CD1-A164-6D2E002D7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9606F-F198-47E2-A186-497AB26EC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709A8-11D7-4441-9D9D-EB8D84EF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5D108-2985-4836-9F3F-972F257D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7FF29-443B-4E1C-A7F5-CD905F93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1783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6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2FDA-20D6-416A-B02A-6C3442BF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16F70-21CA-4924-B0CA-1459D671F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E198A-3E42-49A5-BE3D-8D39A3FC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CF9C5-5D2D-40BE-842F-B9B4D56E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2535F-73CC-443B-B844-1E56B4D3F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0280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1D390-B49B-4DF1-B9BD-EB30FFA8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B1951-04CB-4DA4-A01D-94B48C26A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6DF2B-E693-4600-8436-9B046B882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CCB34-84DB-431F-930E-FD8DC888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32AC6-FFB5-49F3-9792-4E0440F7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5648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A1FE-DCE7-49C4-AA7E-6B323384E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D1DCE-BD18-42A9-9088-0AD2D4180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92A28-7AA6-420C-B3E3-9E510B944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4494A-884C-45AC-A8A6-BD701C21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E7D10-85D2-40D1-9772-3FCC4E94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12C98-F9D2-4C0E-8830-3A8BE190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2993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BB6A-3D34-457E-868F-013651BB2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2B159-15B9-4D33-97CE-CC9217F7E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881EA-D5E8-4666-8664-CC32336A8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D9216-4833-46B5-8182-31471AA34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BC3DA-78D9-412D-A68D-425736E3C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57AEFC-37E9-438F-9677-CFCFD698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1BBF2-5CBD-4809-8F7D-786A4CA8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0E56C-3BE3-409B-9CA5-CD818FD2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4303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D7E71-21FC-4D54-AC9B-5EE4B0B5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6455F-79EF-4354-870A-50C3397E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0EBC4-5235-45F3-9A93-6420BEEA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8BA77-57E7-4422-AD71-435CD030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2482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A83A0-AE8D-4998-A518-EF34EA35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21D9A-61D2-4918-9F6C-B008AAAA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26E0F-B056-4333-846A-3F4280C8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4634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48226-9C43-4B4E-9084-610EAEE7C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16E49-9056-4602-830F-F1BDA8224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57372-0185-45D5-AB59-2A4A470E7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72F54-7FDE-4E74-9835-A3FFD5F36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81366-D835-4E1E-A399-CE672CD1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87266-B702-454D-A1FC-C35D7E69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9994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47D85-5FFA-41A8-8EFF-106C33A9C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0F0C68-C6A8-4F25-B32F-562B97C29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106E9-98E5-44D2-AE47-893972600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A528B-8F54-4F66-A491-3A0ABBE39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E5E2F-58C5-4E1B-A15B-D0CB928E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1E842-7CE3-4988-AB3D-074B3254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081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00D2D-FE07-4B7E-9876-468537CC2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08615-E307-44AA-B7F6-05BFB7073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03A39-F35F-4559-95BE-FDAFC6C22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79F94-6E9B-4C93-8E49-77C00BB2CE93}" type="datetimeFigureOut">
              <a:rPr lang="bs-Latn-BA" smtClean="0"/>
              <a:t>24.2.2020.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AEA55-5547-493F-84F9-7C484A429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4356E-E121-416F-80C3-8CB8EBE97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D0CB-D87B-4ACC-825F-502B22A8A37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3896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72F5A-ABC1-40FE-AE55-2DA9F8D9B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7410"/>
            <a:ext cx="9144000" cy="2387600"/>
          </a:xfrm>
        </p:spPr>
        <p:txBody>
          <a:bodyPr>
            <a:normAutofit/>
          </a:bodyPr>
          <a:lstStyle/>
          <a:p>
            <a:r>
              <a:rPr lang="bs-Latn-BA" dirty="0"/>
              <a:t>Pravna klinika iz stvarnog i zemljišnoknjižnog prava </a:t>
            </a:r>
            <a:br>
              <a:rPr lang="bs-Latn-BA" dirty="0"/>
            </a:br>
            <a:r>
              <a:rPr lang="bs-Latn-BA" sz="3100" dirty="0"/>
              <a:t>akademska 2019/20. godina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63085-7179-4618-BADE-94B0CCDE6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5010"/>
            <a:ext cx="9144000" cy="1655762"/>
          </a:xfrm>
        </p:spPr>
        <p:txBody>
          <a:bodyPr/>
          <a:lstStyle/>
          <a:p>
            <a:r>
              <a:rPr lang="bs-Latn-BA" dirty="0"/>
              <a:t>Prof. Dr. Meliha Povlakić, doc. dr. Darja Softić Kadenić </a:t>
            </a:r>
          </a:p>
        </p:txBody>
      </p:sp>
    </p:spTree>
    <p:extLst>
      <p:ext uri="{BB962C8B-B14F-4D97-AF65-F5344CB8AC3E}">
        <p14:creationId xmlns:p14="http://schemas.microsoft.com/office/powerpoint/2010/main" val="2114625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9D210-341D-40F3-AB67-5AA7DA8C3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Loše stanje evidencije nekretnina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13102-A6A8-4646-9903-939AC2D2B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Razlozi?</a:t>
            </a:r>
          </a:p>
          <a:p>
            <a:r>
              <a:rPr lang="bs-Latn-BA" dirty="0"/>
              <a:t>Koncept funkcioniše besprijekorno u Austriji i Njemačkoj </a:t>
            </a:r>
          </a:p>
          <a:p>
            <a:r>
              <a:rPr lang="bs-Latn-BA" dirty="0"/>
              <a:t>Akumulacija niza uzroka: loše prakse, zapostavljanja ZK, nepoštivanja propisa, ...</a:t>
            </a:r>
          </a:p>
          <a:p>
            <a:r>
              <a:rPr lang="bs-Latn-BA" dirty="0"/>
              <a:t>Jedan od najvećih problema je neusklađenost katastarske i zk evidencije i stanja na terenu</a:t>
            </a:r>
          </a:p>
          <a:p>
            <a:r>
              <a:rPr lang="bs-Latn-BA" dirty="0"/>
              <a:t>Katastar i zemljišna knjiga su dva čimbenika jednog sistema koji su međuzavisni </a:t>
            </a:r>
          </a:p>
          <a:p>
            <a:r>
              <a:rPr lang="bs-Latn-BA" dirty="0"/>
              <a:t>Stari premjer – novi premjer</a:t>
            </a:r>
          </a:p>
          <a:p>
            <a:r>
              <a:rPr lang="bs-Latn-BA" dirty="0"/>
              <a:t>Umjesto simbioze i sinergije vlada svojevrsni rivalitet </a:t>
            </a:r>
            <a:br>
              <a:rPr lang="bs-Latn-BA" dirty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9911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B684-4239-4F41-8BE2-DA0DFB2C8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Cilj predmeta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068F3-2BDC-456C-B9A1-CA06C796E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Predmet je namijenjen studentima za stjecanje vještina u oblasti stvarnog i zemljišno-knjižnog prava sa ciljem osposobljavanja za samostalno bavljenje poslovima vezanim za navedenu materiju. Studenti treba da prodube osnovna znanja o stvarnom i zemljišnoknjižnom pravu koje studenti stiču u okviru obaveznog predmeta Stvarno pravo, ali u njihovoj praktičnoj dimenziji.  Akcenat se stavlja na stjecanje stvarnih prava i na načela zemljišno-knjižnog prava u njihovoj praktičnoj primjeni. Očekuje se da studenti budu osposobljeni za pretraživanje i korištenje zemljišnim knjigama, samostalnu obradu pitanja iz zemljišno-knjižnog prava, uočavanje problema, istraživanje pravne regulative i predlaganje i izradu konkretnih rješenja.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2008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3FC7B-7459-46BE-A478-EBEF3112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Struktura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56062-96DE-4DFC-B275-08A0E2FC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Stjecanje stvarnih prava na nekretninama </a:t>
            </a:r>
            <a:endParaRPr lang="bs-Latn-BA" dirty="0"/>
          </a:p>
          <a:p>
            <a:pPr lvl="0"/>
            <a:r>
              <a:rPr lang="de-DE" dirty="0"/>
              <a:t>Vrste evidencije nepokretnosti u BiH  (zemljišne knjige, katastar nepokretnosti, knjiga položenih ugovora).</a:t>
            </a:r>
            <a:endParaRPr lang="bs-Latn-BA" dirty="0"/>
          </a:p>
          <a:p>
            <a:pPr lvl="0"/>
            <a:r>
              <a:rPr lang="de-DE" dirty="0"/>
              <a:t>Sastav i organizacija zemljišnih knjiga – glavna knjiga, zemljišno-knjižni uložak, zemljišno-knjižno tjelo, prava koja se upisuju u zemljišne knjige, tehnika upisa pojedinih prava.</a:t>
            </a:r>
            <a:endParaRPr lang="bs-Latn-BA" dirty="0"/>
          </a:p>
          <a:p>
            <a:pPr lvl="0"/>
            <a:r>
              <a:rPr lang="de-DE" dirty="0"/>
              <a:t>Načela zemljišnih knjiga – načelo javnosti, legaliteta, prvenstva, upisa i povjerenja.</a:t>
            </a:r>
            <a:endParaRPr lang="bs-Latn-BA" dirty="0"/>
          </a:p>
          <a:p>
            <a:pPr lvl="0"/>
            <a:r>
              <a:rPr lang="bs-Latn-BA" dirty="0"/>
              <a:t>Osnovna načela zemljišno-knjižnog postupka.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7784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B95D67-957E-4AF5-BE93-232ED0A79B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247122"/>
              </p:ext>
            </p:extLst>
          </p:nvPr>
        </p:nvGraphicFramePr>
        <p:xfrm>
          <a:off x="1352282" y="1930400"/>
          <a:ext cx="9182635" cy="3594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9620">
                  <a:extLst>
                    <a:ext uri="{9D8B030D-6E8A-4147-A177-3AD203B41FA5}">
                      <a16:colId xmlns:a16="http://schemas.microsoft.com/office/drawing/2014/main" val="3244714722"/>
                    </a:ext>
                  </a:extLst>
                </a:gridCol>
                <a:gridCol w="2346456">
                  <a:extLst>
                    <a:ext uri="{9D8B030D-6E8A-4147-A177-3AD203B41FA5}">
                      <a16:colId xmlns:a16="http://schemas.microsoft.com/office/drawing/2014/main" val="2285966119"/>
                    </a:ext>
                  </a:extLst>
                </a:gridCol>
                <a:gridCol w="2966559">
                  <a:extLst>
                    <a:ext uri="{9D8B030D-6E8A-4147-A177-3AD203B41FA5}">
                      <a16:colId xmlns:a16="http://schemas.microsoft.com/office/drawing/2014/main" val="2712393758"/>
                    </a:ext>
                  </a:extLst>
                </a:gridCol>
              </a:tblGrid>
              <a:tr h="8509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Elementi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praćenja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provjere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znanja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ECTS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Procentualni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udio</a:t>
                      </a:r>
                      <a:r>
                        <a:rPr lang="en-US" sz="1200" dirty="0">
                          <a:effectLst/>
                        </a:rPr>
                        <a:t> u </a:t>
                      </a:r>
                      <a:r>
                        <a:rPr lang="en-US" sz="1200" dirty="0" err="1">
                          <a:effectLst/>
                        </a:rPr>
                        <a:t>ocjeni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37886"/>
                  </a:ext>
                </a:extLst>
              </a:tr>
              <a:tr h="450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1) Vježba 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1,2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40% (40 bodova)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346736"/>
                  </a:ext>
                </a:extLst>
              </a:tr>
              <a:tr h="4503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2) Aktivnost u nastavi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30% (30 bodova)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7414010"/>
                  </a:ext>
                </a:extLst>
              </a:tr>
              <a:tr h="92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3) Završni ispit (Vježba II)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0,9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30% (30 bodova)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509335"/>
                  </a:ext>
                </a:extLst>
              </a:tr>
              <a:tr h="9215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Ukupno: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bs-Latn-B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100% (100 </a:t>
                      </a:r>
                      <a:r>
                        <a:rPr lang="en-US" sz="1200" dirty="0" err="1">
                          <a:effectLst/>
                        </a:rPr>
                        <a:t>bodova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bs-Latn-B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927930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BD7D784-F920-4668-B1BB-6B0ED2986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546" y="434232"/>
            <a:ext cx="101875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sr-Latn-R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NAČIN VREDNOVANJA ZNANJA/STRUKTURA OCJENE</a:t>
            </a:r>
            <a:endParaRPr kumimoji="0" lang="de-DE" altLang="sr-Latn-R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17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2444FD8-9AE0-4097-8B89-9B35F0B9FEA3}"/>
              </a:ext>
            </a:extLst>
          </p:cNvPr>
          <p:cNvSpPr/>
          <p:nvPr/>
        </p:nvSpPr>
        <p:spPr>
          <a:xfrm>
            <a:off x="714103" y="1251442"/>
            <a:ext cx="10319658" cy="5605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bs-Latn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Babić/Hašić/Medić/Povlakić/Velić, Komentar zakona o stvarnim pravima Federacije BiH, Sarajevo, 2013 (komentar uz članove 52 do 57);</a:t>
            </a:r>
            <a:endParaRPr lang="bs-Latn-B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bs-Latn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Meliha Povlakić, Načelo povjerenja u zemljišnu knjigu u najnovijoj praksi Vrhovnog suda Federacije  BiH, NPR 1/2014;</a:t>
            </a:r>
            <a:endParaRPr lang="bs-Latn-B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bs-Latn-B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Meliha Povlakić, Načelo upisa i stjecanje prava vlasništva na nekretninama prema novom zemljišno-knjižnom i stvarnom pravu u Bosni i Hercegovini, </a:t>
            </a:r>
            <a:r>
              <a:rPr lang="sl-SI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Godišnjak Pravnog fakulteta u Sarajevu, LIII/2010;</a:t>
            </a:r>
            <a:endParaRPr lang="bs-Latn-B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sl-SI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Meliha Povlakić, Reforma zemljišnoknjižnog prava kao dio ukupne reforme građanskog prava, Zbornik radova sa Međunarodnog savjetovanja »Aktualnosti građanskog i trgovačkog zakonodavstva i pravne prakse«, održanog u Neumu 6-8.06.03. godine, Mostar, 2003, str. 229-250.</a:t>
            </a:r>
            <a:endParaRPr lang="bs-Latn-B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sl-SI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 o stvarnim pravima Federacije BiH (Sl. N. 66/13, 100/13)</a:t>
            </a:r>
            <a:endParaRPr lang="bs-Latn-B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sl-SI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 o zemljišnim knjigama Federacije BiH (Sl.n. FBiH 58/2002, 58/02, 19/03 i 54/04) </a:t>
            </a:r>
            <a:endParaRPr lang="bs-Latn-B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3A042B-7FF9-40E7-8274-7FDC1FBEBB22}"/>
              </a:ext>
            </a:extLst>
          </p:cNvPr>
          <p:cNvSpPr txBox="1"/>
          <p:nvPr/>
        </p:nvSpPr>
        <p:spPr>
          <a:xfrm>
            <a:off x="1293223" y="431074"/>
            <a:ext cx="2319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4000" dirty="0"/>
              <a:t>Literatura </a:t>
            </a:r>
          </a:p>
        </p:txBody>
      </p:sp>
    </p:spTree>
    <p:extLst>
      <p:ext uri="{BB962C8B-B14F-4D97-AF65-F5344CB8AC3E}">
        <p14:creationId xmlns:p14="http://schemas.microsoft.com/office/powerpoint/2010/main" val="241974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45594-59AC-483F-A15B-3A884B026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Uvodne napomene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9FBF6-64FA-405D-A46D-B98D572C6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Postoji nekoliko sistema evidencije nekretnina koji se razlikuju</a:t>
            </a:r>
          </a:p>
          <a:p>
            <a:pPr lvl="1"/>
            <a:r>
              <a:rPr lang="bs-Latn-BA" dirty="0"/>
              <a:t>Po obliku registra</a:t>
            </a:r>
          </a:p>
          <a:p>
            <a:pPr lvl="1"/>
            <a:r>
              <a:rPr lang="bs-Latn-BA" dirty="0"/>
              <a:t>Nadležnosti za vođenje</a:t>
            </a:r>
          </a:p>
          <a:p>
            <a:pPr lvl="1"/>
            <a:r>
              <a:rPr lang="bs-Latn-BA" dirty="0"/>
              <a:t>Po pravnoj ulozi i značaju </a:t>
            </a:r>
          </a:p>
          <a:p>
            <a:r>
              <a:rPr lang="bs-Latn-BA" dirty="0"/>
              <a:t>U BiH tradicionalno postoji sistem zemljišne knjige germanskog tipa </a:t>
            </a:r>
          </a:p>
          <a:p>
            <a:pPr lvl="1"/>
            <a:r>
              <a:rPr lang="bs-Latn-BA" dirty="0"/>
              <a:t>U međuvremenu se u RS od ovog sistema odstupilo i prešlo na jedinstvenu evidenciju</a:t>
            </a:r>
          </a:p>
        </p:txBody>
      </p:sp>
    </p:spTree>
    <p:extLst>
      <p:ext uri="{BB962C8B-B14F-4D97-AF65-F5344CB8AC3E}">
        <p14:creationId xmlns:p14="http://schemas.microsoft.com/office/powerpoint/2010/main" val="376384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7442C-AE55-42DF-AACB-23D6A7322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Geneza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A3C6D-2F03-47E6-96C2-91D554AB4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Zemljišne knjige baštinimo iz Austro-Ugarske monarhije: Gruntovnički zakon 1884 na temelju kojeg je izvršen prvi geodetski premjer teritorije i uspostavljen katastar i zemljišna knjiga </a:t>
            </a:r>
          </a:p>
          <a:p>
            <a:r>
              <a:rPr lang="bs-Latn-BA" dirty="0"/>
              <a:t>Kontinuitet sa austrijskim zk pravom održan do danas (u FBiH i BD BiH) i kroz doba Kraljevine Jugoslavije: 1930./31.: Tri zemljišnoknjižna zakona – recipirano austrijsko pravo. Primjenjivani kao pravna pravila i u vrijeme SFRJ </a:t>
            </a:r>
          </a:p>
          <a:p>
            <a:r>
              <a:rPr lang="bs-Latn-BA" dirty="0"/>
              <a:t>80.tih godina pokušaj prelaska na sistem jedinstvene evidencije (Zakon o premjeru i katastru 1984.) – nije implementiran</a:t>
            </a:r>
          </a:p>
          <a:p>
            <a:r>
              <a:rPr lang="bs-Latn-BA" dirty="0"/>
              <a:t> novi entitetski zakoni o zemljišnim knjigama 2002./2003. (Visoki predstavnik za BiH). BD BiH 2001. god. Zakon o registru zemljišta i prava na zemljištu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8170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488BE-E930-406F-95E8-71AC5B183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Osnovna funkcija ZK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BCE92-A05B-48F1-88E1-05C3CD61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Publikacija stvarnopravnih odnosa – vjerodostojna slika – odraz kao u ogledalu</a:t>
            </a:r>
          </a:p>
          <a:p>
            <a:r>
              <a:rPr lang="bs-Latn-BA" dirty="0"/>
              <a:t>Javno povjerenje u tačnost registarskih podataka - pouzdanost i ažurnost registra </a:t>
            </a:r>
          </a:p>
          <a:p>
            <a:r>
              <a:rPr lang="bs-Latn-BA" dirty="0"/>
              <a:t>Ažurna i pouzdana evidencija nekretnina i prava na njima ključna za siguran promet nekretnina, zaštitu prava vlasništva, privlačenje investicija, stvaranje povoljnog poslovnog ambijenta, EU integracije...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5422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94" t="-39825" r="-12093" b="-17724"/>
          <a:stretch/>
        </p:blipFill>
        <p:spPr>
          <a:xfrm>
            <a:off x="1037824" y="-451853"/>
            <a:ext cx="9601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3775" y="-206062"/>
            <a:ext cx="10621404" cy="1596177"/>
          </a:xfrm>
        </p:spPr>
        <p:txBody>
          <a:bodyPr>
            <a:normAutofit/>
          </a:bodyPr>
          <a:lstStyle/>
          <a:p>
            <a:r>
              <a:rPr lang="bs-Latn-BA" sz="3200" dirty="0"/>
              <a:t>Aktuelni izazov: Zemljišna knjiga kao ogledalo postojećih stvarnih prava na nekretninama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8154" y="5579509"/>
            <a:ext cx="8760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800" dirty="0"/>
              <a:t>Razilaženje knjižnog i </a:t>
            </a:r>
            <a:r>
              <a:rPr lang="bs-Latn-BA" sz="2800" dirty="0" err="1"/>
              <a:t>vanknjižnog</a:t>
            </a:r>
            <a:r>
              <a:rPr lang="bs-Latn-BA" sz="2800" dirty="0"/>
              <a:t>/</a:t>
            </a:r>
            <a:r>
              <a:rPr lang="bs-Latn-BA" sz="2800" dirty="0" err="1"/>
              <a:t>faktičkog</a:t>
            </a:r>
            <a:r>
              <a:rPr lang="bs-Latn-BA" sz="2800" dirty="0"/>
              <a:t> stanja dovode </a:t>
            </a:r>
          </a:p>
          <a:p>
            <a:r>
              <a:rPr lang="bs-Latn-BA" sz="2800" dirty="0"/>
              <a:t>u pitanje smisao postojanja ZK! </a:t>
            </a:r>
          </a:p>
        </p:txBody>
      </p:sp>
    </p:spTree>
    <p:extLst>
      <p:ext uri="{BB962C8B-B14F-4D97-AF65-F5344CB8AC3E}">
        <p14:creationId xmlns:p14="http://schemas.microsoft.com/office/powerpoint/2010/main" val="418989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DBA1CB6C07544AB565AF2B26D4E92" ma:contentTypeVersion="8" ma:contentTypeDescription="Create a new document." ma:contentTypeScope="" ma:versionID="01fead79167ba1c9f871c53badfd02a5">
  <xsd:schema xmlns:xsd="http://www.w3.org/2001/XMLSchema" xmlns:xs="http://www.w3.org/2001/XMLSchema" xmlns:p="http://schemas.microsoft.com/office/2006/metadata/properties" xmlns:ns3="5b4a7a7f-1320-43dc-b9f8-70f8be41bd09" targetNamespace="http://schemas.microsoft.com/office/2006/metadata/properties" ma:root="true" ma:fieldsID="6c9985d01749c05f47395a23acbfb1ac" ns3:_="">
    <xsd:import namespace="5b4a7a7f-1320-43dc-b9f8-70f8be41bd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a7a7f-1320-43dc-b9f8-70f8be41bd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60734B-666B-4428-B89A-6A6800BAAD6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5b4a7a7f-1320-43dc-b9f8-70f8be41bd0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AA4D8E-780E-4C77-A044-A0E230AC10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ADF886-71D2-4EAB-ACAA-BB34799C7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a7a7f-1320-43dc-b9f8-70f8be41b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727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Pravna klinika iz stvarnog i zemljišnoknjižnog prava  akademska 2019/20. godina</vt:lpstr>
      <vt:lpstr>Cilj predmeta </vt:lpstr>
      <vt:lpstr>Struktura </vt:lpstr>
      <vt:lpstr>PowerPoint Presentation</vt:lpstr>
      <vt:lpstr>PowerPoint Presentation</vt:lpstr>
      <vt:lpstr>Uvodne napomene</vt:lpstr>
      <vt:lpstr>Geneza </vt:lpstr>
      <vt:lpstr>Osnovna funkcija ZK </vt:lpstr>
      <vt:lpstr>Aktuelni izazov: Zemljišna knjiga kao ogledalo postojećih stvarnih prava na nekretninama</vt:lpstr>
      <vt:lpstr>Loše stanje evidencije nekretnina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Klinika iz stvarnog iz zemljišnoknjižnog prava </dc:title>
  <dc:creator>Darja Softić Kadenić</dc:creator>
  <cp:lastModifiedBy>Darja Softić Kadenić</cp:lastModifiedBy>
  <cp:revision>1</cp:revision>
  <dcterms:created xsi:type="dcterms:W3CDTF">2020-02-24T15:33:13Z</dcterms:created>
  <dcterms:modified xsi:type="dcterms:W3CDTF">2020-02-24T16:10:15Z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0x01010030FDBA1CB6C07544AB565AF2B26D4E92</vt:lpwstr>
  </property>
</Properties>
</file>