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19" Type="http://schemas.microsoft.com/office/2016/11/relationships/changesInfo" Target="changesInfos/changesInfo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jla pilatovac" userId="758e87e17c6ed421" providerId="LiveId" clId="{72E74913-D3B4-A441-88EE-3F6660220E34}"/>
    <pc:docChg chg="undo custSel addSld modSld sldOrd">
      <pc:chgData name="sejla pilatovac" userId="758e87e17c6ed421" providerId="LiveId" clId="{72E74913-D3B4-A441-88EE-3F6660220E34}" dt="2020-04-02T14:17:16.443" v="612" actId="20577"/>
      <pc:docMkLst>
        <pc:docMk/>
      </pc:docMkLst>
      <pc:sldChg chg="modSp">
        <pc:chgData name="sejla pilatovac" userId="758e87e17c6ed421" providerId="LiveId" clId="{72E74913-D3B4-A441-88EE-3F6660220E34}" dt="2020-04-02T13:41:36.400" v="190" actId="255"/>
        <pc:sldMkLst>
          <pc:docMk/>
          <pc:sldMk cId="2273758792" sldId="256"/>
        </pc:sldMkLst>
        <pc:spChg chg="mod">
          <ac:chgData name="sejla pilatovac" userId="758e87e17c6ed421" providerId="LiveId" clId="{72E74913-D3B4-A441-88EE-3F6660220E34}" dt="2020-04-02T13:41:25.466" v="188" actId="255"/>
          <ac:spMkLst>
            <pc:docMk/>
            <pc:sldMk cId="2273758792" sldId="256"/>
            <ac:spMk id="2" creationId="{B64496F5-7896-B941-B0D0-1F82DC9856BE}"/>
          </ac:spMkLst>
        </pc:spChg>
        <pc:spChg chg="mod">
          <ac:chgData name="sejla pilatovac" userId="758e87e17c6ed421" providerId="LiveId" clId="{72E74913-D3B4-A441-88EE-3F6660220E34}" dt="2020-04-02T13:41:36.400" v="190" actId="255"/>
          <ac:spMkLst>
            <pc:docMk/>
            <pc:sldMk cId="2273758792" sldId="256"/>
            <ac:spMk id="3" creationId="{03A312E3-88F6-544F-BBEC-1D0E5E6D6619}"/>
          </ac:spMkLst>
        </pc:spChg>
      </pc:sldChg>
      <pc:sldChg chg="modSp new ord">
        <pc:chgData name="sejla pilatovac" userId="758e87e17c6ed421" providerId="LiveId" clId="{72E74913-D3B4-A441-88EE-3F6660220E34}" dt="2020-04-02T13:43:06.201" v="195" actId="1076"/>
        <pc:sldMkLst>
          <pc:docMk/>
          <pc:sldMk cId="3970194383" sldId="257"/>
        </pc:sldMkLst>
        <pc:spChg chg="mod">
          <ac:chgData name="sejla pilatovac" userId="758e87e17c6ed421" providerId="LiveId" clId="{72E74913-D3B4-A441-88EE-3F6660220E34}" dt="2020-04-02T13:42:27.647" v="194" actId="255"/>
          <ac:spMkLst>
            <pc:docMk/>
            <pc:sldMk cId="3970194383" sldId="257"/>
            <ac:spMk id="2" creationId="{8B76427B-1714-6045-9F08-CF67B5B46C35}"/>
          </ac:spMkLst>
        </pc:spChg>
        <pc:spChg chg="mod">
          <ac:chgData name="sejla pilatovac" userId="758e87e17c6ed421" providerId="LiveId" clId="{72E74913-D3B4-A441-88EE-3F6660220E34}" dt="2020-04-02T13:42:19.671" v="193" actId="255"/>
          <ac:spMkLst>
            <pc:docMk/>
            <pc:sldMk cId="3970194383" sldId="257"/>
            <ac:spMk id="3" creationId="{70F29D1A-CE82-854C-878D-4FCAEB1B77AC}"/>
          </ac:spMkLst>
        </pc:spChg>
      </pc:sldChg>
      <pc:sldChg chg="addSp delSp modSp new mod ord modClrScheme chgLayout">
        <pc:chgData name="sejla pilatovac" userId="758e87e17c6ed421" providerId="LiveId" clId="{72E74913-D3B4-A441-88EE-3F6660220E34}" dt="2020-04-02T13:48:40.996" v="264" actId="1076"/>
        <pc:sldMkLst>
          <pc:docMk/>
          <pc:sldMk cId="4010946121" sldId="258"/>
        </pc:sldMkLst>
        <pc:spChg chg="del mod">
          <ac:chgData name="sejla pilatovac" userId="758e87e17c6ed421" providerId="LiveId" clId="{72E74913-D3B4-A441-88EE-3F6660220E34}" dt="2020-04-02T13:27:13.048" v="62" actId="700"/>
          <ac:spMkLst>
            <pc:docMk/>
            <pc:sldMk cId="4010946121" sldId="258"/>
            <ac:spMk id="2" creationId="{F6A75D85-6063-7841-A16C-48EE9FBED7B6}"/>
          </ac:spMkLst>
        </pc:spChg>
        <pc:spChg chg="del mod">
          <ac:chgData name="sejla pilatovac" userId="758e87e17c6ed421" providerId="LiveId" clId="{72E74913-D3B4-A441-88EE-3F6660220E34}" dt="2020-04-02T13:27:13.048" v="62" actId="700"/>
          <ac:spMkLst>
            <pc:docMk/>
            <pc:sldMk cId="4010946121" sldId="258"/>
            <ac:spMk id="3" creationId="{17C75E06-7538-2D4D-BED2-BB7C647868C3}"/>
          </ac:spMkLst>
        </pc:spChg>
        <pc:spChg chg="add mod">
          <ac:chgData name="sejla pilatovac" userId="758e87e17c6ed421" providerId="LiveId" clId="{72E74913-D3B4-A441-88EE-3F6660220E34}" dt="2020-04-02T13:48:40.996" v="264" actId="1076"/>
          <ac:spMkLst>
            <pc:docMk/>
            <pc:sldMk cId="4010946121" sldId="258"/>
            <ac:spMk id="5" creationId="{8A392506-6BDB-0D44-B4A2-1FDD68873A8C}"/>
          </ac:spMkLst>
        </pc:spChg>
      </pc:sldChg>
      <pc:sldChg chg="addSp modSp new ord">
        <pc:chgData name="sejla pilatovac" userId="758e87e17c6ed421" providerId="LiveId" clId="{72E74913-D3B4-A441-88EE-3F6660220E34}" dt="2020-04-02T13:44:43.838" v="202" actId="255"/>
        <pc:sldMkLst>
          <pc:docMk/>
          <pc:sldMk cId="1925676984" sldId="259"/>
        </pc:sldMkLst>
        <pc:spChg chg="add mod">
          <ac:chgData name="sejla pilatovac" userId="758e87e17c6ed421" providerId="LiveId" clId="{72E74913-D3B4-A441-88EE-3F6660220E34}" dt="2020-04-02T13:44:43.838" v="202" actId="255"/>
          <ac:spMkLst>
            <pc:docMk/>
            <pc:sldMk cId="1925676984" sldId="259"/>
            <ac:spMk id="3" creationId="{B9BC7CC6-0BB5-3E45-9B1D-5470B3724229}"/>
          </ac:spMkLst>
        </pc:spChg>
      </pc:sldChg>
      <pc:sldChg chg="addSp delSp modSp new mod modClrScheme chgLayout">
        <pc:chgData name="sejla pilatovac" userId="758e87e17c6ed421" providerId="LiveId" clId="{72E74913-D3B4-A441-88EE-3F6660220E34}" dt="2020-04-02T13:45:33.401" v="207" actId="5793"/>
        <pc:sldMkLst>
          <pc:docMk/>
          <pc:sldMk cId="3503919165" sldId="260"/>
        </pc:sldMkLst>
        <pc:spChg chg="add del">
          <ac:chgData name="sejla pilatovac" userId="758e87e17c6ed421" providerId="LiveId" clId="{72E74913-D3B4-A441-88EE-3F6660220E34}" dt="2020-04-02T13:33:50.527" v="104" actId="22"/>
          <ac:spMkLst>
            <pc:docMk/>
            <pc:sldMk cId="3503919165" sldId="260"/>
            <ac:spMk id="3" creationId="{2CD520BD-B595-AB45-AECE-C4EC2E9B1E10}"/>
          </ac:spMkLst>
        </pc:spChg>
        <pc:spChg chg="add del mod ord">
          <ac:chgData name="sejla pilatovac" userId="758e87e17c6ed421" providerId="LiveId" clId="{72E74913-D3B4-A441-88EE-3F6660220E34}" dt="2020-04-02T13:33:49.773" v="103" actId="700"/>
          <ac:spMkLst>
            <pc:docMk/>
            <pc:sldMk cId="3503919165" sldId="260"/>
            <ac:spMk id="4" creationId="{9AA24176-9720-6D48-A1C9-AD42693DDF01}"/>
          </ac:spMkLst>
        </pc:spChg>
        <pc:spChg chg="add del mod ord">
          <ac:chgData name="sejla pilatovac" userId="758e87e17c6ed421" providerId="LiveId" clId="{72E74913-D3B4-A441-88EE-3F6660220E34}" dt="2020-04-02T13:33:49.773" v="103" actId="700"/>
          <ac:spMkLst>
            <pc:docMk/>
            <pc:sldMk cId="3503919165" sldId="260"/>
            <ac:spMk id="5" creationId="{A8AFA627-EFB3-4F4A-9964-017354A394C4}"/>
          </ac:spMkLst>
        </pc:spChg>
        <pc:spChg chg="add mod">
          <ac:chgData name="sejla pilatovac" userId="758e87e17c6ed421" providerId="LiveId" clId="{72E74913-D3B4-A441-88EE-3F6660220E34}" dt="2020-04-02T13:45:24.648" v="205" actId="255"/>
          <ac:spMkLst>
            <pc:docMk/>
            <pc:sldMk cId="3503919165" sldId="260"/>
            <ac:spMk id="6" creationId="{2DEC47DA-4CE3-CF40-977A-02DFB1F1DA45}"/>
          </ac:spMkLst>
        </pc:spChg>
        <pc:spChg chg="add mod">
          <ac:chgData name="sejla pilatovac" userId="758e87e17c6ed421" providerId="LiveId" clId="{72E74913-D3B4-A441-88EE-3F6660220E34}" dt="2020-04-02T13:45:33.401" v="207" actId="5793"/>
          <ac:spMkLst>
            <pc:docMk/>
            <pc:sldMk cId="3503919165" sldId="260"/>
            <ac:spMk id="7" creationId="{8480A78C-A77A-B749-81EC-D75AEE53A7FF}"/>
          </ac:spMkLst>
        </pc:spChg>
      </pc:sldChg>
      <pc:sldChg chg="addSp delSp modSp new mod ord modClrScheme chgLayout">
        <pc:chgData name="sejla pilatovac" userId="758e87e17c6ed421" providerId="LiveId" clId="{72E74913-D3B4-A441-88EE-3F6660220E34}" dt="2020-04-02T13:43:16.391" v="196" actId="1076"/>
        <pc:sldMkLst>
          <pc:docMk/>
          <pc:sldMk cId="4236667195" sldId="261"/>
        </pc:sldMkLst>
        <pc:spChg chg="del">
          <ac:chgData name="sejla pilatovac" userId="758e87e17c6ed421" providerId="LiveId" clId="{72E74913-D3B4-A441-88EE-3F6660220E34}" dt="2020-04-02T13:38:54.213" v="168" actId="700"/>
          <ac:spMkLst>
            <pc:docMk/>
            <pc:sldMk cId="4236667195" sldId="261"/>
            <ac:spMk id="2" creationId="{090ABBDD-31D1-204A-B3FC-F40A538BC099}"/>
          </ac:spMkLst>
        </pc:spChg>
        <pc:spChg chg="del">
          <ac:chgData name="sejla pilatovac" userId="758e87e17c6ed421" providerId="LiveId" clId="{72E74913-D3B4-A441-88EE-3F6660220E34}" dt="2020-04-02T13:38:54.213" v="168" actId="700"/>
          <ac:spMkLst>
            <pc:docMk/>
            <pc:sldMk cId="4236667195" sldId="261"/>
            <ac:spMk id="3" creationId="{A211F89F-43E9-FF4E-A7E0-9D22E0FA8571}"/>
          </ac:spMkLst>
        </pc:spChg>
        <pc:spChg chg="add mod">
          <ac:chgData name="sejla pilatovac" userId="758e87e17c6ed421" providerId="LiveId" clId="{72E74913-D3B4-A441-88EE-3F6660220E34}" dt="2020-04-02T13:42:01.543" v="192" actId="255"/>
          <ac:spMkLst>
            <pc:docMk/>
            <pc:sldMk cId="4236667195" sldId="261"/>
            <ac:spMk id="5" creationId="{CC84C552-7539-3D41-A828-0D3C98B98237}"/>
          </ac:spMkLst>
        </pc:spChg>
      </pc:sldChg>
      <pc:sldChg chg="addSp delSp modSp new mod modClrScheme chgLayout">
        <pc:chgData name="sejla pilatovac" userId="758e87e17c6ed421" providerId="LiveId" clId="{72E74913-D3B4-A441-88EE-3F6660220E34}" dt="2020-04-02T13:47:14.100" v="254" actId="1076"/>
        <pc:sldMkLst>
          <pc:docMk/>
          <pc:sldMk cId="3855868134" sldId="262"/>
        </pc:sldMkLst>
        <pc:spChg chg="del">
          <ac:chgData name="sejla pilatovac" userId="758e87e17c6ed421" providerId="LiveId" clId="{72E74913-D3B4-A441-88EE-3F6660220E34}" dt="2020-04-02T13:46:41.260" v="247" actId="700"/>
          <ac:spMkLst>
            <pc:docMk/>
            <pc:sldMk cId="3855868134" sldId="262"/>
            <ac:spMk id="2" creationId="{1C5AF56B-1E0A-0640-92C0-E11CCBE7D3AC}"/>
          </ac:spMkLst>
        </pc:spChg>
        <pc:spChg chg="del">
          <ac:chgData name="sejla pilatovac" userId="758e87e17c6ed421" providerId="LiveId" clId="{72E74913-D3B4-A441-88EE-3F6660220E34}" dt="2020-04-02T13:46:41.260" v="247" actId="700"/>
          <ac:spMkLst>
            <pc:docMk/>
            <pc:sldMk cId="3855868134" sldId="262"/>
            <ac:spMk id="3" creationId="{F0640D4C-0F80-D84B-88D0-1049A93239F8}"/>
          </ac:spMkLst>
        </pc:spChg>
        <pc:spChg chg="add mod">
          <ac:chgData name="sejla pilatovac" userId="758e87e17c6ed421" providerId="LiveId" clId="{72E74913-D3B4-A441-88EE-3F6660220E34}" dt="2020-04-02T13:47:14.100" v="254" actId="1076"/>
          <ac:spMkLst>
            <pc:docMk/>
            <pc:sldMk cId="3855868134" sldId="262"/>
            <ac:spMk id="5" creationId="{76B9E1D2-9D25-724F-A946-D73713B98A51}"/>
          </ac:spMkLst>
        </pc:spChg>
      </pc:sldChg>
      <pc:sldChg chg="addSp delSp modSp new mod modClrScheme chgLayout">
        <pc:chgData name="sejla pilatovac" userId="758e87e17c6ed421" providerId="LiveId" clId="{72E74913-D3B4-A441-88EE-3F6660220E34}" dt="2020-04-02T13:50:57.072" v="310" actId="12"/>
        <pc:sldMkLst>
          <pc:docMk/>
          <pc:sldMk cId="1911190842" sldId="263"/>
        </pc:sldMkLst>
        <pc:spChg chg="add del mod">
          <ac:chgData name="sejla pilatovac" userId="758e87e17c6ed421" providerId="LiveId" clId="{72E74913-D3B4-A441-88EE-3F6660220E34}" dt="2020-04-02T13:49:19.810" v="267" actId="700"/>
          <ac:spMkLst>
            <pc:docMk/>
            <pc:sldMk cId="1911190842" sldId="263"/>
            <ac:spMk id="2" creationId="{FDC87241-055D-CD49-8973-E5FBD8614D50}"/>
          </ac:spMkLst>
        </pc:spChg>
        <pc:spChg chg="add del mod">
          <ac:chgData name="sejla pilatovac" userId="758e87e17c6ed421" providerId="LiveId" clId="{72E74913-D3B4-A441-88EE-3F6660220E34}" dt="2020-04-02T13:49:19.810" v="267" actId="700"/>
          <ac:spMkLst>
            <pc:docMk/>
            <pc:sldMk cId="1911190842" sldId="263"/>
            <ac:spMk id="3" creationId="{286881BA-9641-DD4C-A48D-A35C21FFDC7A}"/>
          </ac:spMkLst>
        </pc:spChg>
        <pc:spChg chg="add mod">
          <ac:chgData name="sejla pilatovac" userId="758e87e17c6ed421" providerId="LiveId" clId="{72E74913-D3B4-A441-88EE-3F6660220E34}" dt="2020-04-02T13:50:57.072" v="310" actId="12"/>
          <ac:spMkLst>
            <pc:docMk/>
            <pc:sldMk cId="1911190842" sldId="263"/>
            <ac:spMk id="5" creationId="{29A082E3-13B7-EE42-9BE9-B9AAAA9A4DA1}"/>
          </ac:spMkLst>
        </pc:spChg>
      </pc:sldChg>
      <pc:sldChg chg="addSp modSp new">
        <pc:chgData name="sejla pilatovac" userId="758e87e17c6ed421" providerId="LiveId" clId="{72E74913-D3B4-A441-88EE-3F6660220E34}" dt="2020-04-02T13:57:14.368" v="364" actId="1076"/>
        <pc:sldMkLst>
          <pc:docMk/>
          <pc:sldMk cId="1699053050" sldId="264"/>
        </pc:sldMkLst>
        <pc:spChg chg="add mod">
          <ac:chgData name="sejla pilatovac" userId="758e87e17c6ed421" providerId="LiveId" clId="{72E74913-D3B4-A441-88EE-3F6660220E34}" dt="2020-04-02T13:57:14.368" v="364" actId="1076"/>
          <ac:spMkLst>
            <pc:docMk/>
            <pc:sldMk cId="1699053050" sldId="264"/>
            <ac:spMk id="3" creationId="{E584539F-3982-3845-A3F1-AB866B10CDAA}"/>
          </ac:spMkLst>
        </pc:spChg>
      </pc:sldChg>
      <pc:sldChg chg="addSp modSp new mod modClrScheme chgLayout">
        <pc:chgData name="sejla pilatovac" userId="758e87e17c6ed421" providerId="LiveId" clId="{72E74913-D3B4-A441-88EE-3F6660220E34}" dt="2020-04-02T14:16:38.445" v="610" actId="20577"/>
        <pc:sldMkLst>
          <pc:docMk/>
          <pc:sldMk cId="3787857510" sldId="265"/>
        </pc:sldMkLst>
        <pc:spChg chg="add mod">
          <ac:chgData name="sejla pilatovac" userId="758e87e17c6ed421" providerId="LiveId" clId="{72E74913-D3B4-A441-88EE-3F6660220E34}" dt="2020-04-02T14:16:38.445" v="610" actId="20577"/>
          <ac:spMkLst>
            <pc:docMk/>
            <pc:sldMk cId="3787857510" sldId="265"/>
            <ac:spMk id="2" creationId="{AEF0F553-0189-2B47-AD6D-177376021B59}"/>
          </ac:spMkLst>
        </pc:spChg>
        <pc:spChg chg="add mod">
          <ac:chgData name="sejla pilatovac" userId="758e87e17c6ed421" providerId="LiveId" clId="{72E74913-D3B4-A441-88EE-3F6660220E34}" dt="2020-04-02T14:02:13.249" v="425" actId="14100"/>
          <ac:spMkLst>
            <pc:docMk/>
            <pc:sldMk cId="3787857510" sldId="265"/>
            <ac:spMk id="3" creationId="{42F211A2-C37B-9040-9207-88BECA1FC24C}"/>
          </ac:spMkLst>
        </pc:spChg>
      </pc:sldChg>
      <pc:sldChg chg="modSp new">
        <pc:chgData name="sejla pilatovac" userId="758e87e17c6ed421" providerId="LiveId" clId="{72E74913-D3B4-A441-88EE-3F6660220E34}" dt="2020-04-02T14:05:51.156" v="492" actId="255"/>
        <pc:sldMkLst>
          <pc:docMk/>
          <pc:sldMk cId="3606389791" sldId="266"/>
        </pc:sldMkLst>
        <pc:spChg chg="mod">
          <ac:chgData name="sejla pilatovac" userId="758e87e17c6ed421" providerId="LiveId" clId="{72E74913-D3B4-A441-88EE-3F6660220E34}" dt="2020-04-02T14:02:54.082" v="441" actId="122"/>
          <ac:spMkLst>
            <pc:docMk/>
            <pc:sldMk cId="3606389791" sldId="266"/>
            <ac:spMk id="2" creationId="{7152CF86-426F-414D-B70D-1661CE655EAD}"/>
          </ac:spMkLst>
        </pc:spChg>
        <pc:spChg chg="mod">
          <ac:chgData name="sejla pilatovac" userId="758e87e17c6ed421" providerId="LiveId" clId="{72E74913-D3B4-A441-88EE-3F6660220E34}" dt="2020-04-02T14:05:51.156" v="492" actId="255"/>
          <ac:spMkLst>
            <pc:docMk/>
            <pc:sldMk cId="3606389791" sldId="266"/>
            <ac:spMk id="3" creationId="{175A426A-2146-8941-B2B2-18C85F1C3EC9}"/>
          </ac:spMkLst>
        </pc:spChg>
      </pc:sldChg>
      <pc:sldChg chg="modSp new">
        <pc:chgData name="sejla pilatovac" userId="758e87e17c6ed421" providerId="LiveId" clId="{72E74913-D3B4-A441-88EE-3F6660220E34}" dt="2020-04-02T14:17:16.443" v="612" actId="20577"/>
        <pc:sldMkLst>
          <pc:docMk/>
          <pc:sldMk cId="1507308623" sldId="267"/>
        </pc:sldMkLst>
        <pc:spChg chg="mod">
          <ac:chgData name="sejla pilatovac" userId="758e87e17c6ed421" providerId="LiveId" clId="{72E74913-D3B4-A441-88EE-3F6660220E34}" dt="2020-04-02T14:17:16.443" v="612" actId="20577"/>
          <ac:spMkLst>
            <pc:docMk/>
            <pc:sldMk cId="1507308623" sldId="267"/>
            <ac:spMk id="2" creationId="{2E78846B-281B-464E-895D-ABF672480FA6}"/>
          </ac:spMkLst>
        </pc:spChg>
        <pc:spChg chg="mod">
          <ac:chgData name="sejla pilatovac" userId="758e87e17c6ed421" providerId="LiveId" clId="{72E74913-D3B4-A441-88EE-3F6660220E34}" dt="2020-04-02T14:10:53.268" v="515" actId="20577"/>
          <ac:spMkLst>
            <pc:docMk/>
            <pc:sldMk cId="1507308623" sldId="267"/>
            <ac:spMk id="3" creationId="{EF9368BA-014C-C34E-A490-2ADF6EADEB7B}"/>
          </ac:spMkLst>
        </pc:spChg>
      </pc:sldChg>
      <pc:sldChg chg="modSp new">
        <pc:chgData name="sejla pilatovac" userId="758e87e17c6ed421" providerId="LiveId" clId="{72E74913-D3B4-A441-88EE-3F6660220E34}" dt="2020-04-02T14:16:58.781" v="611" actId="20577"/>
        <pc:sldMkLst>
          <pc:docMk/>
          <pc:sldMk cId="762703267" sldId="268"/>
        </pc:sldMkLst>
        <pc:spChg chg="mod">
          <ac:chgData name="sejla pilatovac" userId="758e87e17c6ed421" providerId="LiveId" clId="{72E74913-D3B4-A441-88EE-3F6660220E34}" dt="2020-04-02T14:16:58.781" v="611" actId="20577"/>
          <ac:spMkLst>
            <pc:docMk/>
            <pc:sldMk cId="762703267" sldId="268"/>
            <ac:spMk id="2" creationId="{4D8B4129-D866-4F4C-A9FA-882E566751F1}"/>
          </ac:spMkLst>
        </pc:spChg>
        <pc:spChg chg="mod">
          <ac:chgData name="sejla pilatovac" userId="758e87e17c6ed421" providerId="LiveId" clId="{72E74913-D3B4-A441-88EE-3F6660220E34}" dt="2020-04-02T14:14:27.419" v="609" actId="14100"/>
          <ac:spMkLst>
            <pc:docMk/>
            <pc:sldMk cId="762703267" sldId="268"/>
            <ac:spMk id="3" creationId="{935B88D5-1E9B-864B-884B-8C9C49F363A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bs-Latn-BA"/>
              <a:t>Kliknite kako biste uredili stil naslova matrice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bs-Latn-BA"/>
              <a:t>Kliknite kako biste dodali stil podnaslova matrice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Kliknite kako biste uredili stil naslova matrice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bs-Latn-BA"/>
              <a:t>Kliknite da uredite stilove glavnog teksta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bs-Latn-BA"/>
              <a:t>Kliknite kako biste uredili stil naslova matrice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bs-Latn-BA"/>
              <a:t>Kliknite da uredite stilove glavnog teksta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Kliknite kako biste uredili stil naslova matrice</a:t>
            </a:r>
            <a:endParaRPr lang="en-US" dirty="0"/>
          </a:p>
        </p:txBody>
      </p:sp>
      <p:sp>
        <p:nvSpPr>
          <p:cNvPr id="3" name="Content Placeholder 2"/>
          <p:cNvSpPr>
            <a:spLocks noGrp="1"/>
          </p:cNvSpPr>
          <p:nvPr>
            <p:ph idx="1"/>
          </p:nvPr>
        </p:nvSpPr>
        <p:spPr/>
        <p:txBody>
          <a:bodyPr/>
          <a:lstStyle/>
          <a:p>
            <a:pPr lvl="0"/>
            <a:r>
              <a:rPr lang="bs-Latn-BA"/>
              <a:t>Kliknite da uredite stilove glavnog teksta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bs-Latn-BA"/>
              <a:t>Kliknite kako biste uredili stil naslova matrice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bs-Latn-BA"/>
              <a:t>Kliknite da uredite stilove glavnog teksta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Naslov i 2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bs-Latn-BA"/>
              <a:t>Kliknite kako biste uredili stil naslova matrice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bs-Latn-BA"/>
              <a:t>Kliknite da uredite stilove glavnog teksta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bs-Latn-BA"/>
              <a:t>Kliknite da uredite stilove glavnog teksta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bs-Latn-BA"/>
              <a:t>Kliknite kako biste uredili stil naslova matrice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s-Latn-BA"/>
              <a:t>Kliknite da uredite stilove glavnog teksta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bs-Latn-BA"/>
              <a:t>Kliknite da uredite stilove glavnog teksta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s-Latn-BA"/>
              <a:t>Kliknite da uredite stilove glavnog teksta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bs-Latn-BA"/>
              <a:t>Kliknite da uredite stilove glavnog teksta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a:t>Kliknite kako biste uredili stil naslova matrice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slik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bs-Latn-BA"/>
              <a:t>Kliknite kako biste uredili stil naslova matrice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bs-Latn-BA"/>
              <a:t>Kliknite da uredite stilove glavnog teksta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s-Latn-BA"/>
              <a:t>Kliknite da uredite stilove glavnog teksta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bs-Latn-BA"/>
              <a:t>Kliknite kako biste uredili stil naslova matrice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s-Latn-BA"/>
              <a:t>Kliknite na ikonu kako biste dodali sliku</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s-Latn-BA"/>
              <a:t>Kliknite da uredite stilove glavnog teksta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bs-Latn-BA"/>
              <a:t>Kliknite kako biste uredili stil naslova matrice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bs-Latn-BA"/>
              <a:t>Kliknite da uredite stilove glavnog teksta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4496F5-7896-B941-B0D0-1F82DC9856BE}"/>
              </a:ext>
            </a:extLst>
          </p:cNvPr>
          <p:cNvSpPr>
            <a:spLocks noGrp="1"/>
          </p:cNvSpPr>
          <p:nvPr>
            <p:ph type="ctrTitle"/>
          </p:nvPr>
        </p:nvSpPr>
        <p:spPr/>
        <p:txBody>
          <a:bodyPr/>
          <a:lstStyle/>
          <a:p>
            <a:r>
              <a:rPr lang="bs-Latn-BA" sz="2400" b="1" i="1" spc="25">
                <a:effectLst/>
                <a:latin typeface="Times New Roman" panose="02020603050405020304" pitchFamily="18" charset="0"/>
                <a:ea typeface="Times New Roman" panose="02020603050405020304" pitchFamily="18" charset="0"/>
                <a:cs typeface="Times New Roman" panose="02020603050405020304" pitchFamily="18" charset="0"/>
              </a:rPr>
              <a:t>Načelo ne bis in idem u kontekstu krivičnih djela i prekršaja  </a:t>
            </a:r>
            <a:br>
              <a:rPr lang="bs-Latn-BA" sz="2400">
                <a:effectLst/>
                <a:latin typeface="Calibri" panose="020F0502020204030204" pitchFamily="34" charset="0"/>
                <a:ea typeface="Times New Roman" panose="02020603050405020304" pitchFamily="18" charset="0"/>
                <a:cs typeface="Times New Roman" panose="02020603050405020304" pitchFamily="18" charset="0"/>
              </a:rPr>
            </a:br>
            <a:endParaRPr lang="sr-Latn-RS" sz="2400"/>
          </a:p>
        </p:txBody>
      </p:sp>
      <p:sp>
        <p:nvSpPr>
          <p:cNvPr id="3" name="Podnaslov 2">
            <a:extLst>
              <a:ext uri="{FF2B5EF4-FFF2-40B4-BE49-F238E27FC236}">
                <a16:creationId xmlns:a16="http://schemas.microsoft.com/office/drawing/2014/main" id="{03A312E3-88F6-544F-BBEC-1D0E5E6D6619}"/>
              </a:ext>
            </a:extLst>
          </p:cNvPr>
          <p:cNvSpPr>
            <a:spLocks noGrp="1"/>
          </p:cNvSpPr>
          <p:nvPr>
            <p:ph type="subTitle" idx="1"/>
          </p:nvPr>
        </p:nvSpPr>
        <p:spPr/>
        <p:txBody>
          <a:bodyPr>
            <a:normAutofit/>
          </a:bodyPr>
          <a:lstStyle/>
          <a:p>
            <a:r>
              <a:rPr lang="bs-Latn-BA" sz="3200" b="1" i="1" spc="25">
                <a:latin typeface="Times New Roman" panose="02020603050405020304" pitchFamily="18" charset="0"/>
                <a:ea typeface="Times New Roman" panose="02020603050405020304" pitchFamily="18" charset="0"/>
                <a:cs typeface="Times New Roman" panose="02020603050405020304" pitchFamily="18" charset="0"/>
              </a:rPr>
              <a:t>O</a:t>
            </a:r>
            <a:r>
              <a:rPr lang="bs-Latn-BA" sz="3200" b="1" i="1" spc="25">
                <a:effectLst/>
                <a:latin typeface="Times New Roman" panose="02020603050405020304" pitchFamily="18" charset="0"/>
                <a:ea typeface="Times New Roman" panose="02020603050405020304" pitchFamily="18" charset="0"/>
                <a:cs typeface="Times New Roman" panose="02020603050405020304" pitchFamily="18" charset="0"/>
              </a:rPr>
              <a:t>dluke Ustavnog suda BiH</a:t>
            </a:r>
            <a:endParaRPr lang="sr-Latn-RS" sz="3200"/>
          </a:p>
        </p:txBody>
      </p:sp>
    </p:spTree>
    <p:extLst>
      <p:ext uri="{BB962C8B-B14F-4D97-AF65-F5344CB8AC3E}">
        <p14:creationId xmlns:p14="http://schemas.microsoft.com/office/powerpoint/2010/main" val="2273758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EF0F553-0189-2B47-AD6D-177376021B59}"/>
              </a:ext>
            </a:extLst>
          </p:cNvPr>
          <p:cNvSpPr>
            <a:spLocks noGrp="1"/>
          </p:cNvSpPr>
          <p:nvPr>
            <p:ph type="title"/>
          </p:nvPr>
        </p:nvSpPr>
        <p:spPr/>
        <p:txBody>
          <a:bodyPr>
            <a:normAutofit/>
          </a:bodyPr>
          <a:lstStyle/>
          <a:p>
            <a:r>
              <a:rPr lang="bs-Latn-BA" sz="2800">
                <a:latin typeface="Times New Roman" panose="02020603050405020304" pitchFamily="18" charset="0"/>
                <a:ea typeface="Times New Roman" panose="02020603050405020304" pitchFamily="18" charset="0"/>
                <a:cs typeface="Times New Roman" panose="02020603050405020304" pitchFamily="18" charset="0"/>
              </a:rPr>
              <a:t>D</a:t>
            </a:r>
            <a:r>
              <a:rPr lang="bs-Latn-BA" sz="2800">
                <a:effectLst/>
                <a:latin typeface="Times New Roman" panose="02020603050405020304" pitchFamily="18" charset="0"/>
                <a:ea typeface="Times New Roman" panose="02020603050405020304" pitchFamily="18" charset="0"/>
                <a:cs typeface="Times New Roman" panose="02020603050405020304" pitchFamily="18" charset="0"/>
              </a:rPr>
              <a:t>a li je prva kazna po svojoj prirodi bila krivičnopravna?</a:t>
            </a:r>
            <a:endParaRPr lang="sr-Latn-RS" sz="2800"/>
          </a:p>
        </p:txBody>
      </p:sp>
      <p:sp>
        <p:nvSpPr>
          <p:cNvPr id="3" name="Rezervirano mjesto sadržaja 2">
            <a:extLst>
              <a:ext uri="{FF2B5EF4-FFF2-40B4-BE49-F238E27FC236}">
                <a16:creationId xmlns:a16="http://schemas.microsoft.com/office/drawing/2014/main" id="{42F211A2-C37B-9040-9207-88BECA1FC24C}"/>
              </a:ext>
            </a:extLst>
          </p:cNvPr>
          <p:cNvSpPr>
            <a:spLocks noGrp="1"/>
          </p:cNvSpPr>
          <p:nvPr>
            <p:ph idx="1"/>
          </p:nvPr>
        </p:nvSpPr>
        <p:spPr>
          <a:xfrm>
            <a:off x="1371600" y="2313213"/>
            <a:ext cx="9601200" cy="4094513"/>
          </a:xfrm>
        </p:spPr>
        <p:txBody>
          <a:bodyPr>
            <a:normAutofit/>
          </a:bodyPr>
          <a:lstStyle/>
          <a:p>
            <a:r>
              <a:rPr lang="bs-Latn-BA" sz="2400">
                <a:latin typeface="Times New Roman" panose="02020603050405020304" pitchFamily="18" charset="0"/>
                <a:ea typeface="Times New Roman" panose="02020603050405020304" pitchFamily="18" charset="0"/>
              </a:rPr>
              <a:t>P</a:t>
            </a:r>
            <a:r>
              <a:rPr lang="bs-Latn-BA" sz="2400">
                <a:effectLst/>
                <a:latin typeface="Times New Roman" panose="02020603050405020304" pitchFamily="18" charset="0"/>
                <a:ea typeface="Times New Roman" panose="02020603050405020304" pitchFamily="18" charset="0"/>
              </a:rPr>
              <a:t>ravno označavanje postupka prema nacionalnom pravu ne može biti jedino mjerilo relevantnosti za primjenu načela </a:t>
            </a:r>
            <a:r>
              <a:rPr lang="bs-Latn-BA" sz="2400" i="1">
                <a:effectLst/>
                <a:latin typeface="Times New Roman" panose="02020603050405020304" pitchFamily="18" charset="0"/>
                <a:ea typeface="Times New Roman" panose="02020603050405020304" pitchFamily="18" charset="0"/>
              </a:rPr>
              <a:t>ne bis in idem</a:t>
            </a:r>
          </a:p>
          <a:p>
            <a:r>
              <a:rPr lang="bs-Latn-BA" sz="2400">
                <a:effectLst/>
                <a:latin typeface="Times New Roman" panose="02020603050405020304" pitchFamily="18" charset="0"/>
                <a:ea typeface="Times New Roman" panose="02020603050405020304" pitchFamily="18" charset="0"/>
              </a:rPr>
              <a:t>Pojam „krivični postupak“ u tekstu člana 4. Protokola broj 7 treba tumačiti u svjetlu opštih načela koja se odnose na odgovarajuće riječi „optužba za krivično djelo“ i „kazna“ u čl. 6. i 7. Evropske konvencije</a:t>
            </a:r>
          </a:p>
          <a:p>
            <a:r>
              <a:rPr lang="bs-Latn-BA" sz="2400">
                <a:effectLst/>
                <a:latin typeface="Times New Roman" panose="02020603050405020304" pitchFamily="18" charset="0"/>
                <a:ea typeface="Times New Roman" panose="02020603050405020304" pitchFamily="18" charset="0"/>
              </a:rPr>
              <a:t>U utvrđenoj praksi Evropskog suda postavljena su tri mjerila koja su opštepoznata kao „mjerila Engel“, koja treba razmotriti pri utvrđivanju radi li se o „optužbi za krivično djelo</a:t>
            </a: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a:p>
            <a:endParaRPr lang="sr-Latn-RS" sz="2400"/>
          </a:p>
        </p:txBody>
      </p:sp>
    </p:spTree>
    <p:extLst>
      <p:ext uri="{BB962C8B-B14F-4D97-AF65-F5344CB8AC3E}">
        <p14:creationId xmlns:p14="http://schemas.microsoft.com/office/powerpoint/2010/main" val="3787857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152CF86-426F-414D-B70D-1661CE655EAD}"/>
              </a:ext>
            </a:extLst>
          </p:cNvPr>
          <p:cNvSpPr>
            <a:spLocks noGrp="1"/>
          </p:cNvSpPr>
          <p:nvPr>
            <p:ph type="title"/>
          </p:nvPr>
        </p:nvSpPr>
        <p:spPr/>
        <p:txBody>
          <a:bodyPr>
            <a:normAutofit/>
          </a:bodyPr>
          <a:lstStyle/>
          <a:p>
            <a:pPr algn="ctr"/>
            <a:r>
              <a:rPr lang="bs-Latn-BA" sz="2800"/>
              <a:t>Mjerila Engel</a:t>
            </a:r>
            <a:endParaRPr lang="sr-Latn-RS" sz="2800"/>
          </a:p>
        </p:txBody>
      </p:sp>
      <p:sp>
        <p:nvSpPr>
          <p:cNvPr id="3" name="Rezervirano mjesto sadržaja 2">
            <a:extLst>
              <a:ext uri="{FF2B5EF4-FFF2-40B4-BE49-F238E27FC236}">
                <a16:creationId xmlns:a16="http://schemas.microsoft.com/office/drawing/2014/main" id="{175A426A-2146-8941-B2B2-18C85F1C3EC9}"/>
              </a:ext>
            </a:extLst>
          </p:cNvPr>
          <p:cNvSpPr>
            <a:spLocks noGrp="1"/>
          </p:cNvSpPr>
          <p:nvPr>
            <p:ph idx="1"/>
          </p:nvPr>
        </p:nvSpPr>
        <p:spPr/>
        <p:txBody>
          <a:bodyPr>
            <a:normAutofit/>
          </a:bodyPr>
          <a:lstStyle/>
          <a:p>
            <a:r>
              <a:rPr lang="bs-Latn-BA" sz="2400">
                <a:effectLst/>
                <a:latin typeface="Times New Roman" panose="02020603050405020304" pitchFamily="18" charset="0"/>
                <a:ea typeface="Times New Roman" panose="02020603050405020304" pitchFamily="18" charset="0"/>
              </a:rPr>
              <a:t>pravno razvrstavanje djela prema nacionalnom pravu, </a:t>
            </a:r>
          </a:p>
          <a:p>
            <a:r>
              <a:rPr lang="bs-Latn-BA" sz="2400">
                <a:effectLst/>
                <a:latin typeface="Times New Roman" panose="02020603050405020304" pitchFamily="18" charset="0"/>
                <a:ea typeface="Times New Roman" panose="02020603050405020304" pitchFamily="18" charset="0"/>
              </a:rPr>
              <a:t>priroda djela,  </a:t>
            </a:r>
          </a:p>
          <a:p>
            <a:r>
              <a:rPr lang="bs-Latn-BA" sz="2400">
                <a:effectLst/>
                <a:latin typeface="Times New Roman" panose="02020603050405020304" pitchFamily="18" charset="0"/>
                <a:ea typeface="Times New Roman" panose="02020603050405020304" pitchFamily="18" charset="0"/>
              </a:rPr>
              <a:t>stepen težine kazne kojoj je dotična osoba moguće izložena</a:t>
            </a:r>
          </a:p>
          <a:p>
            <a:endParaRPr lang="bs-Latn-BA" sz="2400">
              <a:latin typeface="Times New Roman" panose="02020603050405020304" pitchFamily="18" charset="0"/>
            </a:endParaRPr>
          </a:p>
          <a:p>
            <a:pPr marL="0" indent="0">
              <a:buNone/>
            </a:pPr>
            <a:r>
              <a:rPr lang="bs-Latn-BA">
                <a:effectLst/>
                <a:latin typeface="Times New Roman" panose="02020603050405020304" pitchFamily="18" charset="0"/>
                <a:ea typeface="Times New Roman" panose="02020603050405020304" pitchFamily="18" charset="0"/>
              </a:rPr>
              <a:t>Drugo i treće mjerilo je alternativno, ne nužno kumulativno. To, međutim, ne isključuje kumulativni pristup kad odvojena analiza svakoga mjerila ne omogućava postizanje jasnog zaključka u pogledu postojanja optužbe za krivično djelo </a:t>
            </a:r>
            <a:endParaRPr lang="sr-Latn-RS"/>
          </a:p>
        </p:txBody>
      </p:sp>
    </p:spTree>
    <p:extLst>
      <p:ext uri="{BB962C8B-B14F-4D97-AF65-F5344CB8AC3E}">
        <p14:creationId xmlns:p14="http://schemas.microsoft.com/office/powerpoint/2010/main" val="3606389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E78846B-281B-464E-895D-ABF672480FA6}"/>
              </a:ext>
            </a:extLst>
          </p:cNvPr>
          <p:cNvSpPr>
            <a:spLocks noGrp="1"/>
          </p:cNvSpPr>
          <p:nvPr>
            <p:ph type="title"/>
          </p:nvPr>
        </p:nvSpPr>
        <p:spPr/>
        <p:txBody>
          <a:bodyPr/>
          <a:lstStyle/>
          <a:p>
            <a:r>
              <a:rPr lang="bs-Latn-BA"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bs-Latn-BA" sz="2800">
                <a:effectLst/>
                <a:latin typeface="Times New Roman" panose="02020603050405020304" pitchFamily="18" charset="0"/>
                <a:ea typeface="Times New Roman" panose="02020603050405020304" pitchFamily="18" charset="0"/>
                <a:cs typeface="Times New Roman" panose="02020603050405020304" pitchFamily="18" charset="0"/>
              </a:rPr>
              <a:t>Da li je djelo zbog kojeg je apelant krivično gonjen isto? (</a:t>
            </a:r>
            <a:r>
              <a:rPr lang="bs-Latn-BA" sz="2800" i="1">
                <a:effectLst/>
                <a:latin typeface="Times New Roman" panose="02020603050405020304" pitchFamily="18" charset="0"/>
                <a:ea typeface="Times New Roman" panose="02020603050405020304" pitchFamily="18" charset="0"/>
                <a:cs typeface="Times New Roman" panose="02020603050405020304" pitchFamily="18" charset="0"/>
              </a:rPr>
              <a:t>idem</a:t>
            </a:r>
            <a:r>
              <a:rPr lang="bs-Latn-BA" sz="2800">
                <a:effectLst/>
                <a:latin typeface="Times New Roman" panose="02020603050405020304" pitchFamily="18" charset="0"/>
                <a:ea typeface="Times New Roman" panose="02020603050405020304" pitchFamily="18" charset="0"/>
                <a:cs typeface="Times New Roman" panose="02020603050405020304" pitchFamily="18" charset="0"/>
              </a:rPr>
              <a:t>)</a:t>
            </a:r>
            <a:br>
              <a:rPr lang="bs-Latn-BA" sz="2800">
                <a:effectLst/>
                <a:latin typeface="Calibri" panose="020F0502020204030204" pitchFamily="34" charset="0"/>
                <a:ea typeface="Times New Roman" panose="02020603050405020304" pitchFamily="18" charset="0"/>
                <a:cs typeface="Times New Roman" panose="02020603050405020304" pitchFamily="18" charset="0"/>
              </a:rPr>
            </a:br>
            <a:endParaRPr lang="sr-Latn-RS" sz="2800"/>
          </a:p>
        </p:txBody>
      </p:sp>
      <p:sp>
        <p:nvSpPr>
          <p:cNvPr id="3" name="Rezervirano mjesto sadržaja 2">
            <a:extLst>
              <a:ext uri="{FF2B5EF4-FFF2-40B4-BE49-F238E27FC236}">
                <a16:creationId xmlns:a16="http://schemas.microsoft.com/office/drawing/2014/main" id="{EF9368BA-014C-C34E-A490-2ADF6EADEB7B}"/>
              </a:ext>
            </a:extLst>
          </p:cNvPr>
          <p:cNvSpPr>
            <a:spLocks noGrp="1"/>
          </p:cNvSpPr>
          <p:nvPr>
            <p:ph idx="1"/>
          </p:nvPr>
        </p:nvSpPr>
        <p:spPr/>
        <p:txBody>
          <a:bodyPr/>
          <a:lstStyle/>
          <a:p>
            <a:r>
              <a:rPr lang="bs-Latn-BA" sz="2400">
                <a:effectLst/>
                <a:latin typeface="Times New Roman" panose="02020603050405020304" pitchFamily="18" charset="0"/>
                <a:ea typeface="Times New Roman" panose="02020603050405020304" pitchFamily="18" charset="0"/>
              </a:rPr>
              <a:t>Sud zauzima stajalište da se član 4. Protokola br. 7. mora tumačiti na način da zabranjuje krvični progon ili suđenje za drugo 'djelo' ukoliko ono proizlazi iz istih činjenica ili činjenica koje su u biti iste.</a:t>
            </a:r>
          </a:p>
          <a:p>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Sud se u svome ispitivanju treba stoga usredotočiti na one činjenice koje predstavljaju skup konkretnih činjeničnih okolnosti koje uključuju istoga optuženog i koje su nerazdvojno povezane u vremenu i prostoru, a čije postojanje treba dokazati kako bi se osigurala osuđujuća presuda ili pokrenuo krivični postupak. </a:t>
            </a: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a:p>
            <a:endParaRPr lang="sr-Latn-RS"/>
          </a:p>
        </p:txBody>
      </p:sp>
    </p:spTree>
    <p:extLst>
      <p:ext uri="{BB962C8B-B14F-4D97-AF65-F5344CB8AC3E}">
        <p14:creationId xmlns:p14="http://schemas.microsoft.com/office/powerpoint/2010/main" val="1507308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D8B4129-D866-4F4C-A9FA-882E566751F1}"/>
              </a:ext>
            </a:extLst>
          </p:cNvPr>
          <p:cNvSpPr>
            <a:spLocks noGrp="1"/>
          </p:cNvSpPr>
          <p:nvPr>
            <p:ph type="title"/>
          </p:nvPr>
        </p:nvSpPr>
        <p:spPr/>
        <p:txBody>
          <a:bodyPr>
            <a:normAutofit/>
          </a:bodyPr>
          <a:lstStyle/>
          <a:p>
            <a:r>
              <a:rPr lang="bs-Latn-BA" sz="2800">
                <a:effectLst/>
                <a:latin typeface="Times New Roman" panose="02020603050405020304" pitchFamily="18" charset="0"/>
                <a:ea typeface="Times New Roman" panose="02020603050405020304" pitchFamily="18" charset="0"/>
                <a:cs typeface="Times New Roman" panose="02020603050405020304" pitchFamily="18" charset="0"/>
              </a:rPr>
              <a:t>Da li je postojala dvostrukost postupka? (</a:t>
            </a:r>
            <a:r>
              <a:rPr lang="bs-Latn-BA" sz="2800" i="1">
                <a:effectLst/>
                <a:latin typeface="Times New Roman" panose="02020603050405020304" pitchFamily="18" charset="0"/>
                <a:ea typeface="Times New Roman" panose="02020603050405020304" pitchFamily="18" charset="0"/>
                <a:cs typeface="Times New Roman" panose="02020603050405020304" pitchFamily="18" charset="0"/>
              </a:rPr>
              <a:t>bis</a:t>
            </a:r>
            <a:r>
              <a:rPr lang="bs-Latn-BA" sz="2800">
                <a:effectLst/>
                <a:latin typeface="Times New Roman" panose="02020603050405020304" pitchFamily="18" charset="0"/>
                <a:ea typeface="Times New Roman" panose="02020603050405020304" pitchFamily="18" charset="0"/>
                <a:cs typeface="Times New Roman" panose="02020603050405020304" pitchFamily="18" charset="0"/>
              </a:rPr>
              <a:t>)</a:t>
            </a:r>
            <a:br>
              <a:rPr lang="bs-Latn-BA" sz="2800">
                <a:effectLst/>
                <a:latin typeface="Calibri" panose="020F0502020204030204" pitchFamily="34" charset="0"/>
                <a:ea typeface="Times New Roman" panose="02020603050405020304" pitchFamily="18" charset="0"/>
                <a:cs typeface="Times New Roman" panose="02020603050405020304" pitchFamily="18" charset="0"/>
              </a:rPr>
            </a:br>
            <a:endParaRPr lang="sr-Latn-RS" sz="2800"/>
          </a:p>
        </p:txBody>
      </p:sp>
      <p:sp>
        <p:nvSpPr>
          <p:cNvPr id="3" name="Rezervirano mjesto sadržaja 2">
            <a:extLst>
              <a:ext uri="{FF2B5EF4-FFF2-40B4-BE49-F238E27FC236}">
                <a16:creationId xmlns:a16="http://schemas.microsoft.com/office/drawing/2014/main" id="{935B88D5-1E9B-864B-884B-8C9C49F363A2}"/>
              </a:ext>
            </a:extLst>
          </p:cNvPr>
          <p:cNvSpPr>
            <a:spLocks noGrp="1"/>
          </p:cNvSpPr>
          <p:nvPr>
            <p:ph idx="1"/>
          </p:nvPr>
        </p:nvSpPr>
        <p:spPr>
          <a:xfrm>
            <a:off x="1371600" y="2286000"/>
            <a:ext cx="8718345" cy="3581400"/>
          </a:xfrm>
        </p:spPr>
        <p:txBody>
          <a:bodyPr/>
          <a:lstStyle/>
          <a:p>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Prema stanovištu Evropskog suda član 4. Protokola broj 7 nužno se ne proteže na sve postupke pokrenute u odnosu na isto djelo. </a:t>
            </a:r>
          </a:p>
          <a:p>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Sam novi postupak pokrenut uz znanje da je okrivljeniku već suđeno u prijašnjem postupku, predstavljao bi povredu ove odredbe. </a:t>
            </a: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bs-Latn-BA" sz="1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270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B76427B-1714-6045-9F08-CF67B5B46C35}"/>
              </a:ext>
            </a:extLst>
          </p:cNvPr>
          <p:cNvSpPr>
            <a:spLocks noGrp="1"/>
          </p:cNvSpPr>
          <p:nvPr>
            <p:ph type="title"/>
          </p:nvPr>
        </p:nvSpPr>
        <p:spPr/>
        <p:txBody>
          <a:bodyPr>
            <a:normAutofit/>
          </a:bodyPr>
          <a:lstStyle/>
          <a:p>
            <a:r>
              <a:rPr lang="bs-Latn-BA" sz="2800" kern="1400" spc="-50">
                <a:effectLst/>
                <a:latin typeface="Times New Roman" panose="02020603050405020304" pitchFamily="18" charset="0"/>
                <a:ea typeface="Times New Roman" panose="02020603050405020304" pitchFamily="18" charset="0"/>
                <a:cs typeface="Times New Roman" panose="02020603050405020304" pitchFamily="18" charset="0"/>
              </a:rPr>
              <a:t>Načelo </a:t>
            </a:r>
            <a:r>
              <a:rPr lang="bs-Latn-BA" sz="2800" i="1" kern="1400" spc="-50">
                <a:effectLst/>
                <a:latin typeface="Times New Roman" panose="02020603050405020304" pitchFamily="18" charset="0"/>
                <a:ea typeface="Times New Roman" panose="02020603050405020304" pitchFamily="18" charset="0"/>
                <a:cs typeface="Times New Roman" panose="02020603050405020304" pitchFamily="18" charset="0"/>
              </a:rPr>
              <a:t>ne bis in idem</a:t>
            </a:r>
            <a:r>
              <a:rPr lang="bs-Latn-BA" sz="2800" kern="1400" spc="-50">
                <a:effectLst/>
                <a:latin typeface="Times New Roman" panose="02020603050405020304" pitchFamily="18" charset="0"/>
                <a:ea typeface="Times New Roman" panose="02020603050405020304" pitchFamily="18" charset="0"/>
                <a:cs typeface="Times New Roman" panose="02020603050405020304" pitchFamily="18" charset="0"/>
              </a:rPr>
              <a:t> – u kontekstu krivičnih djela i prekršaja</a:t>
            </a:r>
            <a:br>
              <a:rPr lang="bs-Latn-BA" sz="2800" kern="1400" spc="-50">
                <a:effectLst/>
                <a:latin typeface="Calibri Light" panose="020F0302020204030204" pitchFamily="34" charset="0"/>
                <a:ea typeface="Times New Roman" panose="02020603050405020304" pitchFamily="18" charset="0"/>
                <a:cs typeface="Times New Roman" panose="02020603050405020304" pitchFamily="18" charset="0"/>
              </a:rPr>
            </a:br>
            <a:endParaRPr lang="sr-Latn-RS" sz="2800"/>
          </a:p>
        </p:txBody>
      </p:sp>
      <p:sp>
        <p:nvSpPr>
          <p:cNvPr id="3" name="Rezervirano mjesto sadržaja 2">
            <a:extLst>
              <a:ext uri="{FF2B5EF4-FFF2-40B4-BE49-F238E27FC236}">
                <a16:creationId xmlns:a16="http://schemas.microsoft.com/office/drawing/2014/main" id="{70F29D1A-CE82-854C-878D-4FCAEB1B77AC}"/>
              </a:ext>
            </a:extLst>
          </p:cNvPr>
          <p:cNvSpPr>
            <a:spLocks noGrp="1"/>
          </p:cNvSpPr>
          <p:nvPr>
            <p:ph idx="1"/>
          </p:nvPr>
        </p:nvSpPr>
        <p:spPr>
          <a:xfrm>
            <a:off x="1142753" y="2171700"/>
            <a:ext cx="9601200" cy="3581400"/>
          </a:xfrm>
        </p:spPr>
        <p:txBody>
          <a:bodyPr/>
          <a:lstStyle/>
          <a:p>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Međunarodni dokumenti, a na prvom mjestu Evropska konvencija o zaštiti ljudskih prava i osnovnih sloboda (u daljem tekstu: EKLJP) u odredbi stava 1. člana 4. Protokola 7. normira načelo da se nikome ne može ponovo suditi, odnosno da se niko ne može ponovo kazniti u krivičnom postupku iste države za krivično djelo za koje je već pravosnažno oslobođen ili osuđen u skladu sa zakonom i krivičnim postupkom te države. </a:t>
            </a:r>
          </a:p>
          <a:p>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Ovo načelo inkorporirano je u Ustav BiH11 i propisano u krivičnoprocesnim i prekršajnim zakonima.</a:t>
            </a: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a:p>
            <a:endParaRPr lang="sr-Latn-RS"/>
          </a:p>
        </p:txBody>
      </p:sp>
    </p:spTree>
    <p:extLst>
      <p:ext uri="{BB962C8B-B14F-4D97-AF65-F5344CB8AC3E}">
        <p14:creationId xmlns:p14="http://schemas.microsoft.com/office/powerpoint/2010/main" val="3970194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392506-6BDB-0D44-B4A2-1FDD68873A8C}"/>
              </a:ext>
            </a:extLst>
          </p:cNvPr>
          <p:cNvSpPr txBox="1"/>
          <p:nvPr/>
        </p:nvSpPr>
        <p:spPr>
          <a:xfrm>
            <a:off x="1092693" y="539843"/>
            <a:ext cx="8609609" cy="5778313"/>
          </a:xfrm>
          <a:prstGeom prst="rect">
            <a:avLst/>
          </a:prstGeom>
          <a:noFill/>
        </p:spPr>
        <p:txBody>
          <a:bodyPr wrap="square">
            <a:spAutoFit/>
          </a:bodyPr>
          <a:lstStyle/>
          <a:p>
            <a:pPr marL="285750" indent="-285750" algn="just">
              <a:lnSpc>
                <a:spcPct val="150000"/>
              </a:lnSpc>
              <a:spcAft>
                <a:spcPts val="800"/>
              </a:spcAft>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Preovladavalo je shvatanje krivičnih sudova da se ono primjenjuje samo onda kada u vezi s određenim protivpravnim događajem postoji prethodni krivični postupak, ali ne i prekršajni. </a:t>
            </a:r>
          </a:p>
          <a:p>
            <a:pPr marL="285750" indent="-285750" algn="just">
              <a:lnSpc>
                <a:spcPct val="150000"/>
              </a:lnSpc>
              <a:spcAft>
                <a:spcPts val="800"/>
              </a:spcAft>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Nije se uzimalo u obzir da li postoji činjenični i personalni identitet između prekršajnog i krivičnog predmeta, pa tako prethodno vođenje prekršajnog postupka nije bilo prepreka kasnijem vođenju krivičnog postupka za iste radnje.</a:t>
            </a:r>
          </a:p>
          <a:p>
            <a:pPr marL="285750" indent="-285750" algn="just">
              <a:lnSpc>
                <a:spcPct val="150000"/>
              </a:lnSpc>
              <a:spcAft>
                <a:spcPts val="800"/>
              </a:spcAft>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rPr>
              <a:t>Međutim, praksa ESLJP-a pokazala je da je potrebno mnogo ozbiljnije pristupiti analizi onih događaja u kojima se može desiti faktičko preklapanje djela zbog aktivacije načela </a:t>
            </a:r>
            <a:r>
              <a:rPr lang="bs-Latn-BA" sz="2400" i="1">
                <a:effectLst/>
                <a:latin typeface="Times New Roman" panose="02020603050405020304" pitchFamily="18" charset="0"/>
                <a:ea typeface="Times New Roman" panose="02020603050405020304" pitchFamily="18" charset="0"/>
              </a:rPr>
              <a:t>ne bis in idem</a:t>
            </a:r>
            <a:r>
              <a:rPr lang="bs-Latn-BA" sz="2400">
                <a:effectLst/>
                <a:latin typeface="Times New Roman" panose="02020603050405020304" pitchFamily="18" charset="0"/>
                <a:ea typeface="Times New Roman" panose="02020603050405020304" pitchFamily="18" charset="0"/>
              </a:rPr>
              <a:t>.</a:t>
            </a: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094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BC7CC6-0BB5-3E45-9B1D-5470B3724229}"/>
              </a:ext>
            </a:extLst>
          </p:cNvPr>
          <p:cNvSpPr txBox="1"/>
          <p:nvPr/>
        </p:nvSpPr>
        <p:spPr>
          <a:xfrm>
            <a:off x="1253093" y="1396558"/>
            <a:ext cx="10399569" cy="5170646"/>
          </a:xfrm>
          <a:prstGeom prst="rect">
            <a:avLst/>
          </a:prstGeom>
          <a:noFill/>
        </p:spPr>
        <p:txBody>
          <a:bodyPr wrap="square">
            <a:spAutoFit/>
          </a:bodyPr>
          <a:lstStyle/>
          <a:p>
            <a:pPr marL="285750" indent="-285750">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rPr>
              <a:t>ESLJP ne pravi razliku između prekršaja, tj. prekršajnog postupka i krivičnog djela, tj. krivičnog postupka isključivo na temelju formalnog razlikovanja u domaćim zakonskim nazivima, već se fokusira na činjenični identitet djela ili predmeta postupka te u tom pravcu cijeni da li je riječ o istom protivpravnom ponašanju. </a:t>
            </a:r>
          </a:p>
          <a:p>
            <a:pPr marL="285750" indent="-285750">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rPr>
              <a:t>Analiziranjem suštine događaja u svakom konkretnom predmetu, ESLJP iznosi shvatanje o tome da li djelo u svojoj prirodi sadrži krivičnopravna obilježja. </a:t>
            </a:r>
          </a:p>
          <a:p>
            <a:pPr marL="285750" indent="-285750">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Sud je kroz nekoliko predmeta postavio kriterije utvrđivanja identiteta djela. Za aktivaciju načela nužan je dakle personalni identitet i identitet djela u dva ili više postupaka protiv iste osobe.</a:t>
            </a:r>
          </a:p>
          <a:p>
            <a:pPr marL="285750" indent="-285750">
              <a:buFont typeface="Arial" panose="020B0604020202020204" pitchFamily="34" charset="0"/>
              <a:buChar char="•"/>
            </a:pPr>
            <a:endParaRPr lang="bs-Latn-BA">
              <a:latin typeface="Times New Roman" panose="02020603050405020304" pitchFamily="18" charset="0"/>
              <a:ea typeface="Times New Roman" panose="02020603050405020304" pitchFamily="18" charset="0"/>
              <a:cs typeface="Times New Roman" panose="02020603050405020304" pitchFamily="18" charset="0"/>
            </a:endParaRPr>
          </a:p>
          <a:p>
            <a:endParaRPr lang="bs-Latn-BA" sz="1800">
              <a:effectLst/>
              <a:latin typeface="Calibri" panose="020F0502020204030204" pitchFamily="34" charset="0"/>
              <a:ea typeface="Times New Roman" panose="02020603050405020304" pitchFamily="18" charset="0"/>
              <a:cs typeface="Times New Roman" panose="02020603050405020304" pitchFamily="18" charset="0"/>
            </a:endParaRPr>
          </a:p>
          <a:p>
            <a:r>
              <a:rPr lang="bs-Latn-BA" sz="1800">
                <a:effectLst/>
                <a:latin typeface="Times New Roman" panose="02020603050405020304" pitchFamily="18" charset="0"/>
                <a:ea typeface="Times New Roman" panose="02020603050405020304" pitchFamily="18" charset="0"/>
                <a:cs typeface="Times New Roman" panose="02020603050405020304" pitchFamily="18" charset="0"/>
              </a:rPr>
              <a:t>SERGEY ZOLOTUKHIN protiv RUSIJE (Zahtjev broj 14939/03, 10. februara 2009);  MARESTI protiv HRVATSKE, (Zahtjev br. 55759/07)  </a:t>
            </a:r>
            <a:endParaRPr lang="bs-Latn-BA" sz="180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sr-Latn-RS"/>
          </a:p>
        </p:txBody>
      </p:sp>
    </p:spTree>
    <p:extLst>
      <p:ext uri="{BB962C8B-B14F-4D97-AF65-F5344CB8AC3E}">
        <p14:creationId xmlns:p14="http://schemas.microsoft.com/office/powerpoint/2010/main" val="1925676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84C552-7539-3D41-A828-0D3C98B98237}"/>
              </a:ext>
            </a:extLst>
          </p:cNvPr>
          <p:cNvSpPr txBox="1"/>
          <p:nvPr/>
        </p:nvSpPr>
        <p:spPr>
          <a:xfrm>
            <a:off x="1001981" y="1997839"/>
            <a:ext cx="10564091" cy="4431983"/>
          </a:xfrm>
          <a:prstGeom prst="rect">
            <a:avLst/>
          </a:prstGeom>
          <a:noFill/>
        </p:spPr>
        <p:txBody>
          <a:bodyPr wrap="square">
            <a:spAutoFit/>
          </a:bodyPr>
          <a:lstStyle/>
          <a:p>
            <a:pPr marL="285750" indent="-285750">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rPr>
              <a:t>Nasuprot toj praksi, posljednjih godina doneseno je više odluka US BiH u kojima je odlučivano o načelu </a:t>
            </a:r>
            <a:r>
              <a:rPr lang="bs-Latn-BA" sz="2400" i="1">
                <a:effectLst/>
                <a:latin typeface="Times New Roman" panose="02020603050405020304" pitchFamily="18" charset="0"/>
                <a:ea typeface="Times New Roman" panose="02020603050405020304" pitchFamily="18" charset="0"/>
              </a:rPr>
              <a:t>ne bis in idem</a:t>
            </a:r>
            <a:r>
              <a:rPr lang="bs-Latn-BA" sz="2400">
                <a:effectLst/>
                <a:latin typeface="Times New Roman" panose="02020603050405020304" pitchFamily="18" charset="0"/>
                <a:ea typeface="Times New Roman" panose="02020603050405020304" pitchFamily="18" charset="0"/>
              </a:rPr>
              <a:t>, odnosno dvostrukom gonjenju u prekršajnom i krivičnom postupku, i usljed kojih je došlo do promjene postupanja kako tužilaštava tako i redovnih sudova.</a:t>
            </a:r>
          </a:p>
          <a:p>
            <a:pPr marL="285750" indent="-285750">
              <a:buFont typeface="Arial" panose="020B0604020202020204" pitchFamily="34" charset="0"/>
              <a:buChar char="•"/>
            </a:pPr>
            <a:r>
              <a:rPr lang="bs-Latn-BA" sz="2400">
                <a:latin typeface="Times New Roman" panose="02020603050405020304" pitchFamily="18" charset="0"/>
                <a:ea typeface="Times New Roman" panose="02020603050405020304" pitchFamily="18" charset="0"/>
              </a:rPr>
              <a:t>Na</a:t>
            </a:r>
            <a:r>
              <a:rPr lang="bs-Latn-BA" sz="2400">
                <a:effectLst/>
                <a:latin typeface="Times New Roman" panose="02020603050405020304" pitchFamily="18" charset="0"/>
                <a:ea typeface="Times New Roman" panose="02020603050405020304" pitchFamily="18" charset="0"/>
              </a:rPr>
              <a:t>kon što je ESLJP donio odluke u predmetima Maresti protiv Hrvatske i Tomasović protiv Hrvatske došlo je do promjena u sudskoj praksi.</a:t>
            </a:r>
            <a:r>
              <a:rPr lang="bs-Latn-BA" sz="2400">
                <a:effectLst/>
              </a:rPr>
              <a:t> </a:t>
            </a:r>
          </a:p>
          <a:p>
            <a:pPr marL="285750" indent="-285750">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Nakon ovih odluka, i US BiH je u svojoj odluci u predmetu br. AP 133/09 po pitanju dvostrukog suđenja i povrede načela </a:t>
            </a:r>
            <a:r>
              <a:rPr lang="bs-Latn-BA" sz="2400" i="1">
                <a:effectLst/>
                <a:latin typeface="Times New Roman" panose="02020603050405020304" pitchFamily="18" charset="0"/>
                <a:ea typeface="Times New Roman" panose="02020603050405020304" pitchFamily="18" charset="0"/>
                <a:cs typeface="Times New Roman" panose="02020603050405020304" pitchFamily="18" charset="0"/>
              </a:rPr>
              <a:t>ne bis in idem</a:t>
            </a: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 u slučaju vođenja prekršajnog i krivičnog postupka po istom djelu utvrdio da je povrijeđen član 4. stav 1. Protokola broj 7 uz EKLJP.</a:t>
            </a: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bs-Latn-BA" sz="2400"/>
          </a:p>
          <a:p>
            <a:pPr marL="285750" indent="-285750">
              <a:buFont typeface="Arial" panose="020B0604020202020204" pitchFamily="34" charset="0"/>
              <a:buChar char="•"/>
            </a:pPr>
            <a:endParaRPr lang="sr-Latn-RS"/>
          </a:p>
        </p:txBody>
      </p:sp>
    </p:spTree>
    <p:extLst>
      <p:ext uri="{BB962C8B-B14F-4D97-AF65-F5344CB8AC3E}">
        <p14:creationId xmlns:p14="http://schemas.microsoft.com/office/powerpoint/2010/main" val="4236667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5">
            <a:extLst>
              <a:ext uri="{FF2B5EF4-FFF2-40B4-BE49-F238E27FC236}">
                <a16:creationId xmlns:a16="http://schemas.microsoft.com/office/drawing/2014/main" id="{2DEC47DA-4CE3-CF40-977A-02DFB1F1DA45}"/>
              </a:ext>
            </a:extLst>
          </p:cNvPr>
          <p:cNvSpPr>
            <a:spLocks noGrp="1"/>
          </p:cNvSpPr>
          <p:nvPr>
            <p:ph type="title"/>
          </p:nvPr>
        </p:nvSpPr>
        <p:spPr/>
        <p:txBody>
          <a:bodyPr>
            <a:normAutofit/>
          </a:bodyPr>
          <a:lstStyle/>
          <a:p>
            <a:r>
              <a:rPr lang="bs-Latn-BA" sz="2800" kern="1400" spc="-50">
                <a:effectLst/>
                <a:latin typeface="Times New Roman" panose="02020603050405020304" pitchFamily="18" charset="0"/>
                <a:ea typeface="Times New Roman" panose="02020603050405020304" pitchFamily="18" charset="0"/>
                <a:cs typeface="Times New Roman" panose="02020603050405020304" pitchFamily="18" charset="0"/>
              </a:rPr>
              <a:t>2. Praksa Ustavnog suda BiH</a:t>
            </a:r>
            <a:br>
              <a:rPr lang="bs-Latn-BA" sz="2800" kern="1400" spc="-50">
                <a:effectLst/>
                <a:latin typeface="Calibri Light" panose="020F0302020204030204" pitchFamily="34" charset="0"/>
                <a:ea typeface="Times New Roman" panose="02020603050405020304" pitchFamily="18" charset="0"/>
                <a:cs typeface="Times New Roman" panose="02020603050405020304" pitchFamily="18" charset="0"/>
              </a:rPr>
            </a:br>
            <a:endParaRPr lang="sr-Latn-RS" sz="2800"/>
          </a:p>
        </p:txBody>
      </p:sp>
      <p:sp>
        <p:nvSpPr>
          <p:cNvPr id="7" name="Rezervirano mjesto sadržaja 6">
            <a:extLst>
              <a:ext uri="{FF2B5EF4-FFF2-40B4-BE49-F238E27FC236}">
                <a16:creationId xmlns:a16="http://schemas.microsoft.com/office/drawing/2014/main" id="{8480A78C-A77A-B749-81EC-D75AEE53A7FF}"/>
              </a:ext>
            </a:extLst>
          </p:cNvPr>
          <p:cNvSpPr>
            <a:spLocks noGrp="1"/>
          </p:cNvSpPr>
          <p:nvPr>
            <p:ph idx="1"/>
          </p:nvPr>
        </p:nvSpPr>
        <p:spPr>
          <a:xfrm>
            <a:off x="1371600" y="2286000"/>
            <a:ext cx="9601200" cy="4220688"/>
          </a:xfrm>
        </p:spPr>
        <p:txBody>
          <a:bodyPr>
            <a:noAutofit/>
          </a:bodyPr>
          <a:lstStyle/>
          <a:p>
            <a:r>
              <a:rPr lang="bs-Latn-BA" sz="2400">
                <a:effectLst/>
                <a:latin typeface="Times New Roman" panose="02020603050405020304" pitchFamily="18" charset="0"/>
                <a:ea typeface="Times New Roman" panose="02020603050405020304" pitchFamily="18" charset="0"/>
              </a:rPr>
              <a:t>Ranija teorija i praksa u BiH su bile jedinstvenog stanovišta da se po istom djelu mogu voditi i krivični i prekršajni postupci, te da odluka koja bi služila kao povod za aktiviranje načela </a:t>
            </a:r>
            <a:r>
              <a:rPr lang="bs-Latn-BA" sz="2400" i="1">
                <a:effectLst/>
                <a:latin typeface="Times New Roman" panose="02020603050405020304" pitchFamily="18" charset="0"/>
                <a:ea typeface="Times New Roman" panose="02020603050405020304" pitchFamily="18" charset="0"/>
              </a:rPr>
              <a:t>ne bis in idem</a:t>
            </a:r>
            <a:r>
              <a:rPr lang="bs-Latn-BA" sz="2400">
                <a:effectLst/>
                <a:latin typeface="Times New Roman" panose="02020603050405020304" pitchFamily="18" charset="0"/>
                <a:ea typeface="Times New Roman" panose="02020603050405020304" pitchFamily="18" charset="0"/>
              </a:rPr>
              <a:t> mora biti krivična, a ne administrativna ili disciplinska. </a:t>
            </a:r>
          </a:p>
          <a:p>
            <a:r>
              <a:rPr lang="bs-Latn-BA" sz="2400">
                <a:effectLst/>
                <a:latin typeface="Times New Roman" panose="02020603050405020304" pitchFamily="18" charset="0"/>
                <a:ea typeface="Times New Roman" panose="02020603050405020304" pitchFamily="18" charset="0"/>
              </a:rPr>
              <a:t>Ustavni sud BiH je u svojim ranijim odlukama navodio da protivpravno ponašanje može da povlači i krivičnu i prekršajnu odgovornost, jer su ti postupci nezavisni jedan od drugog.</a:t>
            </a:r>
          </a:p>
          <a:p>
            <a:pPr marL="0" indent="0">
              <a:buNone/>
            </a:pPr>
            <a:endParaRPr lang="sr-Latn-RS" sz="2400"/>
          </a:p>
        </p:txBody>
      </p:sp>
    </p:spTree>
    <p:extLst>
      <p:ext uri="{BB962C8B-B14F-4D97-AF65-F5344CB8AC3E}">
        <p14:creationId xmlns:p14="http://schemas.microsoft.com/office/powerpoint/2010/main" val="350391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B9E1D2-9D25-724F-A946-D73713B98A51}"/>
              </a:ext>
            </a:extLst>
          </p:cNvPr>
          <p:cNvSpPr txBox="1"/>
          <p:nvPr/>
        </p:nvSpPr>
        <p:spPr>
          <a:xfrm>
            <a:off x="1348343" y="1100941"/>
            <a:ext cx="9277597" cy="2677656"/>
          </a:xfrm>
          <a:prstGeom prst="rect">
            <a:avLst/>
          </a:prstGeom>
          <a:noFill/>
        </p:spPr>
        <p:txBody>
          <a:bodyPr wrap="square">
            <a:spAutoFit/>
          </a:bodyPr>
          <a:lstStyle/>
          <a:p>
            <a:r>
              <a:rPr lang="bs-Latn-BA" sz="2400">
                <a:effectLst/>
                <a:latin typeface="Times New Roman" panose="02020603050405020304" pitchFamily="18" charset="0"/>
                <a:ea typeface="Times New Roman" panose="02020603050405020304" pitchFamily="18" charset="0"/>
              </a:rPr>
              <a:t>Kao primjer može se navesti odluka US BiH u predmetu  AP-965/08 u kojem je apelant prekršajno kažnjen za povrede Zakona o šumama, a vođen je i krivični postupak zbog šumske krađe. US BiH u odluci zaključuje da se nisu vodila dva postupka za isti delikt, već da se u radnjama apelanta stiču obilježja nedopuštenog ponašanja koja povlače odgovornost po dva osnova (prekršajnom i krivičnom) koja su nezavisna jedan od drugog.</a:t>
            </a:r>
            <a:endParaRPr lang="sr-Latn-RS" sz="2400"/>
          </a:p>
        </p:txBody>
      </p:sp>
    </p:spTree>
    <p:extLst>
      <p:ext uri="{BB962C8B-B14F-4D97-AF65-F5344CB8AC3E}">
        <p14:creationId xmlns:p14="http://schemas.microsoft.com/office/powerpoint/2010/main" val="3855868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9A082E3-13B7-EE42-9BE9-B9AAAA9A4DA1}"/>
              </a:ext>
            </a:extLst>
          </p:cNvPr>
          <p:cNvSpPr txBox="1"/>
          <p:nvPr/>
        </p:nvSpPr>
        <p:spPr>
          <a:xfrm>
            <a:off x="2141888" y="2150038"/>
            <a:ext cx="7908224" cy="3416320"/>
          </a:xfrm>
          <a:prstGeom prst="rect">
            <a:avLst/>
          </a:prstGeom>
          <a:noFill/>
        </p:spPr>
        <p:txBody>
          <a:bodyPr wrap="square">
            <a:spAutoFit/>
          </a:bodyPr>
          <a:lstStyle/>
          <a:p>
            <a:pPr marL="342900" indent="-342900">
              <a:spcAft>
                <a:spcPts val="0"/>
              </a:spcAft>
              <a:buFont typeface="Arial" panose="020B0604020202020204" pitchFamily="34" charset="0"/>
              <a:buChar char="•"/>
            </a:pPr>
            <a:r>
              <a:rPr lang="bs-Latn-BA" sz="2400">
                <a:latin typeface="Times New Roman" panose="02020603050405020304" pitchFamily="18" charset="0"/>
                <a:ea typeface="Times New Roman" panose="02020603050405020304" pitchFamily="18" charset="0"/>
              </a:rPr>
              <a:t>N</a:t>
            </a:r>
            <a:r>
              <a:rPr lang="bs-Latn-BA" sz="2400">
                <a:effectLst/>
                <a:latin typeface="Times New Roman" panose="02020603050405020304" pitchFamily="18" charset="0"/>
                <a:ea typeface="Times New Roman" panose="02020603050405020304" pitchFamily="18" charset="0"/>
              </a:rPr>
              <a:t>akon što je ESLJP donio odluke u predmetima Maresti protiv Hrvatske i Tomasović protiv Hrvatske došlo je do promjena u sudskoj praksi</a:t>
            </a:r>
            <a:r>
              <a:rPr lang="bs-Latn-BA" sz="2400">
                <a:latin typeface="Times New Roman" panose="02020603050405020304" pitchFamily="18" charset="0"/>
                <a:ea typeface="Times New Roman" panose="02020603050405020304" pitchFamily="18" charset="0"/>
              </a:rPr>
              <a:t>.</a:t>
            </a:r>
          </a:p>
          <a:p>
            <a:pPr marL="342900" indent="-342900">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Nakon ovih odluka, i US BiH je u svojoj odluci u predmetu br. AP 133/09 po pitanju dvostrukog suđenja i povrede načela </a:t>
            </a:r>
            <a:r>
              <a:rPr lang="bs-Latn-BA" sz="2400" i="1">
                <a:effectLst/>
                <a:latin typeface="Times New Roman" panose="02020603050405020304" pitchFamily="18" charset="0"/>
                <a:ea typeface="Times New Roman" panose="02020603050405020304" pitchFamily="18" charset="0"/>
                <a:cs typeface="Times New Roman" panose="02020603050405020304" pitchFamily="18" charset="0"/>
              </a:rPr>
              <a:t>ne bis in idem</a:t>
            </a: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 u slučaju vođenja prekršajnog i krivičnog postupka po istom djelu utvrdio da je povrijeđen član 4. stav 1. Protokola broj 7 uz EKLJP.</a:t>
            </a: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19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84539F-3982-3845-A3F1-AB866B10CDAA}"/>
              </a:ext>
            </a:extLst>
          </p:cNvPr>
          <p:cNvSpPr txBox="1"/>
          <p:nvPr/>
        </p:nvSpPr>
        <p:spPr>
          <a:xfrm>
            <a:off x="2253219" y="655617"/>
            <a:ext cx="7685562" cy="5326907"/>
          </a:xfrm>
          <a:prstGeom prst="rect">
            <a:avLst/>
          </a:prstGeom>
          <a:noFill/>
        </p:spPr>
        <p:txBody>
          <a:bodyPr wrap="square">
            <a:spAutoFit/>
          </a:bodyPr>
          <a:lstStyle/>
          <a:p>
            <a:pPr algn="just">
              <a:lnSpc>
                <a:spcPct val="150000"/>
              </a:lnSpc>
              <a:spcAft>
                <a:spcPts val="800"/>
              </a:spcAft>
            </a:pP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U tom predmetu Ustavni sud podsjeća da je Evropski sud u predmetu Maresti protiv Hrvatske utvrdio da je pri odlučivanju o postojanju dvostrukog suđenja ili kažnjavanja u smislu člana 4. Protokola broj 7 potrebno odgovoriti na sljedeća pitanja:</a:t>
            </a: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800"/>
              </a:spcAft>
              <a:buFont typeface="Arial" panose="020B0604020202020204" pitchFamily="34" charset="0"/>
              <a:buChar char="•"/>
            </a:pPr>
            <a:r>
              <a:rPr lang="bs-Latn-BA" sz="2400">
                <a:latin typeface="Times New Roman" panose="02020603050405020304" pitchFamily="18" charset="0"/>
                <a:ea typeface="Times New Roman" panose="02020603050405020304" pitchFamily="18" charset="0"/>
                <a:cs typeface="Times New Roman" panose="02020603050405020304" pitchFamily="18" charset="0"/>
              </a:rPr>
              <a:t>D</a:t>
            </a: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a li je prva kazna po svojoj prirodi bila krivičnopravna?;</a:t>
            </a:r>
          </a:p>
          <a:p>
            <a:pPr marL="342900" indent="-342900" algn="just">
              <a:lnSpc>
                <a:spcPct val="150000"/>
              </a:lnSpc>
              <a:spcAft>
                <a:spcPts val="800"/>
              </a:spcAft>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Da li je djelo zbog kojeg je apelant krivično gonjen isto (</a:t>
            </a:r>
            <a:r>
              <a:rPr lang="bs-Latn-BA" sz="2400" i="1">
                <a:effectLst/>
                <a:latin typeface="Times New Roman" panose="02020603050405020304" pitchFamily="18" charset="0"/>
                <a:ea typeface="Times New Roman" panose="02020603050405020304" pitchFamily="18" charset="0"/>
                <a:cs typeface="Times New Roman" panose="02020603050405020304" pitchFamily="18" charset="0"/>
              </a:rPr>
              <a:t>idem</a:t>
            </a: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bs-Latn-BA" sz="240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spcAft>
                <a:spcPts val="800"/>
              </a:spcAft>
              <a:buFont typeface="Arial" panose="020B0604020202020204" pitchFamily="34" charset="0"/>
              <a:buChar char="•"/>
            </a:pP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Da li je postojala dvostrukost postupka (</a:t>
            </a:r>
            <a:r>
              <a:rPr lang="bs-Latn-BA" sz="2400" i="1">
                <a:effectLst/>
                <a:latin typeface="Times New Roman" panose="02020603050405020304" pitchFamily="18" charset="0"/>
                <a:ea typeface="Times New Roman" panose="02020603050405020304" pitchFamily="18" charset="0"/>
                <a:cs typeface="Times New Roman" panose="02020603050405020304" pitchFamily="18" charset="0"/>
              </a:rPr>
              <a:t>bis</a:t>
            </a:r>
            <a:r>
              <a:rPr lang="bs-Latn-BA" sz="2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bs-Latn-BA" sz="2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053050"/>
      </p:ext>
    </p:extLst>
  </p:cSld>
  <p:clrMapOvr>
    <a:masterClrMapping/>
  </p:clrMapOvr>
</p:sld>
</file>

<file path=ppt/theme/theme1.xml><?xml version="1.0" encoding="utf-8"?>
<a:theme xmlns:a="http://schemas.openxmlformats.org/drawingml/2006/main" name="Oznake za rezanj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Široki ekran</PresentationFormat>
  <Slides>13</Slides>
  <Notes>0</Notes>
  <HiddenSlides>0</HiddenSlides>
  <ScaleCrop>false</ScaleCrop>
  <HeadingPairs>
    <vt:vector size="4" baseType="variant">
      <vt:variant>
        <vt:lpstr>Tema</vt:lpstr>
      </vt:variant>
      <vt:variant>
        <vt:i4>1</vt:i4>
      </vt:variant>
      <vt:variant>
        <vt:lpstr>Naslovi slajdova</vt:lpstr>
      </vt:variant>
      <vt:variant>
        <vt:i4>13</vt:i4>
      </vt:variant>
    </vt:vector>
  </HeadingPairs>
  <TitlesOfParts>
    <vt:vector size="14" baseType="lpstr">
      <vt:lpstr>Oznake za rezanje</vt:lpstr>
      <vt:lpstr>Načelo ne bis in idem u kontekstu krivičnih djela i prekršaja   </vt:lpstr>
      <vt:lpstr>Načelo ne bis in idem – u kontekstu krivičnih djela i prekršaja </vt:lpstr>
      <vt:lpstr>PowerPoint prezentacija</vt:lpstr>
      <vt:lpstr>PowerPoint prezentacija</vt:lpstr>
      <vt:lpstr>PowerPoint prezentacija</vt:lpstr>
      <vt:lpstr>2. Praksa Ustavnog suda BiH </vt:lpstr>
      <vt:lpstr>PowerPoint prezentacija</vt:lpstr>
      <vt:lpstr>PowerPoint prezentacija</vt:lpstr>
      <vt:lpstr>PowerPoint prezentacija</vt:lpstr>
      <vt:lpstr>Da li je prva kazna po svojoj prirodi bila krivičnopravna?</vt:lpstr>
      <vt:lpstr>Mjerila Engel</vt:lpstr>
      <vt:lpstr> Da li je djelo zbog kojeg je apelant krivično gonjen isto? (idem) </vt:lpstr>
      <vt:lpstr>Da li je postojala dvostrukost postupka? (bis)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Načelo ne bis in idem u kontekstu krivičnih djela i prekršaja   </dc:title>
  <dc:creator>sejla pilatovac</dc:creator>
  <cp:lastModifiedBy>sejla pilatovac</cp:lastModifiedBy>
  <cp:revision>4</cp:revision>
  <dcterms:created xsi:type="dcterms:W3CDTF">2020-04-02T13:18:34Z</dcterms:created>
  <dcterms:modified xsi:type="dcterms:W3CDTF">2020-04-02T14:18:09Z</dcterms:modified>
</cp:coreProperties>
</file>