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52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5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242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5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5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7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0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1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9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6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63920-6FE6-436D-B62D-714D499039E5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B40B8-5507-4EEE-9E4F-25DF06E8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7982" y="2388357"/>
            <a:ext cx="7765577" cy="159678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bs-Latn-BA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EUROJUST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6394" y="485732"/>
            <a:ext cx="40579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Mentorica: </a:t>
            </a:r>
            <a:r>
              <a:rPr lang="bs-Latn-BA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prof.dr.</a:t>
            </a:r>
            <a:r>
              <a:rPr lang="en-US" b="1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Hajrija</a:t>
            </a:r>
            <a:r>
              <a:rPr lang="en-US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Sijerčić-Čolić</a:t>
            </a:r>
            <a:r>
              <a:rPr lang="en-US" b="1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Studentica</a:t>
            </a:r>
            <a:r>
              <a:rPr lang="en-US" b="1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Boja Ismila 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7656394" y="1252379"/>
            <a:ext cx="222458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b="1" i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Sarajevu</a:t>
            </a:r>
            <a:r>
              <a:rPr lang="en-US" sz="1600" b="1" i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mart 2020.</a:t>
            </a:r>
            <a:endParaRPr lang="en-US" sz="1600" b="1" i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7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269475" cy="1293028"/>
          </a:xfrm>
        </p:spPr>
        <p:txBody>
          <a:bodyPr/>
          <a:lstStyle/>
          <a:p>
            <a:r>
              <a:rPr lang="bs-Latn-BA" b="1" i="1" dirty="0" smtClean="0">
                <a:solidFill>
                  <a:srgbClr val="DD1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DJELOVANJE</a:t>
            </a:r>
            <a:endParaRPr lang="en-US" b="1" i="1" dirty="0">
              <a:solidFill>
                <a:srgbClr val="DD11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4334"/>
            <a:ext cx="11092218" cy="4640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Eurojust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održava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koordinacijske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sastanke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financijsku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istražnim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timovima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(JIT)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koordinacijske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Eurojust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zadaće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Kolegij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Eurojust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ovlasti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zatražiti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pokretanje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kaznenog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progona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djela,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odlučiti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položaju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pokretanje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kaznenog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progona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djela,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koordinirati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zadaća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7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283122" cy="1293028"/>
          </a:xfrm>
        </p:spPr>
        <p:txBody>
          <a:bodyPr/>
          <a:lstStyle/>
          <a:p>
            <a:r>
              <a:rPr lang="bs-Latn-BA" b="1" i="1" dirty="0" smtClean="0">
                <a:solidFill>
                  <a:srgbClr val="DD1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DJELOVANJE</a:t>
            </a:r>
            <a:endParaRPr lang="en-US" b="1" i="1" dirty="0">
              <a:solidFill>
                <a:srgbClr val="DD11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110" y="2194560"/>
            <a:ext cx="7233314" cy="40241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godine Eurojust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otvara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predmeta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održava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gotovo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250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koordinacijskih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sastanaka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koordinacijskih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centara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Eurojust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okuplja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tužitelje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suce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službenike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izvršavanje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zakonodavstva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766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3764507" cy="1293028"/>
          </a:xfrm>
        </p:spPr>
        <p:txBody>
          <a:bodyPr/>
          <a:lstStyle/>
          <a:p>
            <a:r>
              <a:rPr lang="bs-Latn-BA" b="1" i="1" dirty="0" smtClean="0">
                <a:solidFill>
                  <a:srgbClr val="DD1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SARADNJA</a:t>
            </a:r>
            <a:endParaRPr lang="en-US" b="1" i="1" dirty="0">
              <a:solidFill>
                <a:srgbClr val="DD11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954439" cy="40241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s-Latn-BA" dirty="0" smtClean="0">
                <a:solidFill>
                  <a:srgbClr val="DD11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EUROJUST sarađuje sa</a:t>
            </a: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Europskom pravosudnom mrežom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Frontex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EMCDDA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EJTN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UNODC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IberRed.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45" y="2057401"/>
            <a:ext cx="7089371" cy="32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7349"/>
            <a:ext cx="10820400" cy="28613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s-Latn-BA" sz="5400" b="1" i="1" dirty="0" smtClean="0">
                <a:solidFill>
                  <a:srgbClr val="DD118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PAŽNJI.</a:t>
            </a:r>
            <a:endParaRPr lang="en-US" sz="5400" b="1" i="1" dirty="0">
              <a:solidFill>
                <a:srgbClr val="DD118A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1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125" y="764373"/>
            <a:ext cx="3432517" cy="1293028"/>
          </a:xfrm>
          <a:noFill/>
        </p:spPr>
        <p:txBody>
          <a:bodyPr/>
          <a:lstStyle/>
          <a:p>
            <a:r>
              <a:rPr lang="bs-Latn-B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NASTANAK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74710"/>
            <a:ext cx="5865125" cy="4080681"/>
          </a:xfrm>
        </p:spPr>
        <p:txBody>
          <a:bodyPr>
            <a:normAutofit fontScale="32500" lnSpcReduction="20000"/>
          </a:bodyPr>
          <a:lstStyle/>
          <a:p>
            <a:pPr marL="628650" indent="-8572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bs-Latn-B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decembru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2000. godine,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formirana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pravosudne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dobila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naziv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"Pro-Eurojust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bs-Latn-B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8572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zgradi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Evropskog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vijeća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Bruxelles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-u. </a:t>
            </a:r>
            <a:endParaRPr lang="bs-Latn-B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8572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prvog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okupljanja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"Pro-Eurojust" je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službeno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započeo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radom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2001. godine.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16" y="1410887"/>
            <a:ext cx="4309134" cy="45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61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3645877" cy="1293028"/>
          </a:xfrm>
        </p:spPr>
        <p:txBody>
          <a:bodyPr/>
          <a:lstStyle/>
          <a:p>
            <a:r>
              <a:rPr lang="bs-Latn-BA" b="1" i="1" dirty="0" smtClean="0">
                <a:solidFill>
                  <a:srgbClr val="DD1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NASTANAK</a:t>
            </a:r>
            <a:endParaRPr lang="en-US" b="1" i="1" dirty="0">
              <a:solidFill>
                <a:srgbClr val="DD11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6106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Eurojust je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Evropske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osnovano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2002. Godine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Vijeća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2002/187/PUP</a:t>
            </a:r>
            <a: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Latn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Eurojust se 29.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2003. godine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preselio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Haag. </a:t>
            </a:r>
            <a:endParaRPr lang="bs-Latn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ristupanjem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Evropsku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Uniju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2013. godine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Eurojust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sadašnji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od 28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28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s-Latn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decembru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snagu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Uredba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(EU) 2018/1727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Evropskog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parlamenta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Vijeća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Evropske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kaznenom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pravosuđu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(Eurojust)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zamjeni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stavljanju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Odluke Vijeća 2002/187/PUP.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14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328" y="914498"/>
            <a:ext cx="4264855" cy="1293028"/>
          </a:xfrm>
        </p:spPr>
        <p:txBody>
          <a:bodyPr/>
          <a:lstStyle/>
          <a:p>
            <a:r>
              <a:rPr lang="bs-Latn-BA" b="1" i="1" dirty="0" smtClean="0">
                <a:solidFill>
                  <a:srgbClr val="DD1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PRAVNI OKVIR</a:t>
            </a:r>
            <a:endParaRPr lang="en-US" b="1" i="1" dirty="0">
              <a:solidFill>
                <a:srgbClr val="DD11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2361063"/>
            <a:ext cx="11055823" cy="4299044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Odluk</a:t>
            </a:r>
            <a:r>
              <a:rPr lang="bs-Latn-B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Vijeća od 28. </a:t>
            </a:r>
            <a:r>
              <a:rPr lang="bs-Latn-B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2002. godine (2002/187/PUP) </a:t>
            </a:r>
            <a:r>
              <a:rPr lang="bs-Latn-B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osnovan je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Eurojust s ciljem jačanja borbe protiv teških kaznenih djela, a nakon toga došlo je do izmjena ove odluke više puta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Latn-B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bs-Latn-B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Lisabonski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ugovor u najvećem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dijelu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normira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nadležnost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ovlasti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Eurojusta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s-Latn-B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s-Latn-B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Latn-B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Uredb</a:t>
            </a:r>
            <a:r>
              <a:rPr lang="bs-Latn-B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(EU) 2018/1727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Evropskog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parlamenta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Vijeća 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Agenciji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Evropske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unije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kaznenom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pravosuđu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(Eurojust)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stavlj</a:t>
            </a:r>
            <a:r>
              <a:rPr lang="bs-Latn-B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 je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snage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</a:t>
            </a:r>
            <a:r>
              <a:rPr lang="bs-Latn-B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Vijeća 2002/187/PUP.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75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785360" cy="1293028"/>
          </a:xfrm>
        </p:spPr>
        <p:txBody>
          <a:bodyPr/>
          <a:lstStyle/>
          <a:p>
            <a:r>
              <a:rPr lang="bs-Latn-BA" b="1" i="1" dirty="0" smtClean="0">
                <a:solidFill>
                  <a:srgbClr val="DD1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PRAVNI OKVIR</a:t>
            </a:r>
            <a:endParaRPr lang="en-US" b="1" i="1" dirty="0">
              <a:solidFill>
                <a:srgbClr val="DD11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Uredba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uspostavila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upravljanja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Eurojustom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pojasnila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Eurojusta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Evropskog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tuži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laštva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režim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usvojila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vanjske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Eurojusta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ojačala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ulogu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evropskog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parlamenta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demokratskom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nadzoru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Eurojusta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bs-Latn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Uredba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Eurojustu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izravno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primjenjiva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decembra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2018.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članicama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bez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prenošenju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3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3181643" cy="1293028"/>
          </a:xfrm>
        </p:spPr>
        <p:txBody>
          <a:bodyPr/>
          <a:lstStyle/>
          <a:p>
            <a:r>
              <a:rPr lang="bs-Latn-BA" b="1" i="1" dirty="0" smtClean="0">
                <a:solidFill>
                  <a:srgbClr val="DD1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ULOGA</a:t>
            </a:r>
            <a:endParaRPr lang="en-US" b="1" i="1" dirty="0">
              <a:solidFill>
                <a:srgbClr val="DD11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75914"/>
            <a:ext cx="10820400" cy="3742771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kontekstu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kaznenih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progona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članice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više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Eurojusta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unaprjeđivati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koordinaciju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tijelima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uzimajući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obzir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potiču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pojedine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članice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Latn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Eurojusta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unaprijediti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tijelima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olakšavanjem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međunarodne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uzajamne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77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3491132" cy="1293028"/>
          </a:xfrm>
        </p:spPr>
        <p:txBody>
          <a:bodyPr/>
          <a:lstStyle/>
          <a:p>
            <a:r>
              <a:rPr lang="bs-Latn-B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331" y="2374711"/>
            <a:ext cx="4312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Eurojust se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 28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nacionalnih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države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članice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EU-a,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imenuju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države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članice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s-Latn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članovi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upućuju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pravnim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svojih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država</a:t>
            </a:r>
            <a:endParaRPr lang="bs-Latn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9" y="2057401"/>
            <a:ext cx="5967437" cy="4475578"/>
          </a:xfrm>
        </p:spPr>
      </p:pic>
    </p:spTree>
    <p:extLst>
      <p:ext uri="{BB962C8B-B14F-4D97-AF65-F5344CB8AC3E}">
        <p14:creationId xmlns:p14="http://schemas.microsoft.com/office/powerpoint/2010/main" val="349950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3744351" cy="1293028"/>
          </a:xfrm>
        </p:spPr>
        <p:txBody>
          <a:bodyPr/>
          <a:lstStyle/>
          <a:p>
            <a:r>
              <a:rPr lang="bs-Latn-BA" b="1" i="1" dirty="0" smtClean="0">
                <a:solidFill>
                  <a:srgbClr val="DD1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endParaRPr lang="en-US" b="1" i="1" dirty="0">
              <a:solidFill>
                <a:srgbClr val="DD11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visokopozicionirani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iskusni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odvjetnici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policijski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službenici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s-Latn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Pojedinim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pomažu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zamjenici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pomoćnici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upućeni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stručnjaci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s-Latn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čelu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uprave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upravni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s-Latn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neovisno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upravnom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direktoru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637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4214884" cy="1293028"/>
          </a:xfrm>
        </p:spPr>
        <p:txBody>
          <a:bodyPr/>
          <a:lstStyle/>
          <a:p>
            <a:r>
              <a:rPr lang="bs-Latn-B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DJELOVANJE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94560"/>
            <a:ext cx="5619466" cy="402412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Eurojust</a:t>
            </a:r>
            <a:r>
              <a:rPr lang="bs-Latn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koordinira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kazneni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uključene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članice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pomaže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rješavanju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sukoba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nadležnosti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olakšava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sastavljanje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provedbu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instrumenata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EU-a.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7" y="1934571"/>
            <a:ext cx="5500516" cy="37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93</TotalTime>
  <Words>593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Vapor Trail</vt:lpstr>
      <vt:lpstr>PowerPoint Presentation</vt:lpstr>
      <vt:lpstr>NASTANAK</vt:lpstr>
      <vt:lpstr>NASTANAK</vt:lpstr>
      <vt:lpstr>PRAVNI OKVIR</vt:lpstr>
      <vt:lpstr>PRAVNI OKVIR</vt:lpstr>
      <vt:lpstr>ULOGA</vt:lpstr>
      <vt:lpstr>STRUKTURA</vt:lpstr>
      <vt:lpstr>STRUKTURA</vt:lpstr>
      <vt:lpstr>DJELOVANJE</vt:lpstr>
      <vt:lpstr>DJELOVANJE</vt:lpstr>
      <vt:lpstr>DJELOVANJE</vt:lpstr>
      <vt:lpstr>SARADNJA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EUROJUST</dc:title>
  <dc:creator>Ismila Boja</dc:creator>
  <cp:lastModifiedBy>Ismila Boja</cp:lastModifiedBy>
  <cp:revision>15</cp:revision>
  <dcterms:created xsi:type="dcterms:W3CDTF">2020-04-15T15:59:16Z</dcterms:created>
  <dcterms:modified xsi:type="dcterms:W3CDTF">2020-04-15T19:38:50Z</dcterms:modified>
</cp:coreProperties>
</file>