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11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521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253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8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2423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58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29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255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743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31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0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17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43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0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69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1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79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69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63920-6FE6-436D-B62D-714D499039E5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B40B8-5507-4EEE-9E4F-25DF06E85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81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  <p:sldLayoutId id="2147483985" r:id="rId13"/>
    <p:sldLayoutId id="2147483986" r:id="rId14"/>
    <p:sldLayoutId id="2147483987" r:id="rId15"/>
    <p:sldLayoutId id="2147483988" r:id="rId16"/>
    <p:sldLayoutId id="214748398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tx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37982" y="2388357"/>
            <a:ext cx="7765577" cy="1596789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">
              <a:avLst/>
            </a:prstTxWarp>
            <a:spAutoFit/>
          </a:bodyPr>
          <a:lstStyle/>
          <a:p>
            <a:pPr algn="ctr"/>
            <a:r>
              <a:rPr lang="bs-Latn-BA" sz="9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EUROJUST</a:t>
            </a:r>
            <a:endParaRPr lang="en-US" sz="96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56394" y="485732"/>
            <a:ext cx="40579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i="1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Mentorica: </a:t>
            </a:r>
            <a:r>
              <a:rPr lang="bs-Latn-BA" b="1" i="1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prof.dr.</a:t>
            </a:r>
            <a:r>
              <a:rPr lang="en-US" b="1" i="1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Hajrija</a:t>
            </a:r>
            <a:r>
              <a:rPr lang="en-US" b="1" i="1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Sijerčić-Čolić</a:t>
            </a:r>
            <a:r>
              <a:rPr lang="en-US" b="1" i="1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Studentica</a:t>
            </a:r>
            <a:r>
              <a:rPr lang="en-US" b="1" i="1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Boja Ismila </a:t>
            </a:r>
          </a:p>
        </p:txBody>
      </p:sp>
      <p:sp>
        <p:nvSpPr>
          <p:cNvPr id="15" name="Rectangle 14"/>
          <p:cNvSpPr/>
          <p:nvPr/>
        </p:nvSpPr>
        <p:spPr>
          <a:xfrm flipH="1">
            <a:off x="7656394" y="1252379"/>
            <a:ext cx="222458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b="1" i="1" dirty="0" err="1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Sarajevu</a:t>
            </a:r>
            <a:r>
              <a:rPr lang="en-US" sz="1600" b="1" i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mart 2020.</a:t>
            </a:r>
            <a:endParaRPr lang="en-US" sz="1600" b="1" i="1" dirty="0">
              <a:ln w="10160">
                <a:solidFill>
                  <a:schemeClr val="accent5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474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4269475" cy="1293028"/>
          </a:xfrm>
        </p:spPr>
        <p:txBody>
          <a:bodyPr/>
          <a:lstStyle/>
          <a:p>
            <a:r>
              <a:rPr lang="bs-Latn-BA" b="1" i="1" dirty="0" smtClean="0">
                <a:solidFill>
                  <a:srgbClr val="DD11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DJELOVANJE</a:t>
            </a:r>
            <a:endParaRPr lang="en-US" b="1" i="1" dirty="0">
              <a:solidFill>
                <a:srgbClr val="DD11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24334"/>
            <a:ext cx="11092218" cy="4640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Eurojust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održava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koordinacijske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sastanke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osigurava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financijsku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pomoć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stručni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doprinos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zajedničkim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istražnim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timovima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(JIT)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organizira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koordinacijske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Eurojust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obavlja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zadaće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nacionalnih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članova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Kolegij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Eurojust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ovlasti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nadležnih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nacionalnih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tijela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zatražiti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pokretanje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istrage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kaznenog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progona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određena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djela,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odlučiti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je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boljem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položaju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pokretanje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istrage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kaznenog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progona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određena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djela,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koordinirati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nadležna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tijela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osnovati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zajednički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istražni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pružiti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potrebne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obavljanje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zadaća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876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4283122" cy="1293028"/>
          </a:xfrm>
        </p:spPr>
        <p:txBody>
          <a:bodyPr/>
          <a:lstStyle/>
          <a:p>
            <a:r>
              <a:rPr lang="bs-Latn-BA" b="1" i="1" dirty="0" smtClean="0">
                <a:solidFill>
                  <a:srgbClr val="DD11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DJELOVANJE</a:t>
            </a:r>
            <a:endParaRPr lang="en-US" b="1" i="1" dirty="0">
              <a:solidFill>
                <a:srgbClr val="DD11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9110" y="2194560"/>
            <a:ext cx="7233314" cy="4024125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Svake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godine Eurojust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otvara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predmeta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održava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gotovo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250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koordinacijskih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sastanaka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deset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koordinacijskih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centara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Eurojust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okuplja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tužitelje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suce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službenike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izvršavanje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zakonodavstva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87664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3764507" cy="1293028"/>
          </a:xfrm>
        </p:spPr>
        <p:txBody>
          <a:bodyPr/>
          <a:lstStyle/>
          <a:p>
            <a:r>
              <a:rPr lang="bs-Latn-BA" b="1" i="1" dirty="0" smtClean="0">
                <a:solidFill>
                  <a:srgbClr val="DD11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SARADNJA</a:t>
            </a:r>
            <a:endParaRPr lang="en-US" b="1" i="1" dirty="0">
              <a:solidFill>
                <a:srgbClr val="DD11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3954439" cy="40241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bs-Latn-BA" dirty="0" smtClean="0">
                <a:solidFill>
                  <a:srgbClr val="DD11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EUROJUST sarađuje sa</a:t>
            </a:r>
          </a:p>
          <a:p>
            <a:pPr lvl="0"/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Europskom pravosudnom mrežom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Europol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OLAF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Frontex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EMCDDA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CEPOL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EJTN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INTERPOL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UNODC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IberRed.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s-Latn-BA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45" y="2057401"/>
            <a:ext cx="7089371" cy="324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4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357349"/>
            <a:ext cx="10820400" cy="2861336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bs-Latn-BA" sz="5400" b="1" i="1" dirty="0" smtClean="0">
                <a:solidFill>
                  <a:srgbClr val="DD118A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PAŽNJI.</a:t>
            </a:r>
            <a:endParaRPr lang="en-US" sz="5400" b="1" i="1" dirty="0">
              <a:solidFill>
                <a:srgbClr val="DD118A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415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9125" y="764373"/>
            <a:ext cx="3432517" cy="1293028"/>
          </a:xfrm>
          <a:noFill/>
        </p:spPr>
        <p:txBody>
          <a:bodyPr/>
          <a:lstStyle/>
          <a:p>
            <a:r>
              <a:rPr lang="bs-Latn-B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NASTANAK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374710"/>
            <a:ext cx="5865125" cy="4080681"/>
          </a:xfrm>
        </p:spPr>
        <p:txBody>
          <a:bodyPr>
            <a:normAutofit fontScale="32500" lnSpcReduction="20000"/>
          </a:bodyPr>
          <a:lstStyle/>
          <a:p>
            <a:pPr marL="628650" indent="-85725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bs-Latn-BA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decembru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2000. godine,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formirana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privremena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pravosudne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suradnje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dobila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službeni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naziv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"Pro-Eurojust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bs-Latn-BA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85725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smještena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zgradi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Evropskog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vijeća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Bruxelles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-u. </a:t>
            </a:r>
            <a:endParaRPr lang="bs-Latn-BA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85725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Nakon 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prvog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okupljanja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"Pro-Eurojust" je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službeno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započeo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radom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2001. godine. 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616" y="1410887"/>
            <a:ext cx="4309134" cy="451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612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3645877" cy="1293028"/>
          </a:xfrm>
        </p:spPr>
        <p:txBody>
          <a:bodyPr/>
          <a:lstStyle/>
          <a:p>
            <a:r>
              <a:rPr lang="bs-Latn-BA" b="1" i="1" dirty="0" smtClean="0">
                <a:solidFill>
                  <a:srgbClr val="DD11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NASTANAK</a:t>
            </a:r>
            <a:endParaRPr lang="en-US" b="1" i="1" dirty="0">
              <a:solidFill>
                <a:srgbClr val="DD11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1"/>
            <a:ext cx="10820400" cy="461068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Eurojust je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tijelo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Evropske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unije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osnovano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2002. Godine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Odlukom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Vijeća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2002/187/PUP</a:t>
            </a:r>
            <a:r>
              <a:rPr lang="bs-Latn-B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s-Latn-B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Eurojust se 29.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aprila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2003. godine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preselio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Haag. </a:t>
            </a:r>
            <a:endParaRPr lang="bs-Latn-B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bs-Latn-B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ristupanjem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Republike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Hrvatske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Evropsku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Uniju</a:t>
            </a:r>
            <a:r>
              <a:rPr lang="bs-Latn-B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2013. godine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Eurojust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dobiva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sadašnji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format od 28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država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članica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 28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nacionalnih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članova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s-Latn-B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decembru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2018.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stupila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snagu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Uredba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(EU) 2018/1727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Evropskog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parlamenta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Vijeća 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Agenciji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Evropske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unije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suradnju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kaznenom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pravosuđu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(Eurojust)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zamjeni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stavljanju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Odluke Vijeća 2002/187/PUP.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1145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2328" y="914498"/>
            <a:ext cx="4264855" cy="1293028"/>
          </a:xfrm>
        </p:spPr>
        <p:txBody>
          <a:bodyPr/>
          <a:lstStyle/>
          <a:p>
            <a:r>
              <a:rPr lang="bs-Latn-BA" b="1" i="1" dirty="0" smtClean="0">
                <a:solidFill>
                  <a:srgbClr val="DD11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PRAVNI OKVIR</a:t>
            </a:r>
            <a:endParaRPr lang="en-US" b="1" i="1" dirty="0">
              <a:solidFill>
                <a:srgbClr val="DD11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376" y="2361063"/>
            <a:ext cx="11055823" cy="4299044"/>
          </a:xfrm>
        </p:spPr>
        <p:txBody>
          <a:bodyPr>
            <a:normAutofit lnSpcReduction="10000"/>
          </a:bodyPr>
          <a:lstStyle/>
          <a:p>
            <a:pPr marL="457200" lvl="1" indent="0" algn="ctr">
              <a:buNone/>
            </a:pP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Odluk</a:t>
            </a:r>
            <a:r>
              <a:rPr lang="bs-Latn-B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Vijeća od 28. </a:t>
            </a:r>
            <a:r>
              <a:rPr lang="bs-Latn-B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februara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2002. godine (2002/187/PUP) </a:t>
            </a:r>
            <a:r>
              <a:rPr lang="bs-Latn-BA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osnovan je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Eurojust s ciljem jačanja borbe protiv teških kaznenih djela, a nakon toga došlo je do izmjena ove odluke više puta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s-Latn-BA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>
              <a:buNone/>
            </a:pPr>
            <a:endParaRPr lang="bs-Latn-BA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Lisabonski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ugovor u najvećem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dijelu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normira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postojeću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nadležnost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ovlasti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Eurojusta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s-Latn-BA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bs-Latn-BA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bs-Latn-B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Uredb</a:t>
            </a:r>
            <a:r>
              <a:rPr lang="bs-Latn-B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(EU) 2018/1727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Evropskog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parlamenta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Vijeća o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Agenciji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Evropske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unije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suradnju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kaznenom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pravosuđu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(Eurojust)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stavlj</a:t>
            </a:r>
            <a:r>
              <a:rPr lang="bs-Latn-B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ena je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izvan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snage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Odluk</a:t>
            </a:r>
            <a:r>
              <a:rPr lang="bs-Latn-B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Vijeća 2002/187/PUP.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575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4785360" cy="1293028"/>
          </a:xfrm>
        </p:spPr>
        <p:txBody>
          <a:bodyPr/>
          <a:lstStyle/>
          <a:p>
            <a:r>
              <a:rPr lang="bs-Latn-BA" b="1" i="1" dirty="0" smtClean="0">
                <a:solidFill>
                  <a:srgbClr val="DD11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PRAVNI OKVIR</a:t>
            </a:r>
            <a:endParaRPr lang="en-US" b="1" i="1" dirty="0">
              <a:solidFill>
                <a:srgbClr val="DD11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Uredba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uspostavila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upravljanja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Eurojustom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pojasnila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odnos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Eurojusta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Evropskog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javnog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tuži</a:t>
            </a:r>
            <a:r>
              <a:rPr lang="bs-Latn-B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laštva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propisala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režim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usvojila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nova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pravila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vanjske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odnose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Eurojusta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ojačala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ulogu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evropskog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nacionalnog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parlamenta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demokratskom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nadzoru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aktivnosti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Eurojusta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bs-Latn-B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Uredba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Eurojustu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postala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izravno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primjenjiva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decembra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2018. 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državama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članicama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bez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potrebe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nacionalnim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prenošenju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738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3181643" cy="1293028"/>
          </a:xfrm>
        </p:spPr>
        <p:txBody>
          <a:bodyPr/>
          <a:lstStyle/>
          <a:p>
            <a:r>
              <a:rPr lang="bs-Latn-BA" b="1" i="1" dirty="0" smtClean="0">
                <a:solidFill>
                  <a:srgbClr val="DD11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ULOGA</a:t>
            </a:r>
            <a:endParaRPr lang="en-US" b="1" i="1" dirty="0">
              <a:solidFill>
                <a:srgbClr val="DD11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75914"/>
            <a:ext cx="10820400" cy="3742771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kontekstu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istraga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kaznenih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progona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sudjeluju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dvije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države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članice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više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cilj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Eurojusta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poticati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unaprjeđivati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koordinaciju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među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nacionalnim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tijelima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uzimajući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obzir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zahtjeve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potiču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nadležnog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tijela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pojedine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države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članice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dostavi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nadležno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tijelo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s-Latn-B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cilj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Eurojusta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unaprijediti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suradnju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među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nadležnim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tijelima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posebno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olakšavanjem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pružanja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međunarodne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uzajamne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pomoći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6771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3491132" cy="1293028"/>
          </a:xfrm>
        </p:spPr>
        <p:txBody>
          <a:bodyPr/>
          <a:lstStyle/>
          <a:p>
            <a:r>
              <a:rPr lang="bs-Latn-B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STRUKTURA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331" y="2374711"/>
            <a:ext cx="431269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Eurojust se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od 28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nacionalnih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članova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jednog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svake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države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članice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EU-a, 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imenuju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države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članice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s-Latn-B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Nacionalni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članovi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upućuju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skladu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sistemima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svojih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država</a:t>
            </a:r>
            <a:endParaRPr lang="bs-Latn-B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229" y="2057401"/>
            <a:ext cx="5967437" cy="4475578"/>
          </a:xfrm>
        </p:spPr>
      </p:pic>
    </p:spTree>
    <p:extLst>
      <p:ext uri="{BB962C8B-B14F-4D97-AF65-F5344CB8AC3E}">
        <p14:creationId xmlns:p14="http://schemas.microsoft.com/office/powerpoint/2010/main" val="3499502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3744351" cy="1293028"/>
          </a:xfrm>
        </p:spPr>
        <p:txBody>
          <a:bodyPr/>
          <a:lstStyle/>
          <a:p>
            <a:r>
              <a:rPr lang="bs-Latn-BA" b="1" i="1" dirty="0" smtClean="0">
                <a:solidFill>
                  <a:srgbClr val="DD11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STRUKTURA</a:t>
            </a:r>
            <a:endParaRPr lang="en-US" b="1" i="1" dirty="0">
              <a:solidFill>
                <a:srgbClr val="DD11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Nacionalni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članovi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visokopozicionirani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iskusni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državni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odvjetnici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policijski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službenici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s-Latn-B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Pojedinim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nacionalnim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članovima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pomažu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zamjenici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pomoćnici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upućeni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nacionalni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stručnjaci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s-Latn-B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čelu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uprave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upravni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direktor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s-Latn-B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Postoji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službenik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zaštitu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neovisno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upravnom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direktoru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06379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4214884" cy="1293028"/>
          </a:xfrm>
        </p:spPr>
        <p:txBody>
          <a:bodyPr/>
          <a:lstStyle/>
          <a:p>
            <a:r>
              <a:rPr lang="bs-Latn-B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DJELOVANJE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2194560"/>
            <a:ext cx="5619466" cy="4024125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Eurojust</a:t>
            </a:r>
            <a:r>
              <a:rPr lang="bs-Latn-B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koordinira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istrage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kazneni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uključene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najmanje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dvije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države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članice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pomaže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rješavanju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sukoba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nadležnosti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olakšava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sastavljanje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provedbu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pravnih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instrumenata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EU-a.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267" y="1934571"/>
            <a:ext cx="5500516" cy="373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83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93</TotalTime>
  <Words>593</Words>
  <Application>Microsoft Office PowerPoint</Application>
  <PresentationFormat>Widescreen</PresentationFormat>
  <Paragraphs>63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Times New Roman</vt:lpstr>
      <vt:lpstr>Wingdings</vt:lpstr>
      <vt:lpstr>Vapor Trail</vt:lpstr>
      <vt:lpstr>PowerPoint Presentation</vt:lpstr>
      <vt:lpstr>NASTANAK</vt:lpstr>
      <vt:lpstr>NASTANAK</vt:lpstr>
      <vt:lpstr>PRAVNI OKVIR</vt:lpstr>
      <vt:lpstr>PRAVNI OKVIR</vt:lpstr>
      <vt:lpstr>ULOGA</vt:lpstr>
      <vt:lpstr>STRUKTURA</vt:lpstr>
      <vt:lpstr>STRUKTURA</vt:lpstr>
      <vt:lpstr>DJELOVANJE</vt:lpstr>
      <vt:lpstr>DJELOVANJE</vt:lpstr>
      <vt:lpstr>DJELOVANJE</vt:lpstr>
      <vt:lpstr>SARADNJA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EUROJUST</dc:title>
  <dc:creator>Ismila Boja</dc:creator>
  <cp:lastModifiedBy>Ismila Boja</cp:lastModifiedBy>
  <cp:revision>15</cp:revision>
  <dcterms:created xsi:type="dcterms:W3CDTF">2020-04-15T15:59:16Z</dcterms:created>
  <dcterms:modified xsi:type="dcterms:W3CDTF">2020-04-15T19:38:50Z</dcterms:modified>
</cp:coreProperties>
</file>