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7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39"/>
    <p:restoredTop sz="50075"/>
  </p:normalViewPr>
  <p:slideViewPr>
    <p:cSldViewPr>
      <p:cViewPr>
        <p:scale>
          <a:sx n="118" d="100"/>
          <a:sy n="118" d="100"/>
        </p:scale>
        <p:origin x="108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7F2C1A-D952-469C-A7A7-3A85D71391E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s-Latn-BA"/>
        </a:p>
      </dgm:t>
    </dgm:pt>
    <dgm:pt modelId="{3D20A267-AFF9-4B21-92CB-031A9C38847D}">
      <dgm:prSet phldrT="[Text]" custT="1"/>
      <dgm:spPr/>
      <dgm:t>
        <a:bodyPr/>
        <a:lstStyle/>
        <a:p>
          <a:r>
            <a:rPr lang="bs-Latn-BA" sz="2400" dirty="0" smtClean="0"/>
            <a:t>Neispunjenje obaveze</a:t>
          </a:r>
          <a:endParaRPr lang="bs-Latn-BA" sz="2400" dirty="0"/>
        </a:p>
      </dgm:t>
    </dgm:pt>
    <dgm:pt modelId="{B99C09D4-127D-4C2E-ABF7-8F2D897CB04A}" type="parTrans" cxnId="{7D6B0EBC-FD60-4E43-97D4-3523390226A2}">
      <dgm:prSet/>
      <dgm:spPr/>
      <dgm:t>
        <a:bodyPr/>
        <a:lstStyle/>
        <a:p>
          <a:endParaRPr lang="bs-Latn-BA"/>
        </a:p>
      </dgm:t>
    </dgm:pt>
    <dgm:pt modelId="{F96414F1-AF74-4488-AB6D-9559959E91F6}" type="sibTrans" cxnId="{7D6B0EBC-FD60-4E43-97D4-3523390226A2}">
      <dgm:prSet/>
      <dgm:spPr/>
      <dgm:t>
        <a:bodyPr/>
        <a:lstStyle/>
        <a:p>
          <a:endParaRPr lang="bs-Latn-BA"/>
        </a:p>
      </dgm:t>
    </dgm:pt>
    <dgm:pt modelId="{92924C61-C2A3-4707-B1B5-E025639416A1}">
      <dgm:prSet phldrT="[Text]" custT="1"/>
      <dgm:spPr/>
      <dgm:t>
        <a:bodyPr/>
        <a:lstStyle/>
        <a:p>
          <a:r>
            <a:rPr lang="bs-Latn-BA" sz="2000" dirty="0" smtClean="0"/>
            <a:t>Mogućnost ispunjenja- pravo zahtjevati ispunjenje i naknadu štete</a:t>
          </a:r>
          <a:endParaRPr lang="bs-Latn-BA" sz="2000" dirty="0"/>
        </a:p>
      </dgm:t>
    </dgm:pt>
    <dgm:pt modelId="{911912B7-631E-4199-9C7D-BBC9BE197211}" type="parTrans" cxnId="{3BAD9A15-87D9-41F2-ACA2-2248E8559CED}">
      <dgm:prSet/>
      <dgm:spPr/>
      <dgm:t>
        <a:bodyPr/>
        <a:lstStyle/>
        <a:p>
          <a:endParaRPr lang="bs-Latn-BA"/>
        </a:p>
      </dgm:t>
    </dgm:pt>
    <dgm:pt modelId="{3D63A376-4875-4320-9C4B-36F01CAFE71D}" type="sibTrans" cxnId="{3BAD9A15-87D9-41F2-ACA2-2248E8559CED}">
      <dgm:prSet/>
      <dgm:spPr/>
      <dgm:t>
        <a:bodyPr/>
        <a:lstStyle/>
        <a:p>
          <a:endParaRPr lang="bs-Latn-BA"/>
        </a:p>
      </dgm:t>
    </dgm:pt>
    <dgm:pt modelId="{35DAEA7D-6AB0-4B8E-A08B-E9447574F5F8}">
      <dgm:prSet phldrT="[Text]" custT="1"/>
      <dgm:spPr/>
      <dgm:t>
        <a:bodyPr/>
        <a:lstStyle/>
        <a:p>
          <a:r>
            <a:rPr lang="bs-Latn-BA" sz="2400" dirty="0" smtClean="0"/>
            <a:t>Zakašnjenje</a:t>
          </a:r>
          <a:endParaRPr lang="bs-Latn-BA" sz="2400" dirty="0"/>
        </a:p>
      </dgm:t>
    </dgm:pt>
    <dgm:pt modelId="{88CDBA21-212D-4C7D-BD96-D971B3C00BFE}" type="parTrans" cxnId="{B7FA7835-0F74-4E42-9339-B9F1932E80C8}">
      <dgm:prSet/>
      <dgm:spPr/>
      <dgm:t>
        <a:bodyPr/>
        <a:lstStyle/>
        <a:p>
          <a:endParaRPr lang="bs-Latn-BA"/>
        </a:p>
      </dgm:t>
    </dgm:pt>
    <dgm:pt modelId="{DF960EC7-43BC-4B8C-9402-55D26F01AC44}" type="sibTrans" cxnId="{B7FA7835-0F74-4E42-9339-B9F1932E80C8}">
      <dgm:prSet/>
      <dgm:spPr/>
      <dgm:t>
        <a:bodyPr/>
        <a:lstStyle/>
        <a:p>
          <a:endParaRPr lang="bs-Latn-BA"/>
        </a:p>
      </dgm:t>
    </dgm:pt>
    <dgm:pt modelId="{29079BAC-DAF8-400D-BAF9-EA21CA381FC6}">
      <dgm:prSet phldrT="[Text]" custT="1"/>
      <dgm:spPr/>
      <dgm:t>
        <a:bodyPr/>
        <a:lstStyle/>
        <a:p>
          <a:r>
            <a:rPr lang="bs-Latn-BA" sz="2000" dirty="0" smtClean="0"/>
            <a:t>kada dužnik ne ispuni obavezu u predviđenom roku;</a:t>
          </a:r>
          <a:endParaRPr lang="bs-Latn-BA" sz="2000" dirty="0"/>
        </a:p>
      </dgm:t>
    </dgm:pt>
    <dgm:pt modelId="{4DC2832B-ECD0-4143-B900-41147E7A8191}" type="parTrans" cxnId="{E48E4C9A-40DE-42F0-BDD7-A78474782404}">
      <dgm:prSet/>
      <dgm:spPr/>
      <dgm:t>
        <a:bodyPr/>
        <a:lstStyle/>
        <a:p>
          <a:endParaRPr lang="bs-Latn-BA"/>
        </a:p>
      </dgm:t>
    </dgm:pt>
    <dgm:pt modelId="{E8438DEC-7AB5-4316-88CF-91937E55DAAD}" type="sibTrans" cxnId="{E48E4C9A-40DE-42F0-BDD7-A78474782404}">
      <dgm:prSet/>
      <dgm:spPr/>
      <dgm:t>
        <a:bodyPr/>
        <a:lstStyle/>
        <a:p>
          <a:endParaRPr lang="bs-Latn-BA"/>
        </a:p>
      </dgm:t>
    </dgm:pt>
    <dgm:pt modelId="{8C9A1394-2F22-44D6-9F22-FAC003A07522}">
      <dgm:prSet phldrT="[Text]" custT="1"/>
      <dgm:spPr/>
      <dgm:t>
        <a:bodyPr/>
        <a:lstStyle/>
        <a:p>
          <a:r>
            <a:rPr lang="bs-Latn-BA" sz="2400" dirty="0" smtClean="0"/>
            <a:t>Neuredno ispunjenje </a:t>
          </a:r>
          <a:endParaRPr lang="bs-Latn-BA" sz="2400" dirty="0"/>
        </a:p>
      </dgm:t>
    </dgm:pt>
    <dgm:pt modelId="{0879B519-0202-48C8-A670-CB705CEB8B19}" type="parTrans" cxnId="{70685EF7-9F83-478B-973B-0681D7803C44}">
      <dgm:prSet/>
      <dgm:spPr/>
      <dgm:t>
        <a:bodyPr/>
        <a:lstStyle/>
        <a:p>
          <a:endParaRPr lang="bs-Latn-BA"/>
        </a:p>
      </dgm:t>
    </dgm:pt>
    <dgm:pt modelId="{14F2A457-842C-422F-B4CC-447754DED6E4}" type="sibTrans" cxnId="{70685EF7-9F83-478B-973B-0681D7803C44}">
      <dgm:prSet/>
      <dgm:spPr/>
      <dgm:t>
        <a:bodyPr/>
        <a:lstStyle/>
        <a:p>
          <a:endParaRPr lang="bs-Latn-BA"/>
        </a:p>
      </dgm:t>
    </dgm:pt>
    <dgm:pt modelId="{8544B686-D558-45A8-863E-C9AB6712CFB3}">
      <dgm:prSet phldrT="[Text]" custT="1"/>
      <dgm:spPr/>
      <dgm:t>
        <a:bodyPr/>
        <a:lstStyle/>
        <a:p>
          <a:r>
            <a:rPr lang="bs-Latn-BA" sz="2000" dirty="0" smtClean="0"/>
            <a:t>kada dužnik ne ispuni obavezu onako kako „ona glasi“ (materijalni i pravni nedostaci)</a:t>
          </a:r>
          <a:endParaRPr lang="bs-Latn-BA" sz="2000" dirty="0"/>
        </a:p>
      </dgm:t>
    </dgm:pt>
    <dgm:pt modelId="{2F568B84-4A89-470F-8725-0FA3D2003625}" type="parTrans" cxnId="{48488A2B-0730-44F8-B6EC-83A5BA679301}">
      <dgm:prSet/>
      <dgm:spPr/>
      <dgm:t>
        <a:bodyPr/>
        <a:lstStyle/>
        <a:p>
          <a:endParaRPr lang="bs-Latn-BA"/>
        </a:p>
      </dgm:t>
    </dgm:pt>
    <dgm:pt modelId="{1C3E0B62-D557-41DF-961E-CA757708F0E7}" type="sibTrans" cxnId="{48488A2B-0730-44F8-B6EC-83A5BA679301}">
      <dgm:prSet/>
      <dgm:spPr/>
      <dgm:t>
        <a:bodyPr/>
        <a:lstStyle/>
        <a:p>
          <a:endParaRPr lang="bs-Latn-BA"/>
        </a:p>
      </dgm:t>
    </dgm:pt>
    <dgm:pt modelId="{E4DAD61B-2E54-4A6B-A478-26F3E041CADC}">
      <dgm:prSet custT="1"/>
      <dgm:spPr/>
      <dgm:t>
        <a:bodyPr/>
        <a:lstStyle/>
        <a:p>
          <a:r>
            <a:rPr lang="bs-Latn-BA" sz="2000" dirty="0" smtClean="0"/>
            <a:t>Nemogućnost ispunjenja: subjektivna/objektivna</a:t>
          </a:r>
          <a:endParaRPr lang="bs-Latn-BA" sz="2000" dirty="0"/>
        </a:p>
      </dgm:t>
    </dgm:pt>
    <dgm:pt modelId="{549837B5-1DD2-4EF3-B73D-688AA30C8620}" type="parTrans" cxnId="{A2710C9C-3D42-4C06-A9DF-EBD793E9DECC}">
      <dgm:prSet/>
      <dgm:spPr/>
      <dgm:t>
        <a:bodyPr/>
        <a:lstStyle/>
        <a:p>
          <a:endParaRPr lang="bs-Latn-BA"/>
        </a:p>
      </dgm:t>
    </dgm:pt>
    <dgm:pt modelId="{CBF30E7C-FBA8-4D4B-B668-E30F6FEB781A}" type="sibTrans" cxnId="{A2710C9C-3D42-4C06-A9DF-EBD793E9DECC}">
      <dgm:prSet/>
      <dgm:spPr/>
      <dgm:t>
        <a:bodyPr/>
        <a:lstStyle/>
        <a:p>
          <a:endParaRPr lang="bs-Latn-BA"/>
        </a:p>
      </dgm:t>
    </dgm:pt>
    <dgm:pt modelId="{66382BE0-9C03-46B5-9F7C-CBE9FEECA98C}">
      <dgm:prSet custT="1"/>
      <dgm:spPr/>
      <dgm:t>
        <a:bodyPr/>
        <a:lstStyle/>
        <a:p>
          <a:r>
            <a:rPr lang="bs-Latn-BA" sz="2000" dirty="0" smtClean="0"/>
            <a:t>ako rok nije određen, kad ga povjerilac pozove da ispuni istu</a:t>
          </a:r>
          <a:r>
            <a:rPr lang="bs-Latn-BA" sz="500" dirty="0" smtClean="0"/>
            <a:t>;</a:t>
          </a:r>
        </a:p>
      </dgm:t>
    </dgm:pt>
    <dgm:pt modelId="{6222A1E0-A5EB-40C4-A26B-7FDA648BC968}" type="parTrans" cxnId="{FA018855-92BA-474E-8FBB-7E9753F08717}">
      <dgm:prSet/>
      <dgm:spPr/>
      <dgm:t>
        <a:bodyPr/>
        <a:lstStyle/>
        <a:p>
          <a:endParaRPr lang="bs-Latn-BA"/>
        </a:p>
      </dgm:t>
    </dgm:pt>
    <dgm:pt modelId="{48C093B8-B935-45D2-841E-8F2B72C1314F}" type="sibTrans" cxnId="{FA018855-92BA-474E-8FBB-7E9753F08717}">
      <dgm:prSet/>
      <dgm:spPr/>
      <dgm:t>
        <a:bodyPr/>
        <a:lstStyle/>
        <a:p>
          <a:endParaRPr lang="bs-Latn-BA"/>
        </a:p>
      </dgm:t>
    </dgm:pt>
    <dgm:pt modelId="{B8FEC27F-D7A1-4550-B9B0-5EA1654C2B44}" type="pres">
      <dgm:prSet presAssocID="{DF7F2C1A-D952-469C-A7A7-3A85D71391E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s-Latn-BA"/>
        </a:p>
      </dgm:t>
    </dgm:pt>
    <dgm:pt modelId="{CCD4AFF5-A87C-468B-8CCB-C5D76F54CA03}" type="pres">
      <dgm:prSet presAssocID="{3D20A267-AFF9-4B21-92CB-031A9C38847D}" presName="composite" presStyleCnt="0"/>
      <dgm:spPr/>
    </dgm:pt>
    <dgm:pt modelId="{01066653-8C8B-4FE9-A1BC-36CD0C1BC6C7}" type="pres">
      <dgm:prSet presAssocID="{3D20A267-AFF9-4B21-92CB-031A9C38847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F26AD302-A5D7-429D-9DBC-D0A17763676A}" type="pres">
      <dgm:prSet presAssocID="{3D20A267-AFF9-4B21-92CB-031A9C38847D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4A369DE1-93F9-4747-924E-70588AA6F36A}" type="pres">
      <dgm:prSet presAssocID="{F96414F1-AF74-4488-AB6D-9559959E91F6}" presName="space" presStyleCnt="0"/>
      <dgm:spPr/>
    </dgm:pt>
    <dgm:pt modelId="{207EF3DD-37BD-4802-88FF-228EE64865F0}" type="pres">
      <dgm:prSet presAssocID="{35DAEA7D-6AB0-4B8E-A08B-E9447574F5F8}" presName="composite" presStyleCnt="0"/>
      <dgm:spPr/>
    </dgm:pt>
    <dgm:pt modelId="{EE077293-48F9-4E56-9A6E-40A869D41361}" type="pres">
      <dgm:prSet presAssocID="{35DAEA7D-6AB0-4B8E-A08B-E9447574F5F8}" presName="parTx" presStyleLbl="alignNode1" presStyleIdx="1" presStyleCnt="3" custScaleX="1096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F719DDC1-1F02-4692-A568-E4D2A2B916B6}" type="pres">
      <dgm:prSet presAssocID="{35DAEA7D-6AB0-4B8E-A08B-E9447574F5F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596982A6-8B19-4F01-A855-FAB226ACB868}" type="pres">
      <dgm:prSet presAssocID="{DF960EC7-43BC-4B8C-9402-55D26F01AC44}" presName="space" presStyleCnt="0"/>
      <dgm:spPr/>
    </dgm:pt>
    <dgm:pt modelId="{6754BC4D-E59A-4404-8461-BB6E655929CE}" type="pres">
      <dgm:prSet presAssocID="{8C9A1394-2F22-44D6-9F22-FAC003A07522}" presName="composite" presStyleCnt="0"/>
      <dgm:spPr/>
    </dgm:pt>
    <dgm:pt modelId="{E73C7285-D68B-4D06-BABD-A299B5E8D207}" type="pres">
      <dgm:prSet presAssocID="{8C9A1394-2F22-44D6-9F22-FAC003A0752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CEFB44C2-6D41-49CD-B468-BE4ACE28C5F8}" type="pres">
      <dgm:prSet presAssocID="{8C9A1394-2F22-44D6-9F22-FAC003A07522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</dgm:ptLst>
  <dgm:cxnLst>
    <dgm:cxn modelId="{DB689CC1-0A4E-4C8A-BC18-2F8B946A9ED6}" type="presOf" srcId="{DF7F2C1A-D952-469C-A7A7-3A85D71391E9}" destId="{B8FEC27F-D7A1-4550-B9B0-5EA1654C2B44}" srcOrd="0" destOrd="0" presId="urn:microsoft.com/office/officeart/2005/8/layout/hList1"/>
    <dgm:cxn modelId="{70685EF7-9F83-478B-973B-0681D7803C44}" srcId="{DF7F2C1A-D952-469C-A7A7-3A85D71391E9}" destId="{8C9A1394-2F22-44D6-9F22-FAC003A07522}" srcOrd="2" destOrd="0" parTransId="{0879B519-0202-48C8-A670-CB705CEB8B19}" sibTransId="{14F2A457-842C-422F-B4CC-447754DED6E4}"/>
    <dgm:cxn modelId="{FAC3BBB8-81BC-4D5C-AADD-7B9BFF3D1E95}" type="presOf" srcId="{35DAEA7D-6AB0-4B8E-A08B-E9447574F5F8}" destId="{EE077293-48F9-4E56-9A6E-40A869D41361}" srcOrd="0" destOrd="0" presId="urn:microsoft.com/office/officeart/2005/8/layout/hList1"/>
    <dgm:cxn modelId="{FA018855-92BA-474E-8FBB-7E9753F08717}" srcId="{35DAEA7D-6AB0-4B8E-A08B-E9447574F5F8}" destId="{66382BE0-9C03-46B5-9F7C-CBE9FEECA98C}" srcOrd="1" destOrd="0" parTransId="{6222A1E0-A5EB-40C4-A26B-7FDA648BC968}" sibTransId="{48C093B8-B935-45D2-841E-8F2B72C1314F}"/>
    <dgm:cxn modelId="{8375452F-281C-4BC6-8EFF-D30FB5E14729}" type="presOf" srcId="{3D20A267-AFF9-4B21-92CB-031A9C38847D}" destId="{01066653-8C8B-4FE9-A1BC-36CD0C1BC6C7}" srcOrd="0" destOrd="0" presId="urn:microsoft.com/office/officeart/2005/8/layout/hList1"/>
    <dgm:cxn modelId="{7D6B0EBC-FD60-4E43-97D4-3523390226A2}" srcId="{DF7F2C1A-D952-469C-A7A7-3A85D71391E9}" destId="{3D20A267-AFF9-4B21-92CB-031A9C38847D}" srcOrd="0" destOrd="0" parTransId="{B99C09D4-127D-4C2E-ABF7-8F2D897CB04A}" sibTransId="{F96414F1-AF74-4488-AB6D-9559959E91F6}"/>
    <dgm:cxn modelId="{3BAD9A15-87D9-41F2-ACA2-2248E8559CED}" srcId="{3D20A267-AFF9-4B21-92CB-031A9C38847D}" destId="{92924C61-C2A3-4707-B1B5-E025639416A1}" srcOrd="0" destOrd="0" parTransId="{911912B7-631E-4199-9C7D-BBC9BE197211}" sibTransId="{3D63A376-4875-4320-9C4B-36F01CAFE71D}"/>
    <dgm:cxn modelId="{A2710C9C-3D42-4C06-A9DF-EBD793E9DECC}" srcId="{3D20A267-AFF9-4B21-92CB-031A9C38847D}" destId="{E4DAD61B-2E54-4A6B-A478-26F3E041CADC}" srcOrd="1" destOrd="0" parTransId="{549837B5-1DD2-4EF3-B73D-688AA30C8620}" sibTransId="{CBF30E7C-FBA8-4D4B-B668-E30F6FEB781A}"/>
    <dgm:cxn modelId="{E52D162D-03E4-48F5-8DA4-F443A5C7DF88}" type="presOf" srcId="{8544B686-D558-45A8-863E-C9AB6712CFB3}" destId="{CEFB44C2-6D41-49CD-B468-BE4ACE28C5F8}" srcOrd="0" destOrd="0" presId="urn:microsoft.com/office/officeart/2005/8/layout/hList1"/>
    <dgm:cxn modelId="{13EBE455-77EE-42EA-B68B-40B62302FFCA}" type="presOf" srcId="{92924C61-C2A3-4707-B1B5-E025639416A1}" destId="{F26AD302-A5D7-429D-9DBC-D0A17763676A}" srcOrd="0" destOrd="0" presId="urn:microsoft.com/office/officeart/2005/8/layout/hList1"/>
    <dgm:cxn modelId="{4591E26E-9DF7-4E79-936A-D1A989AE0529}" type="presOf" srcId="{E4DAD61B-2E54-4A6B-A478-26F3E041CADC}" destId="{F26AD302-A5D7-429D-9DBC-D0A17763676A}" srcOrd="0" destOrd="1" presId="urn:microsoft.com/office/officeart/2005/8/layout/hList1"/>
    <dgm:cxn modelId="{A87D3DDF-06F1-4A10-813D-C100BB4B3819}" type="presOf" srcId="{8C9A1394-2F22-44D6-9F22-FAC003A07522}" destId="{E73C7285-D68B-4D06-BABD-A299B5E8D207}" srcOrd="0" destOrd="0" presId="urn:microsoft.com/office/officeart/2005/8/layout/hList1"/>
    <dgm:cxn modelId="{0E670329-9F34-47FF-8AA9-7AF342F6B0F6}" type="presOf" srcId="{29079BAC-DAF8-400D-BAF9-EA21CA381FC6}" destId="{F719DDC1-1F02-4692-A568-E4D2A2B916B6}" srcOrd="0" destOrd="0" presId="urn:microsoft.com/office/officeart/2005/8/layout/hList1"/>
    <dgm:cxn modelId="{E48E4C9A-40DE-42F0-BDD7-A78474782404}" srcId="{35DAEA7D-6AB0-4B8E-A08B-E9447574F5F8}" destId="{29079BAC-DAF8-400D-BAF9-EA21CA381FC6}" srcOrd="0" destOrd="0" parTransId="{4DC2832B-ECD0-4143-B900-41147E7A8191}" sibTransId="{E8438DEC-7AB5-4316-88CF-91937E55DAAD}"/>
    <dgm:cxn modelId="{C7E42031-5ABC-42FF-A787-D284E11879F4}" type="presOf" srcId="{66382BE0-9C03-46B5-9F7C-CBE9FEECA98C}" destId="{F719DDC1-1F02-4692-A568-E4D2A2B916B6}" srcOrd="0" destOrd="1" presId="urn:microsoft.com/office/officeart/2005/8/layout/hList1"/>
    <dgm:cxn modelId="{B7FA7835-0F74-4E42-9339-B9F1932E80C8}" srcId="{DF7F2C1A-D952-469C-A7A7-3A85D71391E9}" destId="{35DAEA7D-6AB0-4B8E-A08B-E9447574F5F8}" srcOrd="1" destOrd="0" parTransId="{88CDBA21-212D-4C7D-BD96-D971B3C00BFE}" sibTransId="{DF960EC7-43BC-4B8C-9402-55D26F01AC44}"/>
    <dgm:cxn modelId="{48488A2B-0730-44F8-B6EC-83A5BA679301}" srcId="{8C9A1394-2F22-44D6-9F22-FAC003A07522}" destId="{8544B686-D558-45A8-863E-C9AB6712CFB3}" srcOrd="0" destOrd="0" parTransId="{2F568B84-4A89-470F-8725-0FA3D2003625}" sibTransId="{1C3E0B62-D557-41DF-961E-CA757708F0E7}"/>
    <dgm:cxn modelId="{B4340764-1ADC-42E8-A8F3-2B94E636EAAB}" type="presParOf" srcId="{B8FEC27F-D7A1-4550-B9B0-5EA1654C2B44}" destId="{CCD4AFF5-A87C-468B-8CCB-C5D76F54CA03}" srcOrd="0" destOrd="0" presId="urn:microsoft.com/office/officeart/2005/8/layout/hList1"/>
    <dgm:cxn modelId="{F316C89F-A927-4A8C-ACBE-A218A990B0C3}" type="presParOf" srcId="{CCD4AFF5-A87C-468B-8CCB-C5D76F54CA03}" destId="{01066653-8C8B-4FE9-A1BC-36CD0C1BC6C7}" srcOrd="0" destOrd="0" presId="urn:microsoft.com/office/officeart/2005/8/layout/hList1"/>
    <dgm:cxn modelId="{9664A688-7BD5-4CFE-8859-B212AD694A8B}" type="presParOf" srcId="{CCD4AFF5-A87C-468B-8CCB-C5D76F54CA03}" destId="{F26AD302-A5D7-429D-9DBC-D0A17763676A}" srcOrd="1" destOrd="0" presId="urn:microsoft.com/office/officeart/2005/8/layout/hList1"/>
    <dgm:cxn modelId="{BD44EE0E-BFC9-4982-95CA-79684FD134D4}" type="presParOf" srcId="{B8FEC27F-D7A1-4550-B9B0-5EA1654C2B44}" destId="{4A369DE1-93F9-4747-924E-70588AA6F36A}" srcOrd="1" destOrd="0" presId="urn:microsoft.com/office/officeart/2005/8/layout/hList1"/>
    <dgm:cxn modelId="{3133FF0F-29E9-4971-9D2B-E481EB74BEC1}" type="presParOf" srcId="{B8FEC27F-D7A1-4550-B9B0-5EA1654C2B44}" destId="{207EF3DD-37BD-4802-88FF-228EE64865F0}" srcOrd="2" destOrd="0" presId="urn:microsoft.com/office/officeart/2005/8/layout/hList1"/>
    <dgm:cxn modelId="{8BC457A5-E6FC-4708-A4B5-E76B666CFE3F}" type="presParOf" srcId="{207EF3DD-37BD-4802-88FF-228EE64865F0}" destId="{EE077293-48F9-4E56-9A6E-40A869D41361}" srcOrd="0" destOrd="0" presId="urn:microsoft.com/office/officeart/2005/8/layout/hList1"/>
    <dgm:cxn modelId="{EC66A143-CDF6-48DA-A263-2B764A889FB1}" type="presParOf" srcId="{207EF3DD-37BD-4802-88FF-228EE64865F0}" destId="{F719DDC1-1F02-4692-A568-E4D2A2B916B6}" srcOrd="1" destOrd="0" presId="urn:microsoft.com/office/officeart/2005/8/layout/hList1"/>
    <dgm:cxn modelId="{ECC6505D-597C-4CAE-83D6-84709AEE974F}" type="presParOf" srcId="{B8FEC27F-D7A1-4550-B9B0-5EA1654C2B44}" destId="{596982A6-8B19-4F01-A855-FAB226ACB868}" srcOrd="3" destOrd="0" presId="urn:microsoft.com/office/officeart/2005/8/layout/hList1"/>
    <dgm:cxn modelId="{B3D17770-D6A7-47E8-B41B-BF81C8FEEBF2}" type="presParOf" srcId="{B8FEC27F-D7A1-4550-B9B0-5EA1654C2B44}" destId="{6754BC4D-E59A-4404-8461-BB6E655929CE}" srcOrd="4" destOrd="0" presId="urn:microsoft.com/office/officeart/2005/8/layout/hList1"/>
    <dgm:cxn modelId="{EEBE6AC7-47E6-4904-8B73-7D86EF199FDA}" type="presParOf" srcId="{6754BC4D-E59A-4404-8461-BB6E655929CE}" destId="{E73C7285-D68B-4D06-BABD-A299B5E8D207}" srcOrd="0" destOrd="0" presId="urn:microsoft.com/office/officeart/2005/8/layout/hList1"/>
    <dgm:cxn modelId="{6A06E1F2-0ED2-4B23-B3BD-2BCE6D28C3A8}" type="presParOf" srcId="{6754BC4D-E59A-4404-8461-BB6E655929CE}" destId="{CEFB44C2-6D41-49CD-B468-BE4ACE28C5F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9612CD-C7D4-4613-9A82-A92B745F1E41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s-Latn-BA"/>
        </a:p>
      </dgm:t>
    </dgm:pt>
    <dgm:pt modelId="{A44EDE6B-28F6-4397-9FCF-8857D80DE339}">
      <dgm:prSet phldrT="[Text]"/>
      <dgm:spPr/>
      <dgm:t>
        <a:bodyPr/>
        <a:lstStyle/>
        <a:p>
          <a:r>
            <a:rPr lang="bs-Latn-BA" dirty="0" smtClean="0"/>
            <a:t>Ne smije biti u suprotnosi sa načelom savjesnoti i poštenja;</a:t>
          </a:r>
          <a:endParaRPr lang="bs-Latn-BA" dirty="0"/>
        </a:p>
      </dgm:t>
    </dgm:pt>
    <dgm:pt modelId="{F928B6BA-B453-475E-949E-00BB0425502C}" type="parTrans" cxnId="{1AA45C81-AE52-439A-9138-003420B8A5F3}">
      <dgm:prSet/>
      <dgm:spPr/>
      <dgm:t>
        <a:bodyPr/>
        <a:lstStyle/>
        <a:p>
          <a:endParaRPr lang="bs-Latn-BA"/>
        </a:p>
      </dgm:t>
    </dgm:pt>
    <dgm:pt modelId="{1BFCF21C-DEE2-413B-BBA5-E0F35C506267}" type="sibTrans" cxnId="{1AA45C81-AE52-439A-9138-003420B8A5F3}">
      <dgm:prSet/>
      <dgm:spPr/>
      <dgm:t>
        <a:bodyPr/>
        <a:lstStyle/>
        <a:p>
          <a:endParaRPr lang="bs-Latn-BA"/>
        </a:p>
      </dgm:t>
    </dgm:pt>
    <dgm:pt modelId="{37A658E8-32E9-4946-A6B9-2DEDAF22F70B}">
      <dgm:prSet phldrT="[Text]"/>
      <dgm:spPr/>
      <dgm:t>
        <a:bodyPr/>
        <a:lstStyle/>
        <a:p>
          <a:r>
            <a:rPr lang="bs-Latn-BA" dirty="0" smtClean="0"/>
            <a:t>Potrebno sklopiti ugovor prije nastanka štete;</a:t>
          </a:r>
          <a:endParaRPr lang="bs-Latn-BA" dirty="0"/>
        </a:p>
      </dgm:t>
    </dgm:pt>
    <dgm:pt modelId="{4C392312-255B-4E36-818B-35BAF173ABDE}" type="parTrans" cxnId="{63351C9D-54F4-4A86-A1F4-EAB35B93D302}">
      <dgm:prSet/>
      <dgm:spPr/>
      <dgm:t>
        <a:bodyPr/>
        <a:lstStyle/>
        <a:p>
          <a:endParaRPr lang="bs-Latn-BA"/>
        </a:p>
      </dgm:t>
    </dgm:pt>
    <dgm:pt modelId="{AF81D1AB-CE3D-44A3-A275-69E719E260C0}" type="sibTrans" cxnId="{63351C9D-54F4-4A86-A1F4-EAB35B93D302}">
      <dgm:prSet/>
      <dgm:spPr/>
      <dgm:t>
        <a:bodyPr/>
        <a:lstStyle/>
        <a:p>
          <a:endParaRPr lang="bs-Latn-BA"/>
        </a:p>
      </dgm:t>
    </dgm:pt>
    <dgm:pt modelId="{282B64E9-2467-47D3-82A4-16F6AADC569C}">
      <dgm:prSet phldrT="[Text]"/>
      <dgm:spPr/>
      <dgm:t>
        <a:bodyPr/>
        <a:lstStyle/>
        <a:p>
          <a:r>
            <a:rPr lang="bs-Latn-BA" smtClean="0"/>
            <a:t>Klauzula o ograničenju u sklopu glavnog ugovora;</a:t>
          </a:r>
        </a:p>
        <a:p>
          <a:endParaRPr lang="bs-Latn-BA" smtClean="0"/>
        </a:p>
        <a:p>
          <a:r>
            <a:rPr lang="bs-Latn-BA" smtClean="0"/>
            <a:t>Aneks glavnom ugovoru;</a:t>
          </a:r>
          <a:endParaRPr lang="bs-Latn-BA" dirty="0"/>
        </a:p>
      </dgm:t>
    </dgm:pt>
    <dgm:pt modelId="{888A677B-3984-46B1-83CB-3BF825188BD0}" type="parTrans" cxnId="{F59B3EBD-B6E6-42FC-8470-7375E6887D3E}">
      <dgm:prSet/>
      <dgm:spPr/>
      <dgm:t>
        <a:bodyPr/>
        <a:lstStyle/>
        <a:p>
          <a:endParaRPr lang="bs-Latn-BA"/>
        </a:p>
      </dgm:t>
    </dgm:pt>
    <dgm:pt modelId="{087BF327-D41C-42CA-BA86-0B749DE0BFB5}" type="sibTrans" cxnId="{F59B3EBD-B6E6-42FC-8470-7375E6887D3E}">
      <dgm:prSet/>
      <dgm:spPr/>
      <dgm:t>
        <a:bodyPr/>
        <a:lstStyle/>
        <a:p>
          <a:endParaRPr lang="bs-Latn-BA"/>
        </a:p>
      </dgm:t>
    </dgm:pt>
    <dgm:pt modelId="{D5F43C4D-8E95-44E1-947F-51900F87646F}" type="pres">
      <dgm:prSet presAssocID="{F69612CD-C7D4-4613-9A82-A92B745F1E4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bs-Latn-BA"/>
        </a:p>
      </dgm:t>
    </dgm:pt>
    <dgm:pt modelId="{3D3EA812-DAD0-4104-88B3-2EB102BFCF4D}" type="pres">
      <dgm:prSet presAssocID="{A44EDE6B-28F6-4397-9FCF-8857D80DE339}" presName="composite" presStyleCnt="0"/>
      <dgm:spPr/>
    </dgm:pt>
    <dgm:pt modelId="{6AF14FF0-3F38-4CCC-AC45-A3EC6729DB1B}" type="pres">
      <dgm:prSet presAssocID="{A44EDE6B-28F6-4397-9FCF-8857D80DE339}" presName="LShape" presStyleLbl="alignNode1" presStyleIdx="0" presStyleCnt="5"/>
      <dgm:spPr/>
    </dgm:pt>
    <dgm:pt modelId="{882D9FFC-5F64-47B8-B04D-7B3C423FD55E}" type="pres">
      <dgm:prSet presAssocID="{A44EDE6B-28F6-4397-9FCF-8857D80DE339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C3423DF1-B6EB-4FAF-A470-F0C39B1A623F}" type="pres">
      <dgm:prSet presAssocID="{A44EDE6B-28F6-4397-9FCF-8857D80DE339}" presName="Triangle" presStyleLbl="alignNode1" presStyleIdx="1" presStyleCnt="5"/>
      <dgm:spPr/>
    </dgm:pt>
    <dgm:pt modelId="{90592505-3AAD-4FE3-BA0E-FE3015B0EC72}" type="pres">
      <dgm:prSet presAssocID="{1BFCF21C-DEE2-413B-BBA5-E0F35C506267}" presName="sibTrans" presStyleCnt="0"/>
      <dgm:spPr/>
    </dgm:pt>
    <dgm:pt modelId="{0264133C-E108-47B9-8692-C8AED3C77D61}" type="pres">
      <dgm:prSet presAssocID="{1BFCF21C-DEE2-413B-BBA5-E0F35C506267}" presName="space" presStyleCnt="0"/>
      <dgm:spPr/>
    </dgm:pt>
    <dgm:pt modelId="{6E4AEDF5-7C51-4265-9BD7-D9EE560A8F8B}" type="pres">
      <dgm:prSet presAssocID="{37A658E8-32E9-4946-A6B9-2DEDAF22F70B}" presName="composite" presStyleCnt="0"/>
      <dgm:spPr/>
    </dgm:pt>
    <dgm:pt modelId="{92C89667-8F7C-49A2-80A3-72ABCDB555FA}" type="pres">
      <dgm:prSet presAssocID="{37A658E8-32E9-4946-A6B9-2DEDAF22F70B}" presName="LShape" presStyleLbl="alignNode1" presStyleIdx="2" presStyleCnt="5"/>
      <dgm:spPr/>
    </dgm:pt>
    <dgm:pt modelId="{55B5800C-2A69-46DF-8016-729A71AC4F19}" type="pres">
      <dgm:prSet presAssocID="{37A658E8-32E9-4946-A6B9-2DEDAF22F70B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6BCA41B7-1486-4799-8717-ADB6FBC35ADD}" type="pres">
      <dgm:prSet presAssocID="{37A658E8-32E9-4946-A6B9-2DEDAF22F70B}" presName="Triangle" presStyleLbl="alignNode1" presStyleIdx="3" presStyleCnt="5"/>
      <dgm:spPr/>
    </dgm:pt>
    <dgm:pt modelId="{017D0FE4-88BC-4A18-963D-DCA28AB155A1}" type="pres">
      <dgm:prSet presAssocID="{AF81D1AB-CE3D-44A3-A275-69E719E260C0}" presName="sibTrans" presStyleCnt="0"/>
      <dgm:spPr/>
    </dgm:pt>
    <dgm:pt modelId="{9FA11DD7-07DE-4EE0-99AD-38BAAC8A7AFB}" type="pres">
      <dgm:prSet presAssocID="{AF81D1AB-CE3D-44A3-A275-69E719E260C0}" presName="space" presStyleCnt="0"/>
      <dgm:spPr/>
    </dgm:pt>
    <dgm:pt modelId="{2974F6D3-1963-4116-8362-84A2BDF04B87}" type="pres">
      <dgm:prSet presAssocID="{282B64E9-2467-47D3-82A4-16F6AADC569C}" presName="composite" presStyleCnt="0"/>
      <dgm:spPr/>
    </dgm:pt>
    <dgm:pt modelId="{15E1DB93-D306-42C3-9CD5-C9D502006B41}" type="pres">
      <dgm:prSet presAssocID="{282B64E9-2467-47D3-82A4-16F6AADC569C}" presName="LShape" presStyleLbl="alignNode1" presStyleIdx="4" presStyleCnt="5"/>
      <dgm:spPr/>
    </dgm:pt>
    <dgm:pt modelId="{4778C644-62CD-442E-9583-54EFAD6A98C4}" type="pres">
      <dgm:prSet presAssocID="{282B64E9-2467-47D3-82A4-16F6AADC569C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s-Latn-BA"/>
        </a:p>
      </dgm:t>
    </dgm:pt>
  </dgm:ptLst>
  <dgm:cxnLst>
    <dgm:cxn modelId="{313F24F6-88F3-49F1-91BC-C19CBF371C3E}" type="presOf" srcId="{282B64E9-2467-47D3-82A4-16F6AADC569C}" destId="{4778C644-62CD-442E-9583-54EFAD6A98C4}" srcOrd="0" destOrd="0" presId="urn:microsoft.com/office/officeart/2009/3/layout/StepUpProcess"/>
    <dgm:cxn modelId="{F59B3EBD-B6E6-42FC-8470-7375E6887D3E}" srcId="{F69612CD-C7D4-4613-9A82-A92B745F1E41}" destId="{282B64E9-2467-47D3-82A4-16F6AADC569C}" srcOrd="2" destOrd="0" parTransId="{888A677B-3984-46B1-83CB-3BF825188BD0}" sibTransId="{087BF327-D41C-42CA-BA86-0B749DE0BFB5}"/>
    <dgm:cxn modelId="{63351C9D-54F4-4A86-A1F4-EAB35B93D302}" srcId="{F69612CD-C7D4-4613-9A82-A92B745F1E41}" destId="{37A658E8-32E9-4946-A6B9-2DEDAF22F70B}" srcOrd="1" destOrd="0" parTransId="{4C392312-255B-4E36-818B-35BAF173ABDE}" sibTransId="{AF81D1AB-CE3D-44A3-A275-69E719E260C0}"/>
    <dgm:cxn modelId="{AF6271CD-EF47-4F8A-A087-C2E0A471C8FA}" type="presOf" srcId="{F69612CD-C7D4-4613-9A82-A92B745F1E41}" destId="{D5F43C4D-8E95-44E1-947F-51900F87646F}" srcOrd="0" destOrd="0" presId="urn:microsoft.com/office/officeart/2009/3/layout/StepUpProcess"/>
    <dgm:cxn modelId="{FC6935E0-C19E-4A01-877F-42E3E232174F}" type="presOf" srcId="{A44EDE6B-28F6-4397-9FCF-8857D80DE339}" destId="{882D9FFC-5F64-47B8-B04D-7B3C423FD55E}" srcOrd="0" destOrd="0" presId="urn:microsoft.com/office/officeart/2009/3/layout/StepUpProcess"/>
    <dgm:cxn modelId="{1AA45C81-AE52-439A-9138-003420B8A5F3}" srcId="{F69612CD-C7D4-4613-9A82-A92B745F1E41}" destId="{A44EDE6B-28F6-4397-9FCF-8857D80DE339}" srcOrd="0" destOrd="0" parTransId="{F928B6BA-B453-475E-949E-00BB0425502C}" sibTransId="{1BFCF21C-DEE2-413B-BBA5-E0F35C506267}"/>
    <dgm:cxn modelId="{0EC5BBA4-7875-4E87-BA5D-A51BC3470B37}" type="presOf" srcId="{37A658E8-32E9-4946-A6B9-2DEDAF22F70B}" destId="{55B5800C-2A69-46DF-8016-729A71AC4F19}" srcOrd="0" destOrd="0" presId="urn:microsoft.com/office/officeart/2009/3/layout/StepUpProcess"/>
    <dgm:cxn modelId="{C1C70B51-872C-41C9-8600-8ACA7D9B96B8}" type="presParOf" srcId="{D5F43C4D-8E95-44E1-947F-51900F87646F}" destId="{3D3EA812-DAD0-4104-88B3-2EB102BFCF4D}" srcOrd="0" destOrd="0" presId="urn:microsoft.com/office/officeart/2009/3/layout/StepUpProcess"/>
    <dgm:cxn modelId="{353414C3-5848-47F2-ACD4-02C6C8C79427}" type="presParOf" srcId="{3D3EA812-DAD0-4104-88B3-2EB102BFCF4D}" destId="{6AF14FF0-3F38-4CCC-AC45-A3EC6729DB1B}" srcOrd="0" destOrd="0" presId="urn:microsoft.com/office/officeart/2009/3/layout/StepUpProcess"/>
    <dgm:cxn modelId="{611BF3DF-2227-4BD2-B4A3-50CFB3FE14C8}" type="presParOf" srcId="{3D3EA812-DAD0-4104-88B3-2EB102BFCF4D}" destId="{882D9FFC-5F64-47B8-B04D-7B3C423FD55E}" srcOrd="1" destOrd="0" presId="urn:microsoft.com/office/officeart/2009/3/layout/StepUpProcess"/>
    <dgm:cxn modelId="{2355CDC4-1F1F-4443-A3AA-863161A8234C}" type="presParOf" srcId="{3D3EA812-DAD0-4104-88B3-2EB102BFCF4D}" destId="{C3423DF1-B6EB-4FAF-A470-F0C39B1A623F}" srcOrd="2" destOrd="0" presId="urn:microsoft.com/office/officeart/2009/3/layout/StepUpProcess"/>
    <dgm:cxn modelId="{45413959-FFCD-4108-A423-CD25066193C5}" type="presParOf" srcId="{D5F43C4D-8E95-44E1-947F-51900F87646F}" destId="{90592505-3AAD-4FE3-BA0E-FE3015B0EC72}" srcOrd="1" destOrd="0" presId="urn:microsoft.com/office/officeart/2009/3/layout/StepUpProcess"/>
    <dgm:cxn modelId="{8EC23268-4266-483A-BD20-0BEEC7239735}" type="presParOf" srcId="{90592505-3AAD-4FE3-BA0E-FE3015B0EC72}" destId="{0264133C-E108-47B9-8692-C8AED3C77D61}" srcOrd="0" destOrd="0" presId="urn:microsoft.com/office/officeart/2009/3/layout/StepUpProcess"/>
    <dgm:cxn modelId="{7D58F279-070C-4087-BF11-D57C8FF32BAF}" type="presParOf" srcId="{D5F43C4D-8E95-44E1-947F-51900F87646F}" destId="{6E4AEDF5-7C51-4265-9BD7-D9EE560A8F8B}" srcOrd="2" destOrd="0" presId="urn:microsoft.com/office/officeart/2009/3/layout/StepUpProcess"/>
    <dgm:cxn modelId="{C58603CB-C8C6-4474-8084-909009D08F11}" type="presParOf" srcId="{6E4AEDF5-7C51-4265-9BD7-D9EE560A8F8B}" destId="{92C89667-8F7C-49A2-80A3-72ABCDB555FA}" srcOrd="0" destOrd="0" presId="urn:microsoft.com/office/officeart/2009/3/layout/StepUpProcess"/>
    <dgm:cxn modelId="{33F2BC4F-274A-4989-89D7-99593CB533ED}" type="presParOf" srcId="{6E4AEDF5-7C51-4265-9BD7-D9EE560A8F8B}" destId="{55B5800C-2A69-46DF-8016-729A71AC4F19}" srcOrd="1" destOrd="0" presId="urn:microsoft.com/office/officeart/2009/3/layout/StepUpProcess"/>
    <dgm:cxn modelId="{FD6C42EB-CF78-494E-BAA3-049D94014E7F}" type="presParOf" srcId="{6E4AEDF5-7C51-4265-9BD7-D9EE560A8F8B}" destId="{6BCA41B7-1486-4799-8717-ADB6FBC35ADD}" srcOrd="2" destOrd="0" presId="urn:microsoft.com/office/officeart/2009/3/layout/StepUpProcess"/>
    <dgm:cxn modelId="{8F601057-39F4-450F-8178-4F237881CFD5}" type="presParOf" srcId="{D5F43C4D-8E95-44E1-947F-51900F87646F}" destId="{017D0FE4-88BC-4A18-963D-DCA28AB155A1}" srcOrd="3" destOrd="0" presId="urn:microsoft.com/office/officeart/2009/3/layout/StepUpProcess"/>
    <dgm:cxn modelId="{A1663A63-AA57-4235-BAEC-4E75777CEA17}" type="presParOf" srcId="{017D0FE4-88BC-4A18-963D-DCA28AB155A1}" destId="{9FA11DD7-07DE-4EE0-99AD-38BAAC8A7AFB}" srcOrd="0" destOrd="0" presId="urn:microsoft.com/office/officeart/2009/3/layout/StepUpProcess"/>
    <dgm:cxn modelId="{22C01D13-0C26-4A5E-9A6A-A73351AC1E82}" type="presParOf" srcId="{D5F43C4D-8E95-44E1-947F-51900F87646F}" destId="{2974F6D3-1963-4116-8362-84A2BDF04B87}" srcOrd="4" destOrd="0" presId="urn:microsoft.com/office/officeart/2009/3/layout/StepUpProcess"/>
    <dgm:cxn modelId="{7862607F-354D-4FEE-A7C0-4CF9BB5CB93D}" type="presParOf" srcId="{2974F6D3-1963-4116-8362-84A2BDF04B87}" destId="{15E1DB93-D306-42C3-9CD5-C9D502006B41}" srcOrd="0" destOrd="0" presId="urn:microsoft.com/office/officeart/2009/3/layout/StepUpProcess"/>
    <dgm:cxn modelId="{F8AC55E5-E9B6-42B8-A7DB-BDAF36E26085}" type="presParOf" srcId="{2974F6D3-1963-4116-8362-84A2BDF04B87}" destId="{4778C644-62CD-442E-9583-54EFAD6A98C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6ABD22-7896-4EA8-9911-BB5AE98754D5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s-Latn-BA"/>
        </a:p>
      </dgm:t>
    </dgm:pt>
    <dgm:pt modelId="{EB975F21-D20C-4842-90DB-D52460DE0A96}">
      <dgm:prSet phldrT="[Text]"/>
      <dgm:spPr/>
      <dgm:t>
        <a:bodyPr/>
        <a:lstStyle/>
        <a:p>
          <a:endParaRPr lang="bs-Latn-BA" dirty="0"/>
        </a:p>
      </dgm:t>
    </dgm:pt>
    <dgm:pt modelId="{C5BE541E-5CCE-4A84-B88C-6C4895094995}" type="parTrans" cxnId="{4615AA80-C27A-4977-B81F-2EB1A6B46122}">
      <dgm:prSet/>
      <dgm:spPr/>
      <dgm:t>
        <a:bodyPr/>
        <a:lstStyle/>
        <a:p>
          <a:endParaRPr lang="bs-Latn-BA"/>
        </a:p>
      </dgm:t>
    </dgm:pt>
    <dgm:pt modelId="{B3C3D006-5C24-4758-9324-19E3EA6A766C}" type="sibTrans" cxnId="{4615AA80-C27A-4977-B81F-2EB1A6B46122}">
      <dgm:prSet/>
      <dgm:spPr/>
      <dgm:t>
        <a:bodyPr/>
        <a:lstStyle/>
        <a:p>
          <a:endParaRPr lang="bs-Latn-BA"/>
        </a:p>
      </dgm:t>
    </dgm:pt>
    <dgm:pt modelId="{A258AB5B-1251-42E0-B36D-C12079CFC852}">
      <dgm:prSet phldrT="[Text]"/>
      <dgm:spPr/>
      <dgm:t>
        <a:bodyPr/>
        <a:lstStyle/>
        <a:p>
          <a:r>
            <a:rPr lang="bs-Latn-BA" dirty="0" smtClean="0"/>
            <a:t>Najviše određena naknada u očiglednoj nesrazmjeri sa štetom;</a:t>
          </a:r>
          <a:endParaRPr lang="bs-Latn-BA" dirty="0"/>
        </a:p>
      </dgm:t>
    </dgm:pt>
    <dgm:pt modelId="{F57A3930-38A6-47B6-9723-ACA6872FB54D}" type="parTrans" cxnId="{E416254E-FD08-460B-A28E-360D37325DCC}">
      <dgm:prSet/>
      <dgm:spPr/>
      <dgm:t>
        <a:bodyPr/>
        <a:lstStyle/>
        <a:p>
          <a:endParaRPr lang="bs-Latn-BA"/>
        </a:p>
      </dgm:t>
    </dgm:pt>
    <dgm:pt modelId="{08737749-4708-4C74-9853-9C5E3AD5F0ED}" type="sibTrans" cxnId="{E416254E-FD08-460B-A28E-360D37325DCC}">
      <dgm:prSet/>
      <dgm:spPr/>
      <dgm:t>
        <a:bodyPr/>
        <a:lstStyle/>
        <a:p>
          <a:endParaRPr lang="bs-Latn-BA"/>
        </a:p>
      </dgm:t>
    </dgm:pt>
    <dgm:pt modelId="{E43C7452-F3B9-4FB9-8D29-73330E7F1BB1}">
      <dgm:prSet phldrT="[Text]"/>
      <dgm:spPr/>
      <dgm:t>
        <a:bodyPr/>
        <a:lstStyle/>
        <a:p>
          <a:endParaRPr lang="bs-Latn-BA" dirty="0"/>
        </a:p>
      </dgm:t>
    </dgm:pt>
    <dgm:pt modelId="{6D23C54E-EDF0-45A9-9031-CF47B5EFBA66}" type="parTrans" cxnId="{BDE7D3D4-7151-4CB9-B5D2-D5037E212612}">
      <dgm:prSet/>
      <dgm:spPr/>
      <dgm:t>
        <a:bodyPr/>
        <a:lstStyle/>
        <a:p>
          <a:endParaRPr lang="bs-Latn-BA"/>
        </a:p>
      </dgm:t>
    </dgm:pt>
    <dgm:pt modelId="{6693B471-DBF4-41E1-96BB-B22F2A90C10A}" type="sibTrans" cxnId="{BDE7D3D4-7151-4CB9-B5D2-D5037E212612}">
      <dgm:prSet/>
      <dgm:spPr/>
      <dgm:t>
        <a:bodyPr/>
        <a:lstStyle/>
        <a:p>
          <a:endParaRPr lang="bs-Latn-BA"/>
        </a:p>
      </dgm:t>
    </dgm:pt>
    <dgm:pt modelId="{CE538A2B-E307-44FE-9DEE-1344B81602EB}">
      <dgm:prSet phldrT="[Text]"/>
      <dgm:spPr/>
      <dgm:t>
        <a:bodyPr/>
        <a:lstStyle/>
        <a:p>
          <a:r>
            <a:rPr lang="bs-Latn-BA" dirty="0" smtClean="0"/>
            <a:t>Ako zakon odredi nešto drugo;</a:t>
          </a:r>
          <a:endParaRPr lang="bs-Latn-BA" dirty="0"/>
        </a:p>
      </dgm:t>
    </dgm:pt>
    <dgm:pt modelId="{00F57025-DCC6-401E-8DF9-9AE4F51DAD5A}" type="parTrans" cxnId="{EC206947-683A-43C9-84E0-412F4439A47E}">
      <dgm:prSet/>
      <dgm:spPr/>
      <dgm:t>
        <a:bodyPr/>
        <a:lstStyle/>
        <a:p>
          <a:endParaRPr lang="bs-Latn-BA"/>
        </a:p>
      </dgm:t>
    </dgm:pt>
    <dgm:pt modelId="{1AE181B0-FF24-46C0-AAD9-5181F08A21A5}" type="sibTrans" cxnId="{EC206947-683A-43C9-84E0-412F4439A47E}">
      <dgm:prSet/>
      <dgm:spPr/>
      <dgm:t>
        <a:bodyPr/>
        <a:lstStyle/>
        <a:p>
          <a:endParaRPr lang="bs-Latn-BA"/>
        </a:p>
      </dgm:t>
    </dgm:pt>
    <dgm:pt modelId="{1C43D1DF-64C2-4F16-A404-62CEDE6698BA}">
      <dgm:prSet phldrT="[Text]"/>
      <dgm:spPr/>
      <dgm:t>
        <a:bodyPr/>
        <a:lstStyle/>
        <a:p>
          <a:endParaRPr lang="bs-Latn-BA" dirty="0"/>
        </a:p>
      </dgm:t>
    </dgm:pt>
    <dgm:pt modelId="{94382040-1ACE-4728-BF53-FE9E48E6287A}" type="parTrans" cxnId="{D46323EE-12E9-42D1-BCE5-721D5A2FCBA8}">
      <dgm:prSet/>
      <dgm:spPr/>
      <dgm:t>
        <a:bodyPr/>
        <a:lstStyle/>
        <a:p>
          <a:endParaRPr lang="bs-Latn-BA"/>
        </a:p>
      </dgm:t>
    </dgm:pt>
    <dgm:pt modelId="{435A4032-1415-450C-847F-1EC51A698E92}" type="sibTrans" cxnId="{D46323EE-12E9-42D1-BCE5-721D5A2FCBA8}">
      <dgm:prSet/>
      <dgm:spPr/>
      <dgm:t>
        <a:bodyPr/>
        <a:lstStyle/>
        <a:p>
          <a:endParaRPr lang="bs-Latn-BA"/>
        </a:p>
      </dgm:t>
    </dgm:pt>
    <dgm:pt modelId="{5A790681-5C55-4BA3-B560-9E23B615029E}">
      <dgm:prSet phldrT="[Text]"/>
      <dgm:spPr/>
      <dgm:t>
        <a:bodyPr/>
        <a:lstStyle/>
        <a:p>
          <a:r>
            <a:rPr lang="bs-Latn-BA" dirty="0" smtClean="0"/>
            <a:t>Nemogućnost ispunjenja prouzrokovana namjerno ili krajnjom nepažnjom;</a:t>
          </a:r>
          <a:endParaRPr lang="bs-Latn-BA" dirty="0"/>
        </a:p>
      </dgm:t>
    </dgm:pt>
    <dgm:pt modelId="{076B67E7-1FB2-4DDB-8DD8-92F789CDF2CF}" type="parTrans" cxnId="{6C12D383-F417-47FF-8B25-C03E4219DA3D}">
      <dgm:prSet/>
      <dgm:spPr/>
      <dgm:t>
        <a:bodyPr/>
        <a:lstStyle/>
        <a:p>
          <a:endParaRPr lang="bs-Latn-BA"/>
        </a:p>
      </dgm:t>
    </dgm:pt>
    <dgm:pt modelId="{659D6962-E3F3-4702-9756-E0CAE1B33998}" type="sibTrans" cxnId="{6C12D383-F417-47FF-8B25-C03E4219DA3D}">
      <dgm:prSet/>
      <dgm:spPr/>
      <dgm:t>
        <a:bodyPr/>
        <a:lstStyle/>
        <a:p>
          <a:endParaRPr lang="bs-Latn-BA"/>
        </a:p>
      </dgm:t>
    </dgm:pt>
    <dgm:pt modelId="{09D69526-6FDE-4EFF-BAA9-A4A9D2A344BF}" type="pres">
      <dgm:prSet presAssocID="{F46ABD22-7896-4EA8-9911-BB5AE98754D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s-Latn-BA"/>
        </a:p>
      </dgm:t>
    </dgm:pt>
    <dgm:pt modelId="{650E8A1F-4ADA-43A1-B3F0-7ED5F71BB0CD}" type="pres">
      <dgm:prSet presAssocID="{EB975F21-D20C-4842-90DB-D52460DE0A96}" presName="composite" presStyleCnt="0"/>
      <dgm:spPr/>
    </dgm:pt>
    <dgm:pt modelId="{F0A3F8B4-EA6F-4DA7-9EF1-384F7D5BFDE2}" type="pres">
      <dgm:prSet presAssocID="{EB975F21-D20C-4842-90DB-D52460DE0A9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3F7E82B5-B6DD-4B0B-8497-3727EBF76822}" type="pres">
      <dgm:prSet presAssocID="{EB975F21-D20C-4842-90DB-D52460DE0A9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3C23034D-2E01-437D-8F02-CE4CAA08DCED}" type="pres">
      <dgm:prSet presAssocID="{B3C3D006-5C24-4758-9324-19E3EA6A766C}" presName="sp" presStyleCnt="0"/>
      <dgm:spPr/>
    </dgm:pt>
    <dgm:pt modelId="{48774ABF-AD78-4159-8BD7-6775FC527159}" type="pres">
      <dgm:prSet presAssocID="{E43C7452-F3B9-4FB9-8D29-73330E7F1BB1}" presName="composite" presStyleCnt="0"/>
      <dgm:spPr/>
    </dgm:pt>
    <dgm:pt modelId="{84026AD8-676D-402B-B9AB-6AA644707FB1}" type="pres">
      <dgm:prSet presAssocID="{E43C7452-F3B9-4FB9-8D29-73330E7F1BB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7FEAF907-1EAE-4072-8718-79579BEA1F0B}" type="pres">
      <dgm:prSet presAssocID="{E43C7452-F3B9-4FB9-8D29-73330E7F1BB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9067A3C6-5F20-436D-9883-8811F7C18C0D}" type="pres">
      <dgm:prSet presAssocID="{6693B471-DBF4-41E1-96BB-B22F2A90C10A}" presName="sp" presStyleCnt="0"/>
      <dgm:spPr/>
    </dgm:pt>
    <dgm:pt modelId="{43940DB1-6B7C-4540-8773-FCC3D7F9B96F}" type="pres">
      <dgm:prSet presAssocID="{1C43D1DF-64C2-4F16-A404-62CEDE6698BA}" presName="composite" presStyleCnt="0"/>
      <dgm:spPr/>
    </dgm:pt>
    <dgm:pt modelId="{D9055D48-A94C-4003-A5A1-048DFB386454}" type="pres">
      <dgm:prSet presAssocID="{1C43D1DF-64C2-4F16-A404-62CEDE6698B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E2E6719F-3AE3-4222-86E5-C1EBA9DE792D}" type="pres">
      <dgm:prSet presAssocID="{1C43D1DF-64C2-4F16-A404-62CEDE6698B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</dgm:ptLst>
  <dgm:cxnLst>
    <dgm:cxn modelId="{4615AA80-C27A-4977-B81F-2EB1A6B46122}" srcId="{F46ABD22-7896-4EA8-9911-BB5AE98754D5}" destId="{EB975F21-D20C-4842-90DB-D52460DE0A96}" srcOrd="0" destOrd="0" parTransId="{C5BE541E-5CCE-4A84-B88C-6C4895094995}" sibTransId="{B3C3D006-5C24-4758-9324-19E3EA6A766C}"/>
    <dgm:cxn modelId="{9E95286D-D7E0-43E3-91D9-466F985A3773}" type="presOf" srcId="{1C43D1DF-64C2-4F16-A404-62CEDE6698BA}" destId="{D9055D48-A94C-4003-A5A1-048DFB386454}" srcOrd="0" destOrd="0" presId="urn:microsoft.com/office/officeart/2005/8/layout/chevron2"/>
    <dgm:cxn modelId="{EF010B87-36C6-4086-8CDF-A8F9BAF76CE7}" type="presOf" srcId="{EB975F21-D20C-4842-90DB-D52460DE0A96}" destId="{F0A3F8B4-EA6F-4DA7-9EF1-384F7D5BFDE2}" srcOrd="0" destOrd="0" presId="urn:microsoft.com/office/officeart/2005/8/layout/chevron2"/>
    <dgm:cxn modelId="{A294228E-AD2D-438B-98BC-0C2DBC277072}" type="presOf" srcId="{A258AB5B-1251-42E0-B36D-C12079CFC852}" destId="{3F7E82B5-B6DD-4B0B-8497-3727EBF76822}" srcOrd="0" destOrd="0" presId="urn:microsoft.com/office/officeart/2005/8/layout/chevron2"/>
    <dgm:cxn modelId="{F6353CAC-2749-49D2-870F-AB027D70674B}" type="presOf" srcId="{E43C7452-F3B9-4FB9-8D29-73330E7F1BB1}" destId="{84026AD8-676D-402B-B9AB-6AA644707FB1}" srcOrd="0" destOrd="0" presId="urn:microsoft.com/office/officeart/2005/8/layout/chevron2"/>
    <dgm:cxn modelId="{BDE7D3D4-7151-4CB9-B5D2-D5037E212612}" srcId="{F46ABD22-7896-4EA8-9911-BB5AE98754D5}" destId="{E43C7452-F3B9-4FB9-8D29-73330E7F1BB1}" srcOrd="1" destOrd="0" parTransId="{6D23C54E-EDF0-45A9-9031-CF47B5EFBA66}" sibTransId="{6693B471-DBF4-41E1-96BB-B22F2A90C10A}"/>
    <dgm:cxn modelId="{D46323EE-12E9-42D1-BCE5-721D5A2FCBA8}" srcId="{F46ABD22-7896-4EA8-9911-BB5AE98754D5}" destId="{1C43D1DF-64C2-4F16-A404-62CEDE6698BA}" srcOrd="2" destOrd="0" parTransId="{94382040-1ACE-4728-BF53-FE9E48E6287A}" sibTransId="{435A4032-1415-450C-847F-1EC51A698E92}"/>
    <dgm:cxn modelId="{E416254E-FD08-460B-A28E-360D37325DCC}" srcId="{EB975F21-D20C-4842-90DB-D52460DE0A96}" destId="{A258AB5B-1251-42E0-B36D-C12079CFC852}" srcOrd="0" destOrd="0" parTransId="{F57A3930-38A6-47B6-9723-ACA6872FB54D}" sibTransId="{08737749-4708-4C74-9853-9C5E3AD5F0ED}"/>
    <dgm:cxn modelId="{53C0331E-C264-4834-8A76-3B2EC9102B32}" type="presOf" srcId="{5A790681-5C55-4BA3-B560-9E23B615029E}" destId="{E2E6719F-3AE3-4222-86E5-C1EBA9DE792D}" srcOrd="0" destOrd="0" presId="urn:microsoft.com/office/officeart/2005/8/layout/chevron2"/>
    <dgm:cxn modelId="{6C12D383-F417-47FF-8B25-C03E4219DA3D}" srcId="{1C43D1DF-64C2-4F16-A404-62CEDE6698BA}" destId="{5A790681-5C55-4BA3-B560-9E23B615029E}" srcOrd="0" destOrd="0" parTransId="{076B67E7-1FB2-4DDB-8DD8-92F789CDF2CF}" sibTransId="{659D6962-E3F3-4702-9756-E0CAE1B33998}"/>
    <dgm:cxn modelId="{EC206947-683A-43C9-84E0-412F4439A47E}" srcId="{E43C7452-F3B9-4FB9-8D29-73330E7F1BB1}" destId="{CE538A2B-E307-44FE-9DEE-1344B81602EB}" srcOrd="0" destOrd="0" parTransId="{00F57025-DCC6-401E-8DF9-9AE4F51DAD5A}" sibTransId="{1AE181B0-FF24-46C0-AAD9-5181F08A21A5}"/>
    <dgm:cxn modelId="{8668A9AA-25C9-4F62-8AAD-750E022A8077}" type="presOf" srcId="{CE538A2B-E307-44FE-9DEE-1344B81602EB}" destId="{7FEAF907-1EAE-4072-8718-79579BEA1F0B}" srcOrd="0" destOrd="0" presId="urn:microsoft.com/office/officeart/2005/8/layout/chevron2"/>
    <dgm:cxn modelId="{2020ADFE-7479-4CDF-A6D9-B6353305C798}" type="presOf" srcId="{F46ABD22-7896-4EA8-9911-BB5AE98754D5}" destId="{09D69526-6FDE-4EFF-BAA9-A4A9D2A344BF}" srcOrd="0" destOrd="0" presId="urn:microsoft.com/office/officeart/2005/8/layout/chevron2"/>
    <dgm:cxn modelId="{E3D71F3A-3736-444D-A774-72DCA13A3E09}" type="presParOf" srcId="{09D69526-6FDE-4EFF-BAA9-A4A9D2A344BF}" destId="{650E8A1F-4ADA-43A1-B3F0-7ED5F71BB0CD}" srcOrd="0" destOrd="0" presId="urn:microsoft.com/office/officeart/2005/8/layout/chevron2"/>
    <dgm:cxn modelId="{07FEBCFC-285C-4481-9947-B5E5340DF67D}" type="presParOf" srcId="{650E8A1F-4ADA-43A1-B3F0-7ED5F71BB0CD}" destId="{F0A3F8B4-EA6F-4DA7-9EF1-384F7D5BFDE2}" srcOrd="0" destOrd="0" presId="urn:microsoft.com/office/officeart/2005/8/layout/chevron2"/>
    <dgm:cxn modelId="{A4F7FBFE-15EF-4055-BAAA-5BDA193E8F2A}" type="presParOf" srcId="{650E8A1F-4ADA-43A1-B3F0-7ED5F71BB0CD}" destId="{3F7E82B5-B6DD-4B0B-8497-3727EBF76822}" srcOrd="1" destOrd="0" presId="urn:microsoft.com/office/officeart/2005/8/layout/chevron2"/>
    <dgm:cxn modelId="{E5AF5AC2-ED9B-43D1-9BAF-34FA8A0B7022}" type="presParOf" srcId="{09D69526-6FDE-4EFF-BAA9-A4A9D2A344BF}" destId="{3C23034D-2E01-437D-8F02-CE4CAA08DCED}" srcOrd="1" destOrd="0" presId="urn:microsoft.com/office/officeart/2005/8/layout/chevron2"/>
    <dgm:cxn modelId="{C430526F-6CED-4A47-9F4F-311975C2AF76}" type="presParOf" srcId="{09D69526-6FDE-4EFF-BAA9-A4A9D2A344BF}" destId="{48774ABF-AD78-4159-8BD7-6775FC527159}" srcOrd="2" destOrd="0" presId="urn:microsoft.com/office/officeart/2005/8/layout/chevron2"/>
    <dgm:cxn modelId="{7B814FFF-F3AB-4E34-89BA-36622B7CDBE1}" type="presParOf" srcId="{48774ABF-AD78-4159-8BD7-6775FC527159}" destId="{84026AD8-676D-402B-B9AB-6AA644707FB1}" srcOrd="0" destOrd="0" presId="urn:microsoft.com/office/officeart/2005/8/layout/chevron2"/>
    <dgm:cxn modelId="{C62F9553-EFDF-4A05-A01A-388251FB4CD8}" type="presParOf" srcId="{48774ABF-AD78-4159-8BD7-6775FC527159}" destId="{7FEAF907-1EAE-4072-8718-79579BEA1F0B}" srcOrd="1" destOrd="0" presId="urn:microsoft.com/office/officeart/2005/8/layout/chevron2"/>
    <dgm:cxn modelId="{41E34E9D-CCF0-41FB-A57E-50D550245039}" type="presParOf" srcId="{09D69526-6FDE-4EFF-BAA9-A4A9D2A344BF}" destId="{9067A3C6-5F20-436D-9883-8811F7C18C0D}" srcOrd="3" destOrd="0" presId="urn:microsoft.com/office/officeart/2005/8/layout/chevron2"/>
    <dgm:cxn modelId="{488AA8AA-6EC3-4486-8BBD-B596BD1A4D47}" type="presParOf" srcId="{09D69526-6FDE-4EFF-BAA9-A4A9D2A344BF}" destId="{43940DB1-6B7C-4540-8773-FCC3D7F9B96F}" srcOrd="4" destOrd="0" presId="urn:microsoft.com/office/officeart/2005/8/layout/chevron2"/>
    <dgm:cxn modelId="{B992B4DD-05DB-4C5F-8413-C1A0F353D16C}" type="presParOf" srcId="{43940DB1-6B7C-4540-8773-FCC3D7F9B96F}" destId="{D9055D48-A94C-4003-A5A1-048DFB386454}" srcOrd="0" destOrd="0" presId="urn:microsoft.com/office/officeart/2005/8/layout/chevron2"/>
    <dgm:cxn modelId="{60340E20-A443-4B0B-B3A8-4A1869A8418C}" type="presParOf" srcId="{43940DB1-6B7C-4540-8773-FCC3D7F9B96F}" destId="{E2E6719F-3AE3-4222-86E5-C1EBA9DE792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551B2F-AE24-4D95-9AA9-00FD9B63F17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s-Latn-BA"/>
        </a:p>
      </dgm:t>
    </dgm:pt>
    <dgm:pt modelId="{77211F4F-B368-4AF8-8845-A942850C9861}">
      <dgm:prSet phldrT="[Text]"/>
      <dgm:spPr/>
      <dgm:t>
        <a:bodyPr/>
        <a:lstStyle/>
        <a:p>
          <a:endParaRPr lang="bs-Latn-BA" dirty="0"/>
        </a:p>
      </dgm:t>
    </dgm:pt>
    <dgm:pt modelId="{AEDB6124-FAE2-4B58-AEE8-64BE28433FEA}" type="parTrans" cxnId="{0C3E30EC-A0BC-434F-945F-A678F4CFBF42}">
      <dgm:prSet/>
      <dgm:spPr/>
      <dgm:t>
        <a:bodyPr/>
        <a:lstStyle/>
        <a:p>
          <a:endParaRPr lang="bs-Latn-BA"/>
        </a:p>
      </dgm:t>
    </dgm:pt>
    <dgm:pt modelId="{9BA79C53-258A-4EA0-93D0-FD630BB42BAB}" type="sibTrans" cxnId="{0C3E30EC-A0BC-434F-945F-A678F4CFBF42}">
      <dgm:prSet/>
      <dgm:spPr/>
      <dgm:t>
        <a:bodyPr/>
        <a:lstStyle/>
        <a:p>
          <a:endParaRPr lang="bs-Latn-BA"/>
        </a:p>
      </dgm:t>
    </dgm:pt>
    <dgm:pt modelId="{AD66144D-F14F-4985-9F06-ADA1507D32CD}">
      <dgm:prSet phldrT="[Text]" custT="1"/>
      <dgm:spPr/>
      <dgm:t>
        <a:bodyPr/>
        <a:lstStyle/>
        <a:p>
          <a:r>
            <a:rPr lang="bs-Latn-BA" sz="2400" dirty="0" smtClean="0"/>
            <a:t>Autonomija volje ugovnornih strana (egzoneracione klauzule)</a:t>
          </a:r>
          <a:endParaRPr lang="bs-Latn-BA" sz="2400" dirty="0"/>
        </a:p>
      </dgm:t>
    </dgm:pt>
    <dgm:pt modelId="{76B47733-3ABF-4BC0-9AAE-9274617C43CE}" type="parTrans" cxnId="{D0E4A62B-A36C-4FBA-9207-660C33CE3ECF}">
      <dgm:prSet/>
      <dgm:spPr/>
      <dgm:t>
        <a:bodyPr/>
        <a:lstStyle/>
        <a:p>
          <a:endParaRPr lang="bs-Latn-BA"/>
        </a:p>
      </dgm:t>
    </dgm:pt>
    <dgm:pt modelId="{3FEE3E1E-96C1-4EB3-BFCD-F713C5F7D5F8}" type="sibTrans" cxnId="{D0E4A62B-A36C-4FBA-9207-660C33CE3ECF}">
      <dgm:prSet/>
      <dgm:spPr/>
      <dgm:t>
        <a:bodyPr/>
        <a:lstStyle/>
        <a:p>
          <a:endParaRPr lang="bs-Latn-BA"/>
        </a:p>
      </dgm:t>
    </dgm:pt>
    <dgm:pt modelId="{E32F5D6E-8895-4B45-884B-D4517DEDD1C1}">
      <dgm:prSet phldrT="[Text]"/>
      <dgm:spPr/>
      <dgm:t>
        <a:bodyPr/>
        <a:lstStyle/>
        <a:p>
          <a:endParaRPr lang="bs-Latn-BA" dirty="0"/>
        </a:p>
      </dgm:t>
    </dgm:pt>
    <dgm:pt modelId="{AACEADC4-D998-4B02-914B-3651A2C2D0EE}" type="parTrans" cxnId="{B10EA851-A881-4A09-9369-231E5B43D660}">
      <dgm:prSet/>
      <dgm:spPr/>
      <dgm:t>
        <a:bodyPr/>
        <a:lstStyle/>
        <a:p>
          <a:endParaRPr lang="bs-Latn-BA"/>
        </a:p>
      </dgm:t>
    </dgm:pt>
    <dgm:pt modelId="{6FEA529D-C8D0-4E4B-B20E-1CAE419D9362}" type="sibTrans" cxnId="{B10EA851-A881-4A09-9369-231E5B43D660}">
      <dgm:prSet/>
      <dgm:spPr/>
      <dgm:t>
        <a:bodyPr/>
        <a:lstStyle/>
        <a:p>
          <a:endParaRPr lang="bs-Latn-BA"/>
        </a:p>
      </dgm:t>
    </dgm:pt>
    <dgm:pt modelId="{A8ED9CA2-ECB8-4B33-A157-656CC574107D}">
      <dgm:prSet phldrT="[Text]" custT="1"/>
      <dgm:spPr/>
      <dgm:t>
        <a:bodyPr/>
        <a:lstStyle/>
        <a:p>
          <a:r>
            <a:rPr lang="bs-Latn-BA" sz="2400" dirty="0" smtClean="0"/>
            <a:t>Zakon (novčane obaveze: zatezna kamata)</a:t>
          </a:r>
          <a:endParaRPr lang="bs-Latn-BA" sz="2400" dirty="0"/>
        </a:p>
      </dgm:t>
    </dgm:pt>
    <dgm:pt modelId="{6579F556-AB5D-424D-A99D-3DF952E0F476}" type="parTrans" cxnId="{1EFB3733-0089-4158-9A78-96CAA26CC003}">
      <dgm:prSet/>
      <dgm:spPr/>
      <dgm:t>
        <a:bodyPr/>
        <a:lstStyle/>
        <a:p>
          <a:endParaRPr lang="bs-Latn-BA"/>
        </a:p>
      </dgm:t>
    </dgm:pt>
    <dgm:pt modelId="{E2E4AB5C-837A-420C-A9FC-B0C85B7133FA}" type="sibTrans" cxnId="{1EFB3733-0089-4158-9A78-96CAA26CC003}">
      <dgm:prSet/>
      <dgm:spPr/>
      <dgm:t>
        <a:bodyPr/>
        <a:lstStyle/>
        <a:p>
          <a:endParaRPr lang="bs-Latn-BA"/>
        </a:p>
      </dgm:t>
    </dgm:pt>
    <dgm:pt modelId="{F63EE5EF-9D97-4641-891D-3E64FCCB5AAA}">
      <dgm:prSet phldrT="[Text]"/>
      <dgm:spPr/>
      <dgm:t>
        <a:bodyPr/>
        <a:lstStyle/>
        <a:p>
          <a:endParaRPr lang="bs-Latn-BA" dirty="0"/>
        </a:p>
      </dgm:t>
    </dgm:pt>
    <dgm:pt modelId="{599424FA-EB8B-4B06-9911-55A53666F0A5}" type="parTrans" cxnId="{9FB4499D-D324-48A4-9DD7-1DFE624D3CB8}">
      <dgm:prSet/>
      <dgm:spPr/>
      <dgm:t>
        <a:bodyPr/>
        <a:lstStyle/>
        <a:p>
          <a:endParaRPr lang="bs-Latn-BA"/>
        </a:p>
      </dgm:t>
    </dgm:pt>
    <dgm:pt modelId="{F4C37DB3-AAA8-4D80-A716-523B8C4EA299}" type="sibTrans" cxnId="{9FB4499D-D324-48A4-9DD7-1DFE624D3CB8}">
      <dgm:prSet/>
      <dgm:spPr/>
      <dgm:t>
        <a:bodyPr/>
        <a:lstStyle/>
        <a:p>
          <a:endParaRPr lang="bs-Latn-BA"/>
        </a:p>
      </dgm:t>
    </dgm:pt>
    <dgm:pt modelId="{E96BAF40-44BB-4E8E-A9E2-858016EB63D7}">
      <dgm:prSet phldrT="[Text]"/>
      <dgm:spPr/>
      <dgm:t>
        <a:bodyPr/>
        <a:lstStyle/>
        <a:p>
          <a:endParaRPr lang="bs-Latn-BA" sz="1500" dirty="0"/>
        </a:p>
      </dgm:t>
    </dgm:pt>
    <dgm:pt modelId="{84349656-BD27-4A32-ADA9-BC3533E40976}" type="parTrans" cxnId="{66D904C2-BF57-465B-B7EF-E4D598C24492}">
      <dgm:prSet/>
      <dgm:spPr/>
      <dgm:t>
        <a:bodyPr/>
        <a:lstStyle/>
        <a:p>
          <a:endParaRPr lang="bs-Latn-BA"/>
        </a:p>
      </dgm:t>
    </dgm:pt>
    <dgm:pt modelId="{FF240E5A-DD75-46CE-9576-06EB4F984558}" type="sibTrans" cxnId="{66D904C2-BF57-465B-B7EF-E4D598C24492}">
      <dgm:prSet/>
      <dgm:spPr/>
      <dgm:t>
        <a:bodyPr/>
        <a:lstStyle/>
        <a:p>
          <a:endParaRPr lang="bs-Latn-BA"/>
        </a:p>
      </dgm:t>
    </dgm:pt>
    <dgm:pt modelId="{FABCFC19-5E23-4C0C-96BC-7E7D159CBC3F}">
      <dgm:prSet custT="1"/>
      <dgm:spPr/>
      <dgm:t>
        <a:bodyPr/>
        <a:lstStyle/>
        <a:p>
          <a:r>
            <a:rPr lang="bs-Latn-BA" sz="2400" dirty="0" smtClean="0"/>
            <a:t>Pravila iz člana 266. ZOO (u slučaju da se visina naknade nije odredila na prethodna dva načina)</a:t>
          </a:r>
          <a:endParaRPr lang="bs-Latn-BA" sz="2400" dirty="0"/>
        </a:p>
      </dgm:t>
    </dgm:pt>
    <dgm:pt modelId="{F1599E05-E5F7-4426-A837-191EC1D92C7D}" type="parTrans" cxnId="{27A309AE-90DE-4970-BEB6-D6C6BB2E2D4B}">
      <dgm:prSet/>
      <dgm:spPr/>
      <dgm:t>
        <a:bodyPr/>
        <a:lstStyle/>
        <a:p>
          <a:endParaRPr lang="bs-Latn-BA"/>
        </a:p>
      </dgm:t>
    </dgm:pt>
    <dgm:pt modelId="{09BAC9ED-452B-499B-BA1B-ED779CBDFE60}" type="sibTrans" cxnId="{27A309AE-90DE-4970-BEB6-D6C6BB2E2D4B}">
      <dgm:prSet/>
      <dgm:spPr/>
      <dgm:t>
        <a:bodyPr/>
        <a:lstStyle/>
        <a:p>
          <a:endParaRPr lang="bs-Latn-BA"/>
        </a:p>
      </dgm:t>
    </dgm:pt>
    <dgm:pt modelId="{D3F7E36A-AE55-4226-91C0-F740F0273F60}">
      <dgm:prSet phldrT="[Text]"/>
      <dgm:spPr/>
      <dgm:t>
        <a:bodyPr/>
        <a:lstStyle/>
        <a:p>
          <a:endParaRPr lang="bs-Latn-BA" sz="1500" dirty="0"/>
        </a:p>
      </dgm:t>
    </dgm:pt>
    <dgm:pt modelId="{9145D118-6804-4DBF-B3D8-9102CF5B1047}" type="parTrans" cxnId="{BAE7BFFC-E266-4F8E-8F6C-D780BDD8566D}">
      <dgm:prSet/>
      <dgm:spPr/>
      <dgm:t>
        <a:bodyPr/>
        <a:lstStyle/>
        <a:p>
          <a:endParaRPr lang="bs-Latn-BA"/>
        </a:p>
      </dgm:t>
    </dgm:pt>
    <dgm:pt modelId="{01A823D8-181E-4E59-BEF0-7F96B808A371}" type="sibTrans" cxnId="{BAE7BFFC-E266-4F8E-8F6C-D780BDD8566D}">
      <dgm:prSet/>
      <dgm:spPr/>
      <dgm:t>
        <a:bodyPr/>
        <a:lstStyle/>
        <a:p>
          <a:endParaRPr lang="bs-Latn-BA"/>
        </a:p>
      </dgm:t>
    </dgm:pt>
    <dgm:pt modelId="{592FA62C-D3AA-4C18-9E04-C41789331D18}" type="pres">
      <dgm:prSet presAssocID="{3F551B2F-AE24-4D95-9AA9-00FD9B63F17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s-Latn-BA"/>
        </a:p>
      </dgm:t>
    </dgm:pt>
    <dgm:pt modelId="{58E9297C-24C0-4CA4-8285-F1E0063E41A2}" type="pres">
      <dgm:prSet presAssocID="{77211F4F-B368-4AF8-8845-A942850C9861}" presName="composite" presStyleCnt="0"/>
      <dgm:spPr/>
    </dgm:pt>
    <dgm:pt modelId="{F5A34CE5-40A6-4E1B-9D1F-7539219E0DCA}" type="pres">
      <dgm:prSet presAssocID="{77211F4F-B368-4AF8-8845-A942850C986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702C0593-10F3-4095-A083-851923F21F00}" type="pres">
      <dgm:prSet presAssocID="{77211F4F-B368-4AF8-8845-A942850C986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F0846083-456B-4EA1-A91A-9E7A546F7D7E}" type="pres">
      <dgm:prSet presAssocID="{9BA79C53-258A-4EA0-93D0-FD630BB42BAB}" presName="sp" presStyleCnt="0"/>
      <dgm:spPr/>
    </dgm:pt>
    <dgm:pt modelId="{2AEC1452-74C3-4B71-9F6C-1F7E8A52C708}" type="pres">
      <dgm:prSet presAssocID="{E32F5D6E-8895-4B45-884B-D4517DEDD1C1}" presName="composite" presStyleCnt="0"/>
      <dgm:spPr/>
    </dgm:pt>
    <dgm:pt modelId="{EED1B9A0-DC92-4BCC-A826-5D172648232B}" type="pres">
      <dgm:prSet presAssocID="{E32F5D6E-8895-4B45-884B-D4517DEDD1C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3235991C-C18E-4EC4-A769-E3DA98E6D683}" type="pres">
      <dgm:prSet presAssocID="{E32F5D6E-8895-4B45-884B-D4517DEDD1C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7555B186-5FC0-4A1E-AB67-F712D88AE2F3}" type="pres">
      <dgm:prSet presAssocID="{6FEA529D-C8D0-4E4B-B20E-1CAE419D9362}" presName="sp" presStyleCnt="0"/>
      <dgm:spPr/>
    </dgm:pt>
    <dgm:pt modelId="{C138F448-2176-4E7C-A1D5-D4020749AB11}" type="pres">
      <dgm:prSet presAssocID="{F63EE5EF-9D97-4641-891D-3E64FCCB5AAA}" presName="composite" presStyleCnt="0"/>
      <dgm:spPr/>
    </dgm:pt>
    <dgm:pt modelId="{8B62C4D6-B992-4477-8B44-3A89FAE240F9}" type="pres">
      <dgm:prSet presAssocID="{F63EE5EF-9D97-4641-891D-3E64FCCB5AA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B5717947-9B23-4D73-9335-75AC9B89C8DB}" type="pres">
      <dgm:prSet presAssocID="{F63EE5EF-9D97-4641-891D-3E64FCCB5AA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</dgm:ptLst>
  <dgm:cxnLst>
    <dgm:cxn modelId="{8018D495-7933-4A9A-8E37-08582684D4CA}" type="presOf" srcId="{FABCFC19-5E23-4C0C-96BC-7E7D159CBC3F}" destId="{B5717947-9B23-4D73-9335-75AC9B89C8DB}" srcOrd="0" destOrd="1" presId="urn:microsoft.com/office/officeart/2005/8/layout/chevron2"/>
    <dgm:cxn modelId="{AEF0C710-4DD4-4E87-9B37-5FC3BB47BF65}" type="presOf" srcId="{D3F7E36A-AE55-4226-91C0-F740F0273F60}" destId="{B5717947-9B23-4D73-9335-75AC9B89C8DB}" srcOrd="0" destOrd="2" presId="urn:microsoft.com/office/officeart/2005/8/layout/chevron2"/>
    <dgm:cxn modelId="{CE41E8B9-BB68-4599-90DB-25459A1524D4}" type="presOf" srcId="{F63EE5EF-9D97-4641-891D-3E64FCCB5AAA}" destId="{8B62C4D6-B992-4477-8B44-3A89FAE240F9}" srcOrd="0" destOrd="0" presId="urn:microsoft.com/office/officeart/2005/8/layout/chevron2"/>
    <dgm:cxn modelId="{1EFB3733-0089-4158-9A78-96CAA26CC003}" srcId="{E32F5D6E-8895-4B45-884B-D4517DEDD1C1}" destId="{A8ED9CA2-ECB8-4B33-A157-656CC574107D}" srcOrd="0" destOrd="0" parTransId="{6579F556-AB5D-424D-A99D-3DF952E0F476}" sibTransId="{E2E4AB5C-837A-420C-A9FC-B0C85B7133FA}"/>
    <dgm:cxn modelId="{9FB4499D-D324-48A4-9DD7-1DFE624D3CB8}" srcId="{3F551B2F-AE24-4D95-9AA9-00FD9B63F178}" destId="{F63EE5EF-9D97-4641-891D-3E64FCCB5AAA}" srcOrd="2" destOrd="0" parTransId="{599424FA-EB8B-4B06-9911-55A53666F0A5}" sibTransId="{F4C37DB3-AAA8-4D80-A716-523B8C4EA299}"/>
    <dgm:cxn modelId="{B10EA851-A881-4A09-9369-231E5B43D660}" srcId="{3F551B2F-AE24-4D95-9AA9-00FD9B63F178}" destId="{E32F5D6E-8895-4B45-884B-D4517DEDD1C1}" srcOrd="1" destOrd="0" parTransId="{AACEADC4-D998-4B02-914B-3651A2C2D0EE}" sibTransId="{6FEA529D-C8D0-4E4B-B20E-1CAE419D9362}"/>
    <dgm:cxn modelId="{6160569C-6727-4386-B50A-419E5A978A7E}" type="presOf" srcId="{E96BAF40-44BB-4E8E-A9E2-858016EB63D7}" destId="{B5717947-9B23-4D73-9335-75AC9B89C8DB}" srcOrd="0" destOrd="0" presId="urn:microsoft.com/office/officeart/2005/8/layout/chevron2"/>
    <dgm:cxn modelId="{66D904C2-BF57-465B-B7EF-E4D598C24492}" srcId="{F63EE5EF-9D97-4641-891D-3E64FCCB5AAA}" destId="{E96BAF40-44BB-4E8E-A9E2-858016EB63D7}" srcOrd="0" destOrd="0" parTransId="{84349656-BD27-4A32-ADA9-BC3533E40976}" sibTransId="{FF240E5A-DD75-46CE-9576-06EB4F984558}"/>
    <dgm:cxn modelId="{27A309AE-90DE-4970-BEB6-D6C6BB2E2D4B}" srcId="{F63EE5EF-9D97-4641-891D-3E64FCCB5AAA}" destId="{FABCFC19-5E23-4C0C-96BC-7E7D159CBC3F}" srcOrd="1" destOrd="0" parTransId="{F1599E05-E5F7-4426-A837-191EC1D92C7D}" sibTransId="{09BAC9ED-452B-499B-BA1B-ED779CBDFE60}"/>
    <dgm:cxn modelId="{D1799485-6880-4DA4-B0E6-F19431DD2B0C}" type="presOf" srcId="{E32F5D6E-8895-4B45-884B-D4517DEDD1C1}" destId="{EED1B9A0-DC92-4BCC-A826-5D172648232B}" srcOrd="0" destOrd="0" presId="urn:microsoft.com/office/officeart/2005/8/layout/chevron2"/>
    <dgm:cxn modelId="{BFF22008-D7DB-4495-ADE4-3890315E1970}" type="presOf" srcId="{3F551B2F-AE24-4D95-9AA9-00FD9B63F178}" destId="{592FA62C-D3AA-4C18-9E04-C41789331D18}" srcOrd="0" destOrd="0" presId="urn:microsoft.com/office/officeart/2005/8/layout/chevron2"/>
    <dgm:cxn modelId="{06F71F0D-EF04-4C73-9464-2C149E1631CB}" type="presOf" srcId="{77211F4F-B368-4AF8-8845-A942850C9861}" destId="{F5A34CE5-40A6-4E1B-9D1F-7539219E0DCA}" srcOrd="0" destOrd="0" presId="urn:microsoft.com/office/officeart/2005/8/layout/chevron2"/>
    <dgm:cxn modelId="{D811C699-F251-40E1-824D-5D56CEE60AD3}" type="presOf" srcId="{AD66144D-F14F-4985-9F06-ADA1507D32CD}" destId="{702C0593-10F3-4095-A083-851923F21F00}" srcOrd="0" destOrd="0" presId="urn:microsoft.com/office/officeart/2005/8/layout/chevron2"/>
    <dgm:cxn modelId="{0C3E30EC-A0BC-434F-945F-A678F4CFBF42}" srcId="{3F551B2F-AE24-4D95-9AA9-00FD9B63F178}" destId="{77211F4F-B368-4AF8-8845-A942850C9861}" srcOrd="0" destOrd="0" parTransId="{AEDB6124-FAE2-4B58-AEE8-64BE28433FEA}" sibTransId="{9BA79C53-258A-4EA0-93D0-FD630BB42BAB}"/>
    <dgm:cxn modelId="{D0E4A62B-A36C-4FBA-9207-660C33CE3ECF}" srcId="{77211F4F-B368-4AF8-8845-A942850C9861}" destId="{AD66144D-F14F-4985-9F06-ADA1507D32CD}" srcOrd="0" destOrd="0" parTransId="{76B47733-3ABF-4BC0-9AAE-9274617C43CE}" sibTransId="{3FEE3E1E-96C1-4EB3-BFCD-F713C5F7D5F8}"/>
    <dgm:cxn modelId="{BAE7BFFC-E266-4F8E-8F6C-D780BDD8566D}" srcId="{F63EE5EF-9D97-4641-891D-3E64FCCB5AAA}" destId="{D3F7E36A-AE55-4226-91C0-F740F0273F60}" srcOrd="2" destOrd="0" parTransId="{9145D118-6804-4DBF-B3D8-9102CF5B1047}" sibTransId="{01A823D8-181E-4E59-BEF0-7F96B808A371}"/>
    <dgm:cxn modelId="{B1FB63DE-97C1-417E-85D8-99C5B6576023}" type="presOf" srcId="{A8ED9CA2-ECB8-4B33-A157-656CC574107D}" destId="{3235991C-C18E-4EC4-A769-E3DA98E6D683}" srcOrd="0" destOrd="0" presId="urn:microsoft.com/office/officeart/2005/8/layout/chevron2"/>
    <dgm:cxn modelId="{8BFE5B72-8535-4A5A-BBA5-6FF1125CD766}" type="presParOf" srcId="{592FA62C-D3AA-4C18-9E04-C41789331D18}" destId="{58E9297C-24C0-4CA4-8285-F1E0063E41A2}" srcOrd="0" destOrd="0" presId="urn:microsoft.com/office/officeart/2005/8/layout/chevron2"/>
    <dgm:cxn modelId="{58106E49-15F9-4EA1-9F5A-68DE1112902B}" type="presParOf" srcId="{58E9297C-24C0-4CA4-8285-F1E0063E41A2}" destId="{F5A34CE5-40A6-4E1B-9D1F-7539219E0DCA}" srcOrd="0" destOrd="0" presId="urn:microsoft.com/office/officeart/2005/8/layout/chevron2"/>
    <dgm:cxn modelId="{86B4B3C1-A844-4EF7-BDE9-F92DAAF0B3AD}" type="presParOf" srcId="{58E9297C-24C0-4CA4-8285-F1E0063E41A2}" destId="{702C0593-10F3-4095-A083-851923F21F00}" srcOrd="1" destOrd="0" presId="urn:microsoft.com/office/officeart/2005/8/layout/chevron2"/>
    <dgm:cxn modelId="{5CD40D5B-2D62-41E4-B7F4-57A1F43FC477}" type="presParOf" srcId="{592FA62C-D3AA-4C18-9E04-C41789331D18}" destId="{F0846083-456B-4EA1-A91A-9E7A546F7D7E}" srcOrd="1" destOrd="0" presId="urn:microsoft.com/office/officeart/2005/8/layout/chevron2"/>
    <dgm:cxn modelId="{66450E6C-E1CE-483C-AE15-9416A8EA7F48}" type="presParOf" srcId="{592FA62C-D3AA-4C18-9E04-C41789331D18}" destId="{2AEC1452-74C3-4B71-9F6C-1F7E8A52C708}" srcOrd="2" destOrd="0" presId="urn:microsoft.com/office/officeart/2005/8/layout/chevron2"/>
    <dgm:cxn modelId="{44D680E1-7A6B-4735-AD87-1CD09401900E}" type="presParOf" srcId="{2AEC1452-74C3-4B71-9F6C-1F7E8A52C708}" destId="{EED1B9A0-DC92-4BCC-A826-5D172648232B}" srcOrd="0" destOrd="0" presId="urn:microsoft.com/office/officeart/2005/8/layout/chevron2"/>
    <dgm:cxn modelId="{A846EEE7-CBE4-4270-9176-EDF67000519D}" type="presParOf" srcId="{2AEC1452-74C3-4B71-9F6C-1F7E8A52C708}" destId="{3235991C-C18E-4EC4-A769-E3DA98E6D683}" srcOrd="1" destOrd="0" presId="urn:microsoft.com/office/officeart/2005/8/layout/chevron2"/>
    <dgm:cxn modelId="{80CAD327-A4D2-4C31-86F6-866FFE676514}" type="presParOf" srcId="{592FA62C-D3AA-4C18-9E04-C41789331D18}" destId="{7555B186-5FC0-4A1E-AB67-F712D88AE2F3}" srcOrd="3" destOrd="0" presId="urn:microsoft.com/office/officeart/2005/8/layout/chevron2"/>
    <dgm:cxn modelId="{60A0F466-BBE0-43A4-8714-49E32EC092CD}" type="presParOf" srcId="{592FA62C-D3AA-4C18-9E04-C41789331D18}" destId="{C138F448-2176-4E7C-A1D5-D4020749AB11}" srcOrd="4" destOrd="0" presId="urn:microsoft.com/office/officeart/2005/8/layout/chevron2"/>
    <dgm:cxn modelId="{F9F93C9A-FD6A-484F-81FF-8988A10C0CD0}" type="presParOf" srcId="{C138F448-2176-4E7C-A1D5-D4020749AB11}" destId="{8B62C4D6-B992-4477-8B44-3A89FAE240F9}" srcOrd="0" destOrd="0" presId="urn:microsoft.com/office/officeart/2005/8/layout/chevron2"/>
    <dgm:cxn modelId="{89F47C96-CACA-4CB7-B419-F1215F55FB79}" type="presParOf" srcId="{C138F448-2176-4E7C-A1D5-D4020749AB11}" destId="{B5717947-9B23-4D73-9335-75AC9B89C8D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066653-8C8B-4FE9-A1BC-36CD0C1BC6C7}">
      <dsp:nvSpPr>
        <dsp:cNvPr id="0" name=""/>
        <dsp:cNvSpPr/>
      </dsp:nvSpPr>
      <dsp:spPr>
        <a:xfrm>
          <a:off x="10523" y="585450"/>
          <a:ext cx="2360466" cy="8708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/>
            <a:t>Neispunjenje obaveze</a:t>
          </a:r>
          <a:endParaRPr lang="bs-Latn-BA" sz="2400" kern="1200" dirty="0"/>
        </a:p>
      </dsp:txBody>
      <dsp:txXfrm>
        <a:off x="10523" y="585450"/>
        <a:ext cx="2360466" cy="870842"/>
      </dsp:txXfrm>
    </dsp:sp>
    <dsp:sp modelId="{F26AD302-A5D7-429D-9DBC-D0A17763676A}">
      <dsp:nvSpPr>
        <dsp:cNvPr id="0" name=""/>
        <dsp:cNvSpPr/>
      </dsp:nvSpPr>
      <dsp:spPr>
        <a:xfrm>
          <a:off x="10523" y="1456293"/>
          <a:ext cx="2360466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s-Latn-BA" sz="2000" kern="1200" dirty="0" smtClean="0"/>
            <a:t>Mogućnost ispunjenja- pravo zahtjevati ispunjenje i naknadu štete</a:t>
          </a:r>
          <a:endParaRPr lang="bs-Latn-BA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s-Latn-BA" sz="2000" kern="1200" dirty="0" smtClean="0"/>
            <a:t>Nemogućnost ispunjenja: subjektivna/objektivna</a:t>
          </a:r>
          <a:endParaRPr lang="bs-Latn-BA" sz="2000" kern="1200" dirty="0"/>
        </a:p>
      </dsp:txBody>
      <dsp:txXfrm>
        <a:off x="10523" y="1456293"/>
        <a:ext cx="2360466" cy="2854800"/>
      </dsp:txXfrm>
    </dsp:sp>
    <dsp:sp modelId="{EE077293-48F9-4E56-9A6E-40A869D41361}">
      <dsp:nvSpPr>
        <dsp:cNvPr id="0" name=""/>
        <dsp:cNvSpPr/>
      </dsp:nvSpPr>
      <dsp:spPr>
        <a:xfrm>
          <a:off x="2701455" y="585450"/>
          <a:ext cx="2589977" cy="8708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/>
            <a:t>Zakašnjenje</a:t>
          </a:r>
          <a:endParaRPr lang="bs-Latn-BA" sz="2400" kern="1200" dirty="0"/>
        </a:p>
      </dsp:txBody>
      <dsp:txXfrm>
        <a:off x="2701455" y="585450"/>
        <a:ext cx="2589977" cy="870842"/>
      </dsp:txXfrm>
    </dsp:sp>
    <dsp:sp modelId="{F719DDC1-1F02-4692-A568-E4D2A2B916B6}">
      <dsp:nvSpPr>
        <dsp:cNvPr id="0" name=""/>
        <dsp:cNvSpPr/>
      </dsp:nvSpPr>
      <dsp:spPr>
        <a:xfrm>
          <a:off x="2815057" y="1456293"/>
          <a:ext cx="2362773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s-Latn-BA" sz="2000" kern="1200" dirty="0" smtClean="0"/>
            <a:t>kada dužnik ne ispuni obavezu u predviđenom roku;</a:t>
          </a:r>
          <a:endParaRPr lang="bs-Latn-BA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s-Latn-BA" sz="2000" kern="1200" dirty="0" smtClean="0"/>
            <a:t>ako rok nije određen, kad ga povjerilac pozove da ispuni istu</a:t>
          </a:r>
          <a:r>
            <a:rPr lang="bs-Latn-BA" sz="500" kern="1200" dirty="0" smtClean="0"/>
            <a:t>;</a:t>
          </a:r>
        </a:p>
      </dsp:txBody>
      <dsp:txXfrm>
        <a:off x="2815057" y="1456293"/>
        <a:ext cx="2362773" cy="2854800"/>
      </dsp:txXfrm>
    </dsp:sp>
    <dsp:sp modelId="{E73C7285-D68B-4D06-BABD-A299B5E8D207}">
      <dsp:nvSpPr>
        <dsp:cNvPr id="0" name=""/>
        <dsp:cNvSpPr/>
      </dsp:nvSpPr>
      <dsp:spPr>
        <a:xfrm>
          <a:off x="5621898" y="585450"/>
          <a:ext cx="2360466" cy="8708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/>
            <a:t>Neuredno ispunjenje </a:t>
          </a:r>
          <a:endParaRPr lang="bs-Latn-BA" sz="2400" kern="1200" dirty="0"/>
        </a:p>
      </dsp:txBody>
      <dsp:txXfrm>
        <a:off x="5621898" y="585450"/>
        <a:ext cx="2360466" cy="870842"/>
      </dsp:txXfrm>
    </dsp:sp>
    <dsp:sp modelId="{CEFB44C2-6D41-49CD-B468-BE4ACE28C5F8}">
      <dsp:nvSpPr>
        <dsp:cNvPr id="0" name=""/>
        <dsp:cNvSpPr/>
      </dsp:nvSpPr>
      <dsp:spPr>
        <a:xfrm>
          <a:off x="5621898" y="1456293"/>
          <a:ext cx="2360466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s-Latn-BA" sz="2000" kern="1200" dirty="0" smtClean="0"/>
            <a:t>kada dužnik ne ispuni obavezu onako kako „ona glasi“ (materijalni i pravni nedostaci)</a:t>
          </a:r>
          <a:endParaRPr lang="bs-Latn-BA" sz="2000" kern="1200" dirty="0"/>
        </a:p>
      </dsp:txBody>
      <dsp:txXfrm>
        <a:off x="5621898" y="1456293"/>
        <a:ext cx="2360466" cy="2854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14FF0-3F38-4CCC-AC45-A3EC6729DB1B}">
      <dsp:nvSpPr>
        <dsp:cNvPr id="0" name=""/>
        <dsp:cNvSpPr/>
      </dsp:nvSpPr>
      <dsp:spPr>
        <a:xfrm rot="5400000">
          <a:off x="835673" y="764735"/>
          <a:ext cx="1319582" cy="219575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2D9FFC-5F64-47B8-B04D-7B3C423FD55E}">
      <dsp:nvSpPr>
        <dsp:cNvPr id="0" name=""/>
        <dsp:cNvSpPr/>
      </dsp:nvSpPr>
      <dsp:spPr>
        <a:xfrm>
          <a:off x="615402" y="1420793"/>
          <a:ext cx="1982339" cy="17376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700" kern="1200" dirty="0" smtClean="0"/>
            <a:t>Ne smije biti u suprotnosi sa načelom savjesnoti i poštenja;</a:t>
          </a:r>
          <a:endParaRPr lang="bs-Latn-BA" sz="1700" kern="1200" dirty="0"/>
        </a:p>
      </dsp:txBody>
      <dsp:txXfrm>
        <a:off x="615402" y="1420793"/>
        <a:ext cx="1982339" cy="1737637"/>
      </dsp:txXfrm>
    </dsp:sp>
    <dsp:sp modelId="{C3423DF1-B6EB-4FAF-A470-F0C39B1A623F}">
      <dsp:nvSpPr>
        <dsp:cNvPr id="0" name=""/>
        <dsp:cNvSpPr/>
      </dsp:nvSpPr>
      <dsp:spPr>
        <a:xfrm>
          <a:off x="2223716" y="603081"/>
          <a:ext cx="374026" cy="3740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C89667-8F7C-49A2-80A3-72ABCDB555FA}">
      <dsp:nvSpPr>
        <dsp:cNvPr id="0" name=""/>
        <dsp:cNvSpPr/>
      </dsp:nvSpPr>
      <dsp:spPr>
        <a:xfrm rot="5400000">
          <a:off x="3262444" y="164228"/>
          <a:ext cx="1319582" cy="219575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B5800C-2A69-46DF-8016-729A71AC4F19}">
      <dsp:nvSpPr>
        <dsp:cNvPr id="0" name=""/>
        <dsp:cNvSpPr/>
      </dsp:nvSpPr>
      <dsp:spPr>
        <a:xfrm>
          <a:off x="3042173" y="820286"/>
          <a:ext cx="1982339" cy="17376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700" kern="1200" dirty="0" smtClean="0"/>
            <a:t>Potrebno sklopiti ugovor prije nastanka štete;</a:t>
          </a:r>
          <a:endParaRPr lang="bs-Latn-BA" sz="1700" kern="1200" dirty="0"/>
        </a:p>
      </dsp:txBody>
      <dsp:txXfrm>
        <a:off x="3042173" y="820286"/>
        <a:ext cx="1982339" cy="1737637"/>
      </dsp:txXfrm>
    </dsp:sp>
    <dsp:sp modelId="{6BCA41B7-1486-4799-8717-ADB6FBC35ADD}">
      <dsp:nvSpPr>
        <dsp:cNvPr id="0" name=""/>
        <dsp:cNvSpPr/>
      </dsp:nvSpPr>
      <dsp:spPr>
        <a:xfrm>
          <a:off x="4650487" y="2574"/>
          <a:ext cx="374026" cy="3740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E1DB93-D306-42C3-9CD5-C9D502006B41}">
      <dsp:nvSpPr>
        <dsp:cNvPr id="0" name=""/>
        <dsp:cNvSpPr/>
      </dsp:nvSpPr>
      <dsp:spPr>
        <a:xfrm rot="5400000">
          <a:off x="5689216" y="-436278"/>
          <a:ext cx="1319582" cy="219575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8C644-62CD-442E-9583-54EFAD6A98C4}">
      <dsp:nvSpPr>
        <dsp:cNvPr id="0" name=""/>
        <dsp:cNvSpPr/>
      </dsp:nvSpPr>
      <dsp:spPr>
        <a:xfrm>
          <a:off x="5468944" y="219779"/>
          <a:ext cx="1982339" cy="17376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700" kern="1200" smtClean="0"/>
            <a:t>Klauzula o ograničenju u sklopu glavnog ugovora;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700" kern="120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700" kern="1200" smtClean="0"/>
            <a:t>Aneks glavnom ugovoru;</a:t>
          </a:r>
          <a:endParaRPr lang="bs-Latn-BA" sz="1700" kern="1200" dirty="0"/>
        </a:p>
      </dsp:txBody>
      <dsp:txXfrm>
        <a:off x="5468944" y="219779"/>
        <a:ext cx="1982339" cy="17376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3F8B4-EA6F-4DA7-9EF1-384F7D5BFDE2}">
      <dsp:nvSpPr>
        <dsp:cNvPr id="0" name=""/>
        <dsp:cNvSpPr/>
      </dsp:nvSpPr>
      <dsp:spPr>
        <a:xfrm rot="5400000">
          <a:off x="-155195" y="156752"/>
          <a:ext cx="1034636" cy="7242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2000" kern="1200" dirty="0"/>
        </a:p>
      </dsp:txBody>
      <dsp:txXfrm rot="-5400000">
        <a:off x="1" y="363680"/>
        <a:ext cx="724245" cy="310391"/>
      </dsp:txXfrm>
    </dsp:sp>
    <dsp:sp modelId="{3F7E82B5-B6DD-4B0B-8497-3727EBF76822}">
      <dsp:nvSpPr>
        <dsp:cNvPr id="0" name=""/>
        <dsp:cNvSpPr/>
      </dsp:nvSpPr>
      <dsp:spPr>
        <a:xfrm rot="5400000">
          <a:off x="3986305" y="-3260503"/>
          <a:ext cx="672514" cy="71966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s-Latn-BA" sz="2000" kern="1200" dirty="0" smtClean="0"/>
            <a:t>Najviše određena naknada u očiglednoj nesrazmjeri sa štetom;</a:t>
          </a:r>
          <a:endParaRPr lang="bs-Latn-BA" sz="2000" kern="1200" dirty="0"/>
        </a:p>
      </dsp:txBody>
      <dsp:txXfrm rot="-5400000">
        <a:off x="724246" y="34385"/>
        <a:ext cx="7163805" cy="606856"/>
      </dsp:txXfrm>
    </dsp:sp>
    <dsp:sp modelId="{84026AD8-676D-402B-B9AB-6AA644707FB1}">
      <dsp:nvSpPr>
        <dsp:cNvPr id="0" name=""/>
        <dsp:cNvSpPr/>
      </dsp:nvSpPr>
      <dsp:spPr>
        <a:xfrm rot="5400000">
          <a:off x="-155195" y="985801"/>
          <a:ext cx="1034636" cy="7242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2000" kern="1200" dirty="0"/>
        </a:p>
      </dsp:txBody>
      <dsp:txXfrm rot="-5400000">
        <a:off x="1" y="1192729"/>
        <a:ext cx="724245" cy="310391"/>
      </dsp:txXfrm>
    </dsp:sp>
    <dsp:sp modelId="{7FEAF907-1EAE-4072-8718-79579BEA1F0B}">
      <dsp:nvSpPr>
        <dsp:cNvPr id="0" name=""/>
        <dsp:cNvSpPr/>
      </dsp:nvSpPr>
      <dsp:spPr>
        <a:xfrm rot="5400000">
          <a:off x="3986305" y="-2431454"/>
          <a:ext cx="672514" cy="71966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s-Latn-BA" sz="2000" kern="1200" dirty="0" smtClean="0"/>
            <a:t>Ako zakon odredi nešto drugo;</a:t>
          </a:r>
          <a:endParaRPr lang="bs-Latn-BA" sz="2000" kern="1200" dirty="0"/>
        </a:p>
      </dsp:txBody>
      <dsp:txXfrm rot="-5400000">
        <a:off x="724246" y="863434"/>
        <a:ext cx="7163805" cy="606856"/>
      </dsp:txXfrm>
    </dsp:sp>
    <dsp:sp modelId="{D9055D48-A94C-4003-A5A1-048DFB386454}">
      <dsp:nvSpPr>
        <dsp:cNvPr id="0" name=""/>
        <dsp:cNvSpPr/>
      </dsp:nvSpPr>
      <dsp:spPr>
        <a:xfrm rot="5400000">
          <a:off x="-155195" y="1814849"/>
          <a:ext cx="1034636" cy="7242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2000" kern="1200" dirty="0"/>
        </a:p>
      </dsp:txBody>
      <dsp:txXfrm rot="-5400000">
        <a:off x="1" y="2021777"/>
        <a:ext cx="724245" cy="310391"/>
      </dsp:txXfrm>
    </dsp:sp>
    <dsp:sp modelId="{E2E6719F-3AE3-4222-86E5-C1EBA9DE792D}">
      <dsp:nvSpPr>
        <dsp:cNvPr id="0" name=""/>
        <dsp:cNvSpPr/>
      </dsp:nvSpPr>
      <dsp:spPr>
        <a:xfrm rot="5400000">
          <a:off x="3986305" y="-1602405"/>
          <a:ext cx="672514" cy="71966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s-Latn-BA" sz="2000" kern="1200" dirty="0" smtClean="0"/>
            <a:t>Nemogućnost ispunjenja prouzrokovana namjerno ili krajnjom nepažnjom;</a:t>
          </a:r>
          <a:endParaRPr lang="bs-Latn-BA" sz="2000" kern="1200" dirty="0"/>
        </a:p>
      </dsp:txBody>
      <dsp:txXfrm rot="-5400000">
        <a:off x="724246" y="1692483"/>
        <a:ext cx="7163805" cy="6068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A34CE5-40A6-4E1B-9D1F-7539219E0DCA}">
      <dsp:nvSpPr>
        <dsp:cNvPr id="0" name=""/>
        <dsp:cNvSpPr/>
      </dsp:nvSpPr>
      <dsp:spPr>
        <a:xfrm rot="5400000">
          <a:off x="-253090" y="255553"/>
          <a:ext cx="1687268" cy="11810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3300" kern="1200" dirty="0"/>
        </a:p>
      </dsp:txBody>
      <dsp:txXfrm rot="-5400000">
        <a:off x="0" y="593007"/>
        <a:ext cx="1181088" cy="506180"/>
      </dsp:txXfrm>
    </dsp:sp>
    <dsp:sp modelId="{702C0593-10F3-4095-A083-851923F21F00}">
      <dsp:nvSpPr>
        <dsp:cNvPr id="0" name=""/>
        <dsp:cNvSpPr/>
      </dsp:nvSpPr>
      <dsp:spPr>
        <a:xfrm rot="5400000">
          <a:off x="3894609" y="-2711058"/>
          <a:ext cx="1096724" cy="65237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s-Latn-BA" sz="2400" kern="1200" dirty="0" smtClean="0"/>
            <a:t>Autonomija volje ugovnornih strana (egzoneracione klauzule)</a:t>
          </a:r>
          <a:endParaRPr lang="bs-Latn-BA" sz="2400" kern="1200" dirty="0"/>
        </a:p>
      </dsp:txBody>
      <dsp:txXfrm rot="-5400000">
        <a:off x="1181088" y="56001"/>
        <a:ext cx="6470229" cy="989648"/>
      </dsp:txXfrm>
    </dsp:sp>
    <dsp:sp modelId="{EED1B9A0-DC92-4BCC-A826-5D172648232B}">
      <dsp:nvSpPr>
        <dsp:cNvPr id="0" name=""/>
        <dsp:cNvSpPr/>
      </dsp:nvSpPr>
      <dsp:spPr>
        <a:xfrm rot="5400000">
          <a:off x="-253090" y="1749715"/>
          <a:ext cx="1687268" cy="11810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3300" kern="1200" dirty="0"/>
        </a:p>
      </dsp:txBody>
      <dsp:txXfrm rot="-5400000">
        <a:off x="0" y="2087169"/>
        <a:ext cx="1181088" cy="506180"/>
      </dsp:txXfrm>
    </dsp:sp>
    <dsp:sp modelId="{3235991C-C18E-4EC4-A769-E3DA98E6D683}">
      <dsp:nvSpPr>
        <dsp:cNvPr id="0" name=""/>
        <dsp:cNvSpPr/>
      </dsp:nvSpPr>
      <dsp:spPr>
        <a:xfrm rot="5400000">
          <a:off x="3894609" y="-1216895"/>
          <a:ext cx="1096724" cy="65237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s-Latn-BA" sz="2400" kern="1200" dirty="0" smtClean="0"/>
            <a:t>Zakon (novčane obaveze: zatezna kamata)</a:t>
          </a:r>
          <a:endParaRPr lang="bs-Latn-BA" sz="2400" kern="1200" dirty="0"/>
        </a:p>
      </dsp:txBody>
      <dsp:txXfrm rot="-5400000">
        <a:off x="1181088" y="1550164"/>
        <a:ext cx="6470229" cy="989648"/>
      </dsp:txXfrm>
    </dsp:sp>
    <dsp:sp modelId="{8B62C4D6-B992-4477-8B44-3A89FAE240F9}">
      <dsp:nvSpPr>
        <dsp:cNvPr id="0" name=""/>
        <dsp:cNvSpPr/>
      </dsp:nvSpPr>
      <dsp:spPr>
        <a:xfrm rot="5400000">
          <a:off x="-253090" y="3243878"/>
          <a:ext cx="1687268" cy="11810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3300" kern="1200" dirty="0"/>
        </a:p>
      </dsp:txBody>
      <dsp:txXfrm rot="-5400000">
        <a:off x="0" y="3581332"/>
        <a:ext cx="1181088" cy="506180"/>
      </dsp:txXfrm>
    </dsp:sp>
    <dsp:sp modelId="{B5717947-9B23-4D73-9335-75AC9B89C8DB}">
      <dsp:nvSpPr>
        <dsp:cNvPr id="0" name=""/>
        <dsp:cNvSpPr/>
      </dsp:nvSpPr>
      <dsp:spPr>
        <a:xfrm rot="5400000">
          <a:off x="3894609" y="277266"/>
          <a:ext cx="1096724" cy="65237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s-Latn-BA" sz="15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s-Latn-BA" sz="2400" kern="1200" dirty="0" smtClean="0"/>
            <a:t>Pravila iz člana 266. ZOO (u slučaju da se visina naknade nije odredila na prethodna dva načina)</a:t>
          </a:r>
          <a:endParaRPr lang="bs-Latn-BA" sz="24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s-Latn-BA" sz="1500" kern="1200" dirty="0"/>
        </a:p>
      </dsp:txBody>
      <dsp:txXfrm rot="-5400000">
        <a:off x="1181088" y="3044325"/>
        <a:ext cx="6470229" cy="989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naslo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s-Latn-BA" smtClean="0"/>
              <a:t>Kliknite da biste uredili stilove prototipa naslova</a:t>
            </a:r>
            <a:endParaRPr lang="bs-Latn-BA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s-Latn-BA" smtClean="0"/>
              <a:t>Kliknite da biste dodali stil podnaslova prototipa</a:t>
            </a:r>
            <a:endParaRPr lang="bs-Latn-BA"/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10482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>Kliknite da biste uredili stilove prototipa naslova</a:t>
            </a:r>
            <a:endParaRPr lang="bs-Latn-BA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s-Latn-BA" smtClean="0"/>
              <a:t>Kliknite da biste uredili stilove teksta prototipa</a:t>
            </a:r>
          </a:p>
          <a:p>
            <a:pPr lvl="1"/>
            <a:r>
              <a:rPr lang="bs-Latn-BA" smtClean="0"/>
              <a:t>Drugi nivo</a:t>
            </a:r>
          </a:p>
          <a:p>
            <a:pPr lvl="2"/>
            <a:r>
              <a:rPr lang="bs-Latn-BA" smtClean="0"/>
              <a:t>Treći nivo</a:t>
            </a:r>
          </a:p>
          <a:p>
            <a:pPr lvl="3"/>
            <a:r>
              <a:rPr lang="bs-Latn-BA" smtClean="0"/>
              <a:t>Četvrti nivo</a:t>
            </a:r>
          </a:p>
          <a:p>
            <a:pPr lvl="4"/>
            <a:r>
              <a:rPr lang="bs-Latn-BA" smtClean="0"/>
              <a:t>Peti nivo</a:t>
            </a:r>
            <a:endParaRPr lang="bs-Latn-BA"/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192922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lo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s-Latn-BA" smtClean="0"/>
              <a:t>Kliknite da biste uredili stilove prototipa naslova</a:t>
            </a:r>
            <a:endParaRPr lang="bs-Latn-BA"/>
          </a:p>
        </p:txBody>
      </p:sp>
      <p:sp>
        <p:nvSpPr>
          <p:cNvPr id="3" name="Čuvar mjesta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 smtClean="0"/>
              <a:t>Kliknite da biste uredili stilove teksta prototipa</a:t>
            </a:r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211186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aslov i 2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>Kliknite da biste uredili stilove prototipa naslova</a:t>
            </a:r>
            <a:endParaRPr lang="bs-Latn-BA"/>
          </a:p>
        </p:txBody>
      </p:sp>
      <p:sp>
        <p:nvSpPr>
          <p:cNvPr id="3" name="Čuvar mjesta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s-Latn-BA" smtClean="0"/>
              <a:t>Kliknite da biste uredili stilove teksta prototipa</a:t>
            </a:r>
          </a:p>
          <a:p>
            <a:pPr lvl="1"/>
            <a:r>
              <a:rPr lang="bs-Latn-BA" smtClean="0"/>
              <a:t>Drugi nivo</a:t>
            </a:r>
          </a:p>
          <a:p>
            <a:pPr lvl="2"/>
            <a:r>
              <a:rPr lang="bs-Latn-BA" smtClean="0"/>
              <a:t>Treći nivo</a:t>
            </a:r>
          </a:p>
          <a:p>
            <a:pPr lvl="3"/>
            <a:r>
              <a:rPr lang="bs-Latn-BA" smtClean="0"/>
              <a:t>Četvrti nivo</a:t>
            </a:r>
          </a:p>
          <a:p>
            <a:pPr lvl="4"/>
            <a:r>
              <a:rPr lang="bs-Latn-BA" smtClean="0"/>
              <a:t>Peti nivo</a:t>
            </a:r>
            <a:endParaRPr lang="bs-Latn-BA"/>
          </a:p>
        </p:txBody>
      </p:sp>
      <p:sp>
        <p:nvSpPr>
          <p:cNvPr id="4" name="Čuvar mjesta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s-Latn-BA" smtClean="0"/>
              <a:t>Kliknite da biste uredili stilove teksta prototipa</a:t>
            </a:r>
          </a:p>
          <a:p>
            <a:pPr lvl="1"/>
            <a:r>
              <a:rPr lang="bs-Latn-BA" smtClean="0"/>
              <a:t>Drugi nivo</a:t>
            </a:r>
          </a:p>
          <a:p>
            <a:pPr lvl="2"/>
            <a:r>
              <a:rPr lang="bs-Latn-BA" smtClean="0"/>
              <a:t>Treći nivo</a:t>
            </a:r>
          </a:p>
          <a:p>
            <a:pPr lvl="3"/>
            <a:r>
              <a:rPr lang="bs-Latn-BA" smtClean="0"/>
              <a:t>Četvrti nivo</a:t>
            </a:r>
          </a:p>
          <a:p>
            <a:pPr lvl="4"/>
            <a:r>
              <a:rPr lang="bs-Latn-BA" smtClean="0"/>
              <a:t>Peti nivo</a:t>
            </a:r>
            <a:endParaRPr lang="bs-Latn-BA"/>
          </a:p>
        </p:txBody>
      </p:sp>
      <p:sp>
        <p:nvSpPr>
          <p:cNvPr id="5" name="Čuvar mjesta podatak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6" name="Čuvar mjesta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Čuvar mjesta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8294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s-Latn-BA" smtClean="0"/>
              <a:t>Kliknite da biste uredili stilove prototipa naslova</a:t>
            </a:r>
            <a:endParaRPr lang="bs-Latn-BA"/>
          </a:p>
        </p:txBody>
      </p:sp>
      <p:sp>
        <p:nvSpPr>
          <p:cNvPr id="3" name="Čuvar mjesta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 smtClean="0"/>
              <a:t>Kliknite da biste uredili stilove teksta prototipa</a:t>
            </a:r>
          </a:p>
        </p:txBody>
      </p:sp>
      <p:sp>
        <p:nvSpPr>
          <p:cNvPr id="4" name="Čuvar mjesta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s-Latn-BA" smtClean="0"/>
              <a:t>Kliknite da biste uredili stilove teksta prototipa</a:t>
            </a:r>
          </a:p>
          <a:p>
            <a:pPr lvl="1"/>
            <a:r>
              <a:rPr lang="bs-Latn-BA" smtClean="0"/>
              <a:t>Drugi nivo</a:t>
            </a:r>
          </a:p>
          <a:p>
            <a:pPr lvl="2"/>
            <a:r>
              <a:rPr lang="bs-Latn-BA" smtClean="0"/>
              <a:t>Treći nivo</a:t>
            </a:r>
          </a:p>
          <a:p>
            <a:pPr lvl="3"/>
            <a:r>
              <a:rPr lang="bs-Latn-BA" smtClean="0"/>
              <a:t>Četvrti nivo</a:t>
            </a:r>
          </a:p>
          <a:p>
            <a:pPr lvl="4"/>
            <a:r>
              <a:rPr lang="bs-Latn-BA" smtClean="0"/>
              <a:t>Peti nivo</a:t>
            </a:r>
            <a:endParaRPr lang="bs-Latn-BA"/>
          </a:p>
        </p:txBody>
      </p:sp>
      <p:sp>
        <p:nvSpPr>
          <p:cNvPr id="5" name="Čuvar mjesta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 smtClean="0"/>
              <a:t>Kliknite da biste uredili stilove teksta prototipa</a:t>
            </a:r>
          </a:p>
        </p:txBody>
      </p:sp>
      <p:sp>
        <p:nvSpPr>
          <p:cNvPr id="6" name="Čuvar mjesta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s-Latn-BA" smtClean="0"/>
              <a:t>Kliknite da biste uredili stilove teksta prototipa</a:t>
            </a:r>
          </a:p>
          <a:p>
            <a:pPr lvl="1"/>
            <a:r>
              <a:rPr lang="bs-Latn-BA" smtClean="0"/>
              <a:t>Drugi nivo</a:t>
            </a:r>
          </a:p>
          <a:p>
            <a:pPr lvl="2"/>
            <a:r>
              <a:rPr lang="bs-Latn-BA" smtClean="0"/>
              <a:t>Treći nivo</a:t>
            </a:r>
          </a:p>
          <a:p>
            <a:pPr lvl="3"/>
            <a:r>
              <a:rPr lang="bs-Latn-BA" smtClean="0"/>
              <a:t>Četvrti nivo</a:t>
            </a:r>
          </a:p>
          <a:p>
            <a:pPr lvl="4"/>
            <a:r>
              <a:rPr lang="bs-Latn-BA" smtClean="0"/>
              <a:t>Peti nivo</a:t>
            </a:r>
            <a:endParaRPr lang="bs-Latn-BA"/>
          </a:p>
        </p:txBody>
      </p:sp>
      <p:sp>
        <p:nvSpPr>
          <p:cNvPr id="7" name="Čuvar mjesta podatak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8" name="Čuvar mjesta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Čuvar mjesta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75643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>Kliknite da biste uredili stilove prototipa naslova</a:t>
            </a:r>
            <a:endParaRPr lang="bs-Latn-BA"/>
          </a:p>
        </p:txBody>
      </p:sp>
      <p:sp>
        <p:nvSpPr>
          <p:cNvPr id="3" name="Čuvar mjesta podatak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4" name="Čuvar mjesta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Čuvar mjesta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053054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jesta podatak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3" name="Čuvar mjesta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Čuvar mjesta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155246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opisom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s-Latn-BA" smtClean="0"/>
              <a:t>Kliknite da biste uredili stilove prototipa naslova</a:t>
            </a:r>
            <a:endParaRPr lang="bs-Latn-BA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s-Latn-BA" smtClean="0"/>
              <a:t>Kliknite da biste uredili stilove teksta prototipa</a:t>
            </a:r>
          </a:p>
          <a:p>
            <a:pPr lvl="1"/>
            <a:r>
              <a:rPr lang="bs-Latn-BA" smtClean="0"/>
              <a:t>Drugi nivo</a:t>
            </a:r>
          </a:p>
          <a:p>
            <a:pPr lvl="2"/>
            <a:r>
              <a:rPr lang="bs-Latn-BA" smtClean="0"/>
              <a:t>Treći nivo</a:t>
            </a:r>
          </a:p>
          <a:p>
            <a:pPr lvl="3"/>
            <a:r>
              <a:rPr lang="bs-Latn-BA" smtClean="0"/>
              <a:t>Četvrti nivo</a:t>
            </a:r>
          </a:p>
          <a:p>
            <a:pPr lvl="4"/>
            <a:r>
              <a:rPr lang="bs-Latn-BA" smtClean="0"/>
              <a:t>Peti nivo</a:t>
            </a:r>
            <a:endParaRPr lang="bs-Latn-BA"/>
          </a:p>
        </p:txBody>
      </p:sp>
      <p:sp>
        <p:nvSpPr>
          <p:cNvPr id="4" name="Čuvar mjesta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 smtClean="0"/>
              <a:t>Kliknite da biste uredili stilove teksta prototipa</a:t>
            </a:r>
          </a:p>
        </p:txBody>
      </p:sp>
      <p:sp>
        <p:nvSpPr>
          <p:cNvPr id="5" name="Čuvar mjesta podatak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6" name="Čuvar mjesta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Čuvar mjesta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452595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opisom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s-Latn-BA" smtClean="0"/>
              <a:t>Kliknite da biste uredili stilove prototipa naslova</a:t>
            </a:r>
            <a:endParaRPr lang="bs-Latn-BA"/>
          </a:p>
        </p:txBody>
      </p:sp>
      <p:sp>
        <p:nvSpPr>
          <p:cNvPr id="3" name="Čuvar mjesta z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Čuvar mjesta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 smtClean="0"/>
              <a:t>Kliknite da biste uredili stilove teksta prototipa</a:t>
            </a:r>
          </a:p>
        </p:txBody>
      </p:sp>
      <p:sp>
        <p:nvSpPr>
          <p:cNvPr id="5" name="Čuvar mjesta podatak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6" name="Čuvar mjesta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Čuvar mjesta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81407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>Kliknite da biste uredili stilove prototipa naslova</a:t>
            </a:r>
            <a:endParaRPr lang="bs-Latn-BA"/>
          </a:p>
        </p:txBody>
      </p:sp>
      <p:sp>
        <p:nvSpPr>
          <p:cNvPr id="3" name="Čuvar mjesta vertikaln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s-Latn-BA" smtClean="0"/>
              <a:t>Kliknite da biste uredili stilove teksta prototipa</a:t>
            </a:r>
          </a:p>
          <a:p>
            <a:pPr lvl="1"/>
            <a:r>
              <a:rPr lang="bs-Latn-BA" smtClean="0"/>
              <a:t>Drugi nivo</a:t>
            </a:r>
          </a:p>
          <a:p>
            <a:pPr lvl="2"/>
            <a:r>
              <a:rPr lang="bs-Latn-BA" smtClean="0"/>
              <a:t>Treći nivo</a:t>
            </a:r>
          </a:p>
          <a:p>
            <a:pPr lvl="3"/>
            <a:r>
              <a:rPr lang="bs-Latn-BA" smtClean="0"/>
              <a:t>Četvrti nivo</a:t>
            </a:r>
          </a:p>
          <a:p>
            <a:pPr lvl="4"/>
            <a:r>
              <a:rPr lang="bs-Latn-BA" smtClean="0"/>
              <a:t>Peti nivo</a:t>
            </a:r>
            <a:endParaRPr lang="bs-Latn-BA"/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89496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s-Latn-BA" smtClean="0"/>
              <a:t>Kliknite da biste uredili stilove prototipa naslova</a:t>
            </a:r>
            <a:endParaRPr lang="bs-Latn-BA"/>
          </a:p>
        </p:txBody>
      </p:sp>
      <p:sp>
        <p:nvSpPr>
          <p:cNvPr id="3" name="Čuvar mjesta vertikaln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s-Latn-BA" smtClean="0"/>
              <a:t>Kliknite da biste uredili stilove teksta prototipa</a:t>
            </a:r>
          </a:p>
          <a:p>
            <a:pPr lvl="1"/>
            <a:r>
              <a:rPr lang="bs-Latn-BA" smtClean="0"/>
              <a:t>Drugi nivo</a:t>
            </a:r>
          </a:p>
          <a:p>
            <a:pPr lvl="2"/>
            <a:r>
              <a:rPr lang="bs-Latn-BA" smtClean="0"/>
              <a:t>Treći nivo</a:t>
            </a:r>
          </a:p>
          <a:p>
            <a:pPr lvl="3"/>
            <a:r>
              <a:rPr lang="bs-Latn-BA" smtClean="0"/>
              <a:t>Četvrti nivo</a:t>
            </a:r>
          </a:p>
          <a:p>
            <a:pPr lvl="4"/>
            <a:r>
              <a:rPr lang="bs-Latn-BA" smtClean="0"/>
              <a:t>Peti nivo</a:t>
            </a:r>
            <a:endParaRPr lang="bs-Latn-BA"/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531350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jest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s-Latn-BA" smtClean="0"/>
              <a:t>Kliknite da biste uredili stilove prototipa naslova</a:t>
            </a:r>
            <a:endParaRPr lang="bs-Latn-BA"/>
          </a:p>
        </p:txBody>
      </p:sp>
      <p:sp>
        <p:nvSpPr>
          <p:cNvPr id="3" name="Čuvar mjesta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s-Latn-BA" smtClean="0"/>
              <a:t>Kliknite da biste uredili stilove teksta prototipa</a:t>
            </a:r>
          </a:p>
          <a:p>
            <a:pPr lvl="1"/>
            <a:r>
              <a:rPr lang="bs-Latn-BA" smtClean="0"/>
              <a:t>Drugi nivo</a:t>
            </a:r>
          </a:p>
          <a:p>
            <a:pPr lvl="2"/>
            <a:r>
              <a:rPr lang="bs-Latn-BA" smtClean="0"/>
              <a:t>Treći nivo</a:t>
            </a:r>
          </a:p>
          <a:p>
            <a:pPr lvl="3"/>
            <a:r>
              <a:rPr lang="bs-Latn-BA" smtClean="0"/>
              <a:t>Četvrti nivo</a:t>
            </a:r>
          </a:p>
          <a:p>
            <a:pPr lvl="4"/>
            <a:r>
              <a:rPr lang="bs-Latn-BA" smtClean="0"/>
              <a:t>Peti nivo</a:t>
            </a:r>
            <a:endParaRPr lang="bs-Latn-BA"/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8D477-95EB-45B9-B0F3-7410B51C9F43}" type="datetimeFigureOut">
              <a:rPr lang="bs-Latn-BA" smtClean="0"/>
              <a:t>31.03.20.</a:t>
            </a:fld>
            <a:endParaRPr lang="bs-Latn-BA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4AE07-0F49-4F6D-B7FE-A7D701681BB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784437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7944" y="2636912"/>
            <a:ext cx="4842872" cy="170216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dirty="0" smtClean="0"/>
              <a:t>UGOVORNA ODGOVORNOST </a:t>
            </a:r>
            <a:br>
              <a:rPr lang="bs-Latn-BA" dirty="0" smtClean="0"/>
            </a:br>
            <a:r>
              <a:rPr lang="bs-Latn-BA" dirty="0" smtClean="0"/>
              <a:t>ZA ŠTETU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5949280"/>
            <a:ext cx="4672608" cy="664096"/>
          </a:xfrm>
        </p:spPr>
        <p:txBody>
          <a:bodyPr>
            <a:normAutofit/>
          </a:bodyPr>
          <a:lstStyle/>
          <a:p>
            <a:r>
              <a:rPr lang="bs-Latn-BA" dirty="0" smtClean="0"/>
              <a:t>Prof</a:t>
            </a:r>
            <a:r>
              <a:rPr lang="bs-Latn-BA" smtClean="0"/>
              <a:t>. dr. Abedin Bikić</a:t>
            </a:r>
            <a:endParaRPr lang="bs-Latn-BA" dirty="0" smtClean="0"/>
          </a:p>
          <a:p>
            <a:endParaRPr lang="bs-Latn-BA" dirty="0" smtClean="0"/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80353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024744" cy="1143000"/>
          </a:xfrm>
        </p:spPr>
        <p:txBody>
          <a:bodyPr>
            <a:normAutofit/>
          </a:bodyPr>
          <a:lstStyle/>
          <a:p>
            <a:r>
              <a:rPr lang="bs-Latn-BA" dirty="0" smtClean="0"/>
              <a:t>POJAM 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12776"/>
            <a:ext cx="7992888" cy="5040560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bs-Latn-BA" sz="3600" dirty="0" smtClean="0"/>
              <a:t>- obligacioni </a:t>
            </a:r>
            <a:r>
              <a:rPr lang="bs-Latn-BA" sz="3600" dirty="0"/>
              <a:t>odnos u kojem jedna strana povrijedi postojeću obavezu iz koje proizilazi pravo druge strane da traži i naknadu štete;</a:t>
            </a:r>
          </a:p>
          <a:p>
            <a:pPr marL="68580" indent="0">
              <a:buNone/>
            </a:pPr>
            <a:endParaRPr lang="bs-Latn-BA" sz="4400" i="1" dirty="0" smtClean="0"/>
          </a:p>
          <a:p>
            <a:pPr marL="68580" indent="0">
              <a:buNone/>
            </a:pPr>
            <a:r>
              <a:rPr lang="bs-Latn-BA" sz="2800" i="1" dirty="0" smtClean="0"/>
              <a:t>Član 17. ZOO stav (1)</a:t>
            </a:r>
          </a:p>
          <a:p>
            <a:pPr marL="68580" indent="0">
              <a:buNone/>
            </a:pPr>
            <a:r>
              <a:rPr lang="bs-Latn-BA" sz="2800" i="1" dirty="0" smtClean="0"/>
              <a:t>„Sudionici u obveznom odnosu dužni su izvršiti svoju obavezu i odgovorni su za njeno ispunjenje.“</a:t>
            </a:r>
          </a:p>
          <a:p>
            <a:endParaRPr lang="bs-Latn-BA" sz="2800" i="1" dirty="0"/>
          </a:p>
          <a:p>
            <a:pPr marL="68580" indent="0">
              <a:buNone/>
            </a:pPr>
            <a:r>
              <a:rPr lang="bs-Latn-BA" sz="2800" i="1" dirty="0" smtClean="0"/>
              <a:t>„Vjerovnik je ovlašten od dužnika zahtijevati ispunjenje obaveze, a dužnik je dužan ispuniti je savjesno u svemu kako ona glasi.“</a:t>
            </a:r>
          </a:p>
        </p:txBody>
      </p:sp>
    </p:spTree>
    <p:extLst>
      <p:ext uri="{BB962C8B-B14F-4D97-AF65-F5344CB8AC3E}">
        <p14:creationId xmlns:p14="http://schemas.microsoft.com/office/powerpoint/2010/main" val="84486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ODGOVORNA LICA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Dužnik ( fizičko/pravno lice)</a:t>
            </a:r>
          </a:p>
          <a:p>
            <a:r>
              <a:rPr lang="bs-Latn-BA" dirty="0" smtClean="0"/>
              <a:t>Ugovorni odnos – inter partes – treća lica nisu odgovorna lica;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50049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024744" cy="1143000"/>
          </a:xfrm>
        </p:spPr>
        <p:txBody>
          <a:bodyPr/>
          <a:lstStyle/>
          <a:p>
            <a:r>
              <a:rPr lang="bs-Latn-BA" dirty="0" smtClean="0"/>
              <a:t>POVREDA UGOVORA</a:t>
            </a:r>
            <a:endParaRPr lang="bs-Latn-B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552559"/>
              </p:ext>
            </p:extLst>
          </p:nvPr>
        </p:nvGraphicFramePr>
        <p:xfrm>
          <a:off x="611560" y="1628800"/>
          <a:ext cx="799288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319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/>
              <a:t>PRETPOSTAVKE ZA PRAVO NA NAKNADU ŠTETE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204864"/>
            <a:ext cx="7992888" cy="4320480"/>
          </a:xfrm>
        </p:spPr>
        <p:txBody>
          <a:bodyPr>
            <a:normAutofit fontScale="85000" lnSpcReduction="10000"/>
          </a:bodyPr>
          <a:lstStyle/>
          <a:p>
            <a:pPr marL="525780" indent="-457200">
              <a:buFont typeface="+mj-lt"/>
              <a:buAutoNum type="arabicParenR"/>
            </a:pPr>
            <a:r>
              <a:rPr lang="bs-Latn-BA" dirty="0" smtClean="0"/>
              <a:t>Neispunjenje/neuredno ispunjenje/zakašnjenje sa ispunjenjem obaveze od strane dužnika;</a:t>
            </a:r>
          </a:p>
          <a:p>
            <a:pPr marL="525780" indent="-457200">
              <a:buFont typeface="+mj-lt"/>
              <a:buAutoNum type="arabicParenR"/>
            </a:pPr>
            <a:endParaRPr lang="bs-Latn-BA" dirty="0" smtClean="0"/>
          </a:p>
          <a:p>
            <a:pPr marL="525780" indent="-457200">
              <a:buFont typeface="+mj-lt"/>
              <a:buAutoNum type="arabicParenR"/>
            </a:pPr>
            <a:r>
              <a:rPr lang="bs-Latn-BA" dirty="0" smtClean="0"/>
              <a:t>Pretrpljena šteta na strani povjerioca, te dokaz o visini iste;</a:t>
            </a:r>
          </a:p>
          <a:p>
            <a:pPr marL="525780" indent="-457200">
              <a:buFont typeface="+mj-lt"/>
              <a:buAutoNum type="arabicParenR"/>
            </a:pPr>
            <a:endParaRPr lang="bs-Latn-BA" dirty="0" smtClean="0"/>
          </a:p>
          <a:p>
            <a:pPr marL="525780" indent="-457200">
              <a:buFont typeface="+mj-lt"/>
              <a:buAutoNum type="arabicParenR"/>
            </a:pPr>
            <a:r>
              <a:rPr lang="bs-Latn-BA" dirty="0" smtClean="0"/>
              <a:t>Uzročna veza između povrede obaveze i štete;</a:t>
            </a:r>
          </a:p>
          <a:p>
            <a:pPr marL="525780" indent="-457200">
              <a:buFont typeface="+mj-lt"/>
              <a:buAutoNum type="arabicParenR"/>
            </a:pPr>
            <a:endParaRPr lang="bs-Latn-BA" dirty="0" smtClean="0"/>
          </a:p>
          <a:p>
            <a:pPr marL="525780" indent="-457200">
              <a:buFont typeface="+mj-lt"/>
              <a:buAutoNum type="arabicParenR"/>
            </a:pPr>
            <a:r>
              <a:rPr lang="bs-Latn-BA" dirty="0" smtClean="0"/>
              <a:t>Krivica dužnika(pretpostavlja se samo obična nepažnja);</a:t>
            </a:r>
          </a:p>
        </p:txBody>
      </p:sp>
    </p:spTree>
    <p:extLst>
      <p:ext uri="{BB962C8B-B14F-4D97-AF65-F5344CB8AC3E}">
        <p14:creationId xmlns:p14="http://schemas.microsoft.com/office/powerpoint/2010/main" val="117208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/>
              <a:t>OSLOBOĐENJE DUŽNIKA OD ODGOVORNOSTI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348880"/>
            <a:ext cx="7992888" cy="4032448"/>
          </a:xfrm>
        </p:spPr>
        <p:txBody>
          <a:bodyPr>
            <a:normAutofit fontScale="85000" lnSpcReduction="20000"/>
          </a:bodyPr>
          <a:lstStyle/>
          <a:p>
            <a:r>
              <a:rPr lang="bs-Latn-BA" dirty="0" smtClean="0"/>
              <a:t>Član 263. ZOO</a:t>
            </a:r>
          </a:p>
          <a:p>
            <a:r>
              <a:rPr lang="bs-Latn-BA" dirty="0" smtClean="0"/>
              <a:t>Dužnik se oslobađa odgovornosti za štetu ako dokaže da nije mogao ispuniti svoju obavezu odnosno da je zakasnio s ispunjenjem iste zbog okolnosti nastalih </a:t>
            </a:r>
            <a:r>
              <a:rPr lang="bs-Latn-BA" i="1" dirty="0" smtClean="0">
                <a:solidFill>
                  <a:schemeClr val="bg2">
                    <a:lumMod val="50000"/>
                  </a:schemeClr>
                </a:solidFill>
              </a:rPr>
              <a:t>poslije zaključenja </a:t>
            </a:r>
            <a:r>
              <a:rPr lang="bs-Latn-BA" i="1" dirty="0" smtClean="0"/>
              <a:t>ugovora </a:t>
            </a:r>
            <a:r>
              <a:rPr lang="bs-Latn-BA" dirty="0" smtClean="0"/>
              <a:t>koje nije mogao </a:t>
            </a:r>
            <a:r>
              <a:rPr lang="bs-Latn-BA" dirty="0" smtClean="0">
                <a:solidFill>
                  <a:schemeClr val="bg2">
                    <a:lumMod val="50000"/>
                  </a:schemeClr>
                </a:solidFill>
              </a:rPr>
              <a:t>spriječiti, otkloniti ili izbjeći</a:t>
            </a:r>
            <a:r>
              <a:rPr lang="bs-Latn-BA" dirty="0" smtClean="0"/>
              <a:t>.</a:t>
            </a:r>
          </a:p>
          <a:p>
            <a:endParaRPr lang="bs-Latn-BA" dirty="0"/>
          </a:p>
          <a:p>
            <a:endParaRPr lang="bs-Latn-BA" dirty="0" smtClean="0"/>
          </a:p>
          <a:p>
            <a:r>
              <a:rPr lang="bs-Latn-BA" dirty="0" smtClean="0"/>
              <a:t>Objektivno-subjektivni kriterij za oslobođenje dužnika od odgovornosti.</a:t>
            </a: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425202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/>
              <a:t>UGOVORNO PROŠIRENJE ODGOVORNOSTI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323652"/>
            <a:ext cx="7920880" cy="4129684"/>
          </a:xfrm>
        </p:spPr>
        <p:txBody>
          <a:bodyPr>
            <a:normAutofit/>
          </a:bodyPr>
          <a:lstStyle/>
          <a:p>
            <a:r>
              <a:rPr lang="bs-Latn-BA" dirty="0" smtClean="0"/>
              <a:t>Član 264. </a:t>
            </a:r>
            <a:r>
              <a:rPr lang="bs-Latn-BA" dirty="0"/>
              <a:t> </a:t>
            </a:r>
            <a:r>
              <a:rPr lang="bs-Latn-BA" dirty="0" smtClean="0"/>
              <a:t>ZOO</a:t>
            </a:r>
          </a:p>
          <a:p>
            <a:r>
              <a:rPr lang="bs-Latn-BA" dirty="0" smtClean="0"/>
              <a:t>Ugovorom se može proširiti odgovornost dužnika i za slučaj za koji on inače ne odgovara.</a:t>
            </a:r>
          </a:p>
          <a:p>
            <a:pPr marL="68580" indent="0">
              <a:buNone/>
            </a:pPr>
            <a:endParaRPr lang="bs-Latn-BA" dirty="0" smtClean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839016319"/>
              </p:ext>
            </p:extLst>
          </p:nvPr>
        </p:nvGraphicFramePr>
        <p:xfrm>
          <a:off x="611560" y="3717032"/>
          <a:ext cx="7848872" cy="3160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900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027664"/>
            <a:ext cx="7024626" cy="1465232"/>
          </a:xfrm>
        </p:spPr>
        <p:txBody>
          <a:bodyPr>
            <a:normAutofit fontScale="90000"/>
          </a:bodyPr>
          <a:lstStyle/>
          <a:p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dirty="0" smtClean="0"/>
              <a:t>UGOVORNO ISKLJUČENJE/OGRANIČENJE ODGOVORNOSTI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8064896" cy="3816424"/>
          </a:xfrm>
        </p:spPr>
        <p:txBody>
          <a:bodyPr>
            <a:normAutofit fontScale="92500" lnSpcReduction="20000"/>
          </a:bodyPr>
          <a:lstStyle/>
          <a:p>
            <a:r>
              <a:rPr lang="bs-Latn-BA" dirty="0"/>
              <a:t>t</a:t>
            </a:r>
            <a:r>
              <a:rPr lang="bs-Latn-BA" dirty="0" smtClean="0"/>
              <a:t>zv. </a:t>
            </a:r>
            <a:r>
              <a:rPr lang="bs-Latn-BA" dirty="0"/>
              <a:t>e</a:t>
            </a:r>
            <a:r>
              <a:rPr lang="bs-Latn-BA" dirty="0" smtClean="0"/>
              <a:t>gzonearcione klauzule;</a:t>
            </a:r>
          </a:p>
          <a:p>
            <a:pPr marL="68580" indent="0">
              <a:buNone/>
            </a:pPr>
            <a:r>
              <a:rPr lang="bs-Latn-BA" dirty="0" smtClean="0">
                <a:solidFill>
                  <a:schemeClr val="bg2">
                    <a:lumMod val="50000"/>
                  </a:schemeClr>
                </a:solidFill>
              </a:rPr>
              <a:t>Opća ograničenja :</a:t>
            </a:r>
          </a:p>
          <a:p>
            <a:pPr marL="525780" indent="-457200">
              <a:buFont typeface="+mj-lt"/>
              <a:buAutoNum type="arabicParenR"/>
            </a:pPr>
            <a:r>
              <a:rPr lang="bs-Latn-BA" dirty="0" smtClean="0"/>
              <a:t>Ne može se isključiti odgovornost dužnika za namjeru ili krajnju nepažnju;</a:t>
            </a:r>
          </a:p>
          <a:p>
            <a:pPr marL="525780" indent="-457200">
              <a:buFont typeface="+mj-lt"/>
              <a:buAutoNum type="arabicParenR"/>
            </a:pPr>
            <a:r>
              <a:rPr lang="bs-Latn-BA" dirty="0" smtClean="0"/>
              <a:t>Pravo poništenja egzoneracionih klauzula ukoliko su proizišle iz monopolskog položaja dužnika ili iz bilo kojeg neravnopravnog odnosa ugovornih strana;</a:t>
            </a:r>
          </a:p>
          <a:p>
            <a:pPr marL="68580" indent="0">
              <a:buNone/>
            </a:pPr>
            <a:r>
              <a:rPr lang="bs-Latn-BA" dirty="0" smtClean="0">
                <a:solidFill>
                  <a:schemeClr val="bg2">
                    <a:lumMod val="50000"/>
                  </a:schemeClr>
                </a:solidFill>
              </a:rPr>
              <a:t>Posebna ograničenja                    </a:t>
            </a:r>
            <a:r>
              <a:rPr lang="bs-Latn-BA" dirty="0" smtClean="0"/>
              <a:t>pojedini ugovori</a:t>
            </a:r>
            <a:endParaRPr lang="bs-Latn-BA" dirty="0"/>
          </a:p>
        </p:txBody>
      </p:sp>
      <p:sp>
        <p:nvSpPr>
          <p:cNvPr id="7" name="Right Arrow 6"/>
          <p:cNvSpPr/>
          <p:nvPr/>
        </p:nvSpPr>
        <p:spPr>
          <a:xfrm>
            <a:off x="3851920" y="5805264"/>
            <a:ext cx="151216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81407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/>
              <a:t/>
            </a:r>
            <a:br>
              <a:rPr lang="bs-Latn-BA" dirty="0"/>
            </a:br>
            <a:r>
              <a:rPr lang="bs-Latn-BA" dirty="0"/>
              <a:t>UGOVORNO ISKLJUČENJE/OGRANIČENJE ODGOVORNOSTI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060848"/>
            <a:ext cx="7992888" cy="3771781"/>
          </a:xfrm>
        </p:spPr>
        <p:txBody>
          <a:bodyPr/>
          <a:lstStyle/>
          <a:p>
            <a:r>
              <a:rPr lang="bs-Latn-BA" dirty="0" smtClean="0"/>
              <a:t>Mogućnost ugovoranja najvišeg iznosa naknade bez obzira na visinu pretrpljene štete;</a:t>
            </a:r>
          </a:p>
          <a:p>
            <a:pPr marL="68580" indent="0" algn="ctr">
              <a:buNone/>
            </a:pPr>
            <a:r>
              <a:rPr lang="bs-Latn-BA" sz="4000" dirty="0" smtClean="0">
                <a:solidFill>
                  <a:schemeClr val="bg2">
                    <a:lumMod val="50000"/>
                  </a:schemeClr>
                </a:solidFill>
              </a:rPr>
              <a:t>IZUZECI: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24812590"/>
              </p:ext>
            </p:extLst>
          </p:nvPr>
        </p:nvGraphicFramePr>
        <p:xfrm>
          <a:off x="539552" y="3789040"/>
          <a:ext cx="7920880" cy="2695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986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024744" cy="1143000"/>
          </a:xfrm>
        </p:spPr>
        <p:txBody>
          <a:bodyPr/>
          <a:lstStyle/>
          <a:p>
            <a:r>
              <a:rPr lang="bs-Latn-BA" dirty="0" smtClean="0"/>
              <a:t>OBIM NAKNADE</a:t>
            </a:r>
            <a:endParaRPr lang="bs-Latn-BA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84482007"/>
              </p:ext>
            </p:extLst>
          </p:nvPr>
        </p:nvGraphicFramePr>
        <p:xfrm>
          <a:off x="683568" y="1772816"/>
          <a:ext cx="770485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460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024744" cy="1143000"/>
          </a:xfrm>
        </p:spPr>
        <p:txBody>
          <a:bodyPr/>
          <a:lstStyle/>
          <a:p>
            <a:r>
              <a:rPr lang="bs-Latn-BA" dirty="0" smtClean="0"/>
              <a:t>OBIM NAKNADE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136904" cy="4680520"/>
          </a:xfrm>
        </p:spPr>
        <p:txBody>
          <a:bodyPr>
            <a:normAutofit fontScale="85000" lnSpcReduction="10000"/>
          </a:bodyPr>
          <a:lstStyle/>
          <a:p>
            <a:r>
              <a:rPr lang="bs-Latn-BA" dirty="0" smtClean="0"/>
              <a:t>Član 266. ZOO</a:t>
            </a:r>
          </a:p>
          <a:p>
            <a:pPr marL="525780" indent="-457200">
              <a:buFont typeface="+mj-lt"/>
              <a:buAutoNum type="alphaLcParenR"/>
            </a:pPr>
            <a:r>
              <a:rPr lang="bs-Latn-BA" dirty="0" smtClean="0"/>
              <a:t>Povjerilac ima pravo na naknadu cjelokupne štete;</a:t>
            </a:r>
          </a:p>
          <a:p>
            <a:pPr marL="525780" indent="-457200">
              <a:buFont typeface="+mj-lt"/>
              <a:buAutoNum type="alphaLcParenR"/>
            </a:pPr>
            <a:endParaRPr lang="bs-Latn-BA" dirty="0" smtClean="0"/>
          </a:p>
          <a:p>
            <a:pPr marL="525780" indent="-457200">
              <a:buFont typeface="+mj-lt"/>
              <a:buAutoNum type="alphaLcParenR"/>
            </a:pPr>
            <a:r>
              <a:rPr lang="bs-Latn-BA" dirty="0" smtClean="0"/>
              <a:t>Dužnik je obavezan naknaditi samo predvidivu štetu;</a:t>
            </a:r>
          </a:p>
          <a:p>
            <a:pPr marL="525780" indent="-457200">
              <a:buFont typeface="+mj-lt"/>
              <a:buAutoNum type="alphaLcParenR"/>
            </a:pPr>
            <a:endParaRPr lang="bs-Latn-BA" dirty="0" smtClean="0"/>
          </a:p>
          <a:p>
            <a:pPr marL="525780" indent="-457200">
              <a:buFont typeface="+mj-lt"/>
              <a:buAutoNum type="alphaLcParenR"/>
            </a:pPr>
            <a:r>
              <a:rPr lang="bs-Latn-BA" dirty="0" smtClean="0"/>
              <a:t>Predvidivost se odnosi na uzrok, a ne i na visinu štete;</a:t>
            </a:r>
          </a:p>
          <a:p>
            <a:pPr marL="525780" indent="-457200">
              <a:buFont typeface="+mj-lt"/>
              <a:buAutoNum type="alphaLcParenR"/>
            </a:pPr>
            <a:endParaRPr lang="bs-Latn-BA" dirty="0" smtClean="0"/>
          </a:p>
          <a:p>
            <a:pPr marL="525780" indent="-457200">
              <a:buFont typeface="+mj-lt"/>
              <a:buAutoNum type="alphaLcParenR"/>
            </a:pPr>
            <a:r>
              <a:rPr lang="bs-Latn-BA" dirty="0" smtClean="0"/>
              <a:t>Pretpostavljena krivica-povjerilac mora dokazati postojanje štete i njenu visinu;</a:t>
            </a: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22677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OBIM NAKNADE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Ako za nastalu štetu ili njenu visinu ili otežanje položaja dužnika ima krivice povjerioca ili lica za koje on odgovara, visina naknade se srazmjerno smanjuje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24438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Ure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re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e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</TotalTime>
  <Words>495</Words>
  <Application>Microsoft Macintosh PowerPoint</Application>
  <PresentationFormat>On-screen Show (4:3)</PresentationFormat>
  <Paragraphs>70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Office tema</vt:lpstr>
      <vt:lpstr>UGOVORNA ODGOVORNOST  ZA ŠTETU</vt:lpstr>
      <vt:lpstr>POJAM </vt:lpstr>
      <vt:lpstr>ODGOVORNA LICA</vt:lpstr>
      <vt:lpstr>POVREDA UGOVORA</vt:lpstr>
      <vt:lpstr>PRETPOSTAVKE ZA PRAVO NA NAKNADU ŠTETE</vt:lpstr>
      <vt:lpstr>OSLOBOĐENJE DUŽNIKA OD ODGOVORNOSTI</vt:lpstr>
      <vt:lpstr>UGOVORNO PROŠIRENJE ODGOVORNOSTI</vt:lpstr>
      <vt:lpstr> UGOVORNO ISKLJUČENJE/OGRANIČENJE ODGOVORNOSTI</vt:lpstr>
      <vt:lpstr> UGOVORNO ISKLJUČENJE/OGRANIČENJE ODGOVORNOSTI</vt:lpstr>
      <vt:lpstr>OBIM NAKNADE</vt:lpstr>
      <vt:lpstr>OBIM NAKNADE</vt:lpstr>
      <vt:lpstr>OBIM NAKNADE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UGOVORNA ODGOVORNOST ZA ŠTETU</dc:title>
  <dc:creator>Selvo</dc:creator>
  <cp:lastModifiedBy>Microsoft Office User</cp:lastModifiedBy>
  <cp:revision>21</cp:revision>
  <dcterms:created xsi:type="dcterms:W3CDTF">2015-04-18T16:57:25Z</dcterms:created>
  <dcterms:modified xsi:type="dcterms:W3CDTF">2020-03-31T09:14:03Z</dcterms:modified>
</cp:coreProperties>
</file>