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4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B04D-F45E-4C90-A653-B0A861C6017E}" type="datetimeFigureOut">
              <a:rPr lang="bs-Latn-BA" smtClean="0"/>
              <a:t>06.06.2020.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6F9A-D269-48A7-87FE-3E48E8D1A737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32650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B04D-F45E-4C90-A653-B0A861C6017E}" type="datetimeFigureOut">
              <a:rPr lang="bs-Latn-BA" smtClean="0"/>
              <a:t>06.06.2020.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6F9A-D269-48A7-87FE-3E48E8D1A737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42349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B04D-F45E-4C90-A653-B0A861C6017E}" type="datetimeFigureOut">
              <a:rPr lang="bs-Latn-BA" smtClean="0"/>
              <a:t>06.06.2020.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6F9A-D269-48A7-87FE-3E48E8D1A737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7032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B04D-F45E-4C90-A653-B0A861C6017E}" type="datetimeFigureOut">
              <a:rPr lang="bs-Latn-BA" smtClean="0"/>
              <a:t>06.06.2020.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6F9A-D269-48A7-87FE-3E48E8D1A737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09365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B04D-F45E-4C90-A653-B0A861C6017E}" type="datetimeFigureOut">
              <a:rPr lang="bs-Latn-BA" smtClean="0"/>
              <a:t>06.06.2020.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6F9A-D269-48A7-87FE-3E48E8D1A737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2385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B04D-F45E-4C90-A653-B0A861C6017E}" type="datetimeFigureOut">
              <a:rPr lang="bs-Latn-BA" smtClean="0"/>
              <a:t>06.06.2020.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6F9A-D269-48A7-87FE-3E48E8D1A737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13152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B04D-F45E-4C90-A653-B0A861C6017E}" type="datetimeFigureOut">
              <a:rPr lang="bs-Latn-BA" smtClean="0"/>
              <a:t>06.06.2020.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6F9A-D269-48A7-87FE-3E48E8D1A737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717431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B04D-F45E-4C90-A653-B0A861C6017E}" type="datetimeFigureOut">
              <a:rPr lang="bs-Latn-BA" smtClean="0"/>
              <a:t>06.06.2020.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6F9A-D269-48A7-87FE-3E48E8D1A737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02603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B04D-F45E-4C90-A653-B0A861C6017E}" type="datetimeFigureOut">
              <a:rPr lang="bs-Latn-BA" smtClean="0"/>
              <a:t>06.06.2020.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6F9A-D269-48A7-87FE-3E48E8D1A737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35096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B04D-F45E-4C90-A653-B0A861C6017E}" type="datetimeFigureOut">
              <a:rPr lang="bs-Latn-BA" smtClean="0"/>
              <a:t>06.06.2020.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6F9A-D269-48A7-87FE-3E48E8D1A737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99616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B04D-F45E-4C90-A653-B0A861C6017E}" type="datetimeFigureOut">
              <a:rPr lang="bs-Latn-BA" smtClean="0"/>
              <a:t>06.06.2020.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6F9A-D269-48A7-87FE-3E48E8D1A737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7073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EB04D-F45E-4C90-A653-B0A861C6017E}" type="datetimeFigureOut">
              <a:rPr lang="bs-Latn-BA" smtClean="0"/>
              <a:t>06.06.2020.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B6F9A-D269-48A7-87FE-3E48E8D1A737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30593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Posebi postupci prema zakonima o krivičnom postupku u BiH 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/>
              <a:t>Datum </a:t>
            </a:r>
            <a:r>
              <a:rPr lang="bs-Latn-BA" dirty="0" err="1"/>
              <a:t>on-line</a:t>
            </a:r>
            <a:r>
              <a:rPr lang="bs-Latn-BA" dirty="0"/>
              <a:t> nastave: 5. 6. 20.</a:t>
            </a:r>
          </a:p>
        </p:txBody>
      </p:sp>
    </p:spTree>
    <p:extLst>
      <p:ext uri="{BB962C8B-B14F-4D97-AF65-F5344CB8AC3E}">
        <p14:creationId xmlns:p14="http://schemas.microsoft.com/office/powerpoint/2010/main" val="3961597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Posebne odredbe o izricanju sudske opomene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Kontrolna pitanja: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s-Latn-BA" dirty="0"/>
              <a:t>Za koja se krivična djela izriče?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HR" b="1" dirty="0"/>
              <a:t>Specifičnosti odluke o izricanju sudske opomene?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HR" dirty="0"/>
              <a:t>Žalbeni postupak?</a:t>
            </a:r>
            <a:endParaRPr lang="bs-Latn-BA" dirty="0"/>
          </a:p>
          <a:p>
            <a:pPr>
              <a:buFont typeface="Wingdings" panose="05000000000000000000" pitchFamily="2" charset="2"/>
              <a:buChar char="v"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390403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Odgovornost pravnih osoba za krivična djela</a:t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Kontrolna pitanja:</a:t>
            </a:r>
          </a:p>
          <a:p>
            <a:endParaRPr lang="bs-Latn-BA" dirty="0"/>
          </a:p>
          <a:p>
            <a:pPr marL="0" indent="0">
              <a:buNone/>
            </a:pPr>
            <a:r>
              <a:rPr lang="hr-HR" b="1" dirty="0"/>
              <a:t>Specifičnosti postupka protiv pravnih osoba </a:t>
            </a:r>
            <a:r>
              <a:rPr lang="hr-HR" dirty="0"/>
              <a:t>(Pravna osoba kao subjekt krivičnog prava) </a:t>
            </a:r>
            <a:endParaRPr lang="bs-Latn-BA" dirty="0"/>
          </a:p>
          <a:p>
            <a:pPr marL="0" indent="0">
              <a:buNone/>
            </a:pPr>
            <a:endParaRPr lang="hr-HR" b="1" dirty="0"/>
          </a:p>
          <a:p>
            <a:pPr marL="0" indent="0">
              <a:buNone/>
            </a:pPr>
            <a:r>
              <a:rPr lang="hr-HR" b="1" dirty="0"/>
              <a:t>Tok postupka protiv pravnih osoba prema procesnom pravu u BiH</a:t>
            </a:r>
            <a:endParaRPr lang="bs-Latn-BA" dirty="0"/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05972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Oduzimanje imovinske koristi pribavljene </a:t>
            </a:r>
            <a:br>
              <a:rPr lang="hr-HR" b="1" dirty="0"/>
            </a:br>
            <a:r>
              <a:rPr lang="hr-HR" b="1" dirty="0"/>
              <a:t>	krivičnim djelom</a:t>
            </a:r>
            <a:endParaRPr lang="bs-Latn-BA" dirty="0"/>
          </a:p>
          <a:p>
            <a:r>
              <a:rPr lang="bs-Latn-BA" dirty="0"/>
              <a:t>Specifičnosti postupka, utvrđivanje po službenoj dužnosti, </a:t>
            </a:r>
            <a:r>
              <a:rPr lang="bs-Latn-BA" dirty="0" err="1"/>
              <a:t>pravana</a:t>
            </a:r>
            <a:r>
              <a:rPr lang="bs-Latn-BA" dirty="0"/>
              <a:t> osoba, odvojeno zakonodavstvo</a:t>
            </a:r>
          </a:p>
        </p:txBody>
      </p:sp>
    </p:spTree>
    <p:extLst>
      <p:ext uri="{BB962C8B-B14F-4D97-AF65-F5344CB8AC3E}">
        <p14:creationId xmlns:p14="http://schemas.microsoft.com/office/powerpoint/2010/main" val="1814977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Prekid postupka u slučaju nastupanja duševne bolesti</a:t>
            </a:r>
            <a:endParaRPr lang="bs-Latn-BA" dirty="0"/>
          </a:p>
          <a:p>
            <a:pPr marL="0" indent="0">
              <a:buNone/>
            </a:pPr>
            <a:r>
              <a:rPr lang="bs-Latn-BA" dirty="0"/>
              <a:t>Osnovne specifičnosti (vrsta odluke i zakonski uslovi)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b="1" dirty="0"/>
              <a:t>Postupak u slučaju neuračunljivosti </a:t>
            </a:r>
            <a:r>
              <a:rPr lang="hr-HR" dirty="0"/>
              <a:t>– specifičnosti postupka, vrste sudskioh odluka, privremeni prislni smještaj, razlike u procesnom pravu u BiH!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/>
              <a:t>Vezano za prethodni postupak, odluke Ustavnog suda BiH dovesti u vezi sa praksom Evropskog suda za ljudska prava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267358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Donošenje odluke o brisanju osude, prestanku </a:t>
            </a:r>
            <a:br>
              <a:rPr lang="hr-HR" b="1" dirty="0"/>
            </a:br>
            <a:r>
              <a:rPr lang="hr-HR" b="1" dirty="0"/>
              <a:t>	mjera bezbjednosti i pravnih posljedica osude</a:t>
            </a:r>
            <a:endParaRPr lang="bs-Latn-BA" b="1" dirty="0"/>
          </a:p>
          <a:p>
            <a:r>
              <a:rPr lang="bs-Latn-BA" dirty="0"/>
              <a:t>Specifičnosti pravnih posljedica osude.</a:t>
            </a:r>
          </a:p>
          <a:p>
            <a:r>
              <a:rPr lang="bs-Latn-BA" dirty="0"/>
              <a:t>Kaznena evidencija</a:t>
            </a:r>
          </a:p>
        </p:txBody>
      </p:sp>
    </p:spTree>
    <p:extLst>
      <p:ext uri="{BB962C8B-B14F-4D97-AF65-F5344CB8AC3E}">
        <p14:creationId xmlns:p14="http://schemas.microsoft.com/office/powerpoint/2010/main" val="2187732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Postupak za naknadu štete, rehabilitaciju i ostvarivanje drugih prava osoba neopravdano osuđenih i neosnovano lišenih slobode</a:t>
            </a:r>
            <a:endParaRPr lang="bs-Latn-BA" b="1" dirty="0"/>
          </a:p>
          <a:p>
            <a:r>
              <a:rPr lang="bs-Latn-BA" dirty="0"/>
              <a:t>Osnovne specifičnosti ovog prava</a:t>
            </a:r>
          </a:p>
          <a:p>
            <a:r>
              <a:rPr lang="bs-Latn-BA" dirty="0"/>
              <a:t>Pretpostavke za njegovo ostvarivanje</a:t>
            </a:r>
          </a:p>
          <a:p>
            <a:r>
              <a:rPr lang="bs-Latn-BA" dirty="0"/>
              <a:t>Subjekti ovog prava</a:t>
            </a:r>
          </a:p>
          <a:p>
            <a:r>
              <a:rPr lang="bs-Latn-BA" dirty="0"/>
              <a:t>Rehabilitacija</a:t>
            </a:r>
          </a:p>
        </p:txBody>
      </p:sp>
    </p:spTree>
    <p:extLst>
      <p:ext uri="{BB962C8B-B14F-4D97-AF65-F5344CB8AC3E}">
        <p14:creationId xmlns:p14="http://schemas.microsoft.com/office/powerpoint/2010/main" val="2328439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Potjernica i objava</a:t>
            </a:r>
          </a:p>
          <a:p>
            <a:r>
              <a:rPr lang="bs-Latn-BA" dirty="0"/>
              <a:t>Nadležni subjekti izdavanja</a:t>
            </a:r>
          </a:p>
        </p:txBody>
      </p:sp>
    </p:spTree>
    <p:extLst>
      <p:ext uri="{BB962C8B-B14F-4D97-AF65-F5344CB8AC3E}">
        <p14:creationId xmlns:p14="http://schemas.microsoft.com/office/powerpoint/2010/main" val="1707610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214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Posebi postupci prema zakonima o krivičnom postupku u BiH </vt:lpstr>
      <vt:lpstr>Posebne odredbe o izricanju sudske opomene</vt:lpstr>
      <vt:lpstr>Odgovornost pravnih osoba za krivična djela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Posebi postupci prema zakonima o krivičnom postupku u BiH</dc:title>
  <dc:creator>H</dc:creator>
  <cp:lastModifiedBy>Ena Gotovuša</cp:lastModifiedBy>
  <cp:revision>7</cp:revision>
  <dcterms:created xsi:type="dcterms:W3CDTF">2020-06-06T12:13:51Z</dcterms:created>
  <dcterms:modified xsi:type="dcterms:W3CDTF">2020-06-06T13:48:37Z</dcterms:modified>
</cp:coreProperties>
</file>