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82" r:id="rId5"/>
    <p:sldId id="292" r:id="rId6"/>
    <p:sldId id="297" r:id="rId7"/>
    <p:sldId id="299" r:id="rId8"/>
    <p:sldId id="300" r:id="rId9"/>
    <p:sldId id="301" r:id="rId10"/>
    <p:sldId id="302" r:id="rId11"/>
    <p:sldId id="303" r:id="rId12"/>
    <p:sldId id="283" r:id="rId13"/>
    <p:sldId id="298" r:id="rId14"/>
    <p:sldId id="304" r:id="rId15"/>
    <p:sldId id="305" r:id="rId16"/>
    <p:sldId id="296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322" r:id="rId33"/>
    <p:sldId id="3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74" autoAdjust="0"/>
  </p:normalViewPr>
  <p:slideViewPr>
    <p:cSldViewPr snapToGrid="0">
      <p:cViewPr varScale="1">
        <p:scale>
          <a:sx n="44" d="100"/>
          <a:sy n="44" d="100"/>
        </p:scale>
        <p:origin x="1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3C57B-1B35-4EF8-BF2B-F653F5B571DF}" type="doc">
      <dgm:prSet loTypeId="urn:microsoft.com/office/officeart/2005/8/layout/b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0D67B9D-1F30-4142-A752-1A38FFC692C3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Elementi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9C1B5-39D7-449D-AFE8-FDEF522B572F}" type="parTrans" cxnId="{DAAC40A0-EEB9-4FC3-ADA5-C674768565CA}">
      <dgm:prSet/>
      <dgm:spPr/>
      <dgm:t>
        <a:bodyPr/>
        <a:lstStyle/>
        <a:p>
          <a:endParaRPr lang="en-US"/>
        </a:p>
      </dgm:t>
    </dgm:pt>
    <dgm:pt modelId="{E501AF77-7EE6-48FB-AC86-B1321864AB18}" type="sibTrans" cxnId="{DAAC40A0-EEB9-4FC3-ADA5-C674768565CA}">
      <dgm:prSet/>
      <dgm:spPr/>
      <dgm:t>
        <a:bodyPr/>
        <a:lstStyle/>
        <a:p>
          <a:endParaRPr lang="en-US"/>
        </a:p>
      </dgm:t>
    </dgm:pt>
    <dgm:pt modelId="{FB57E137-7908-4995-AF7B-E1531442AF72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Provedivost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8F74E-8F77-42B1-9232-E35F2436124F}" type="parTrans" cxnId="{2AF67327-80CE-4659-A7EC-E1C443E85A55}">
      <dgm:prSet/>
      <dgm:spPr/>
      <dgm:t>
        <a:bodyPr/>
        <a:lstStyle/>
        <a:p>
          <a:endParaRPr lang="en-US"/>
        </a:p>
      </dgm:t>
    </dgm:pt>
    <dgm:pt modelId="{A2662ED0-861B-49FD-89FA-825871D04865}" type="sibTrans" cxnId="{2AF67327-80CE-4659-A7EC-E1C443E85A55}">
      <dgm:prSet/>
      <dgm:spPr/>
      <dgm:t>
        <a:bodyPr/>
        <a:lstStyle/>
        <a:p>
          <a:endParaRPr lang="en-US"/>
        </a:p>
      </dgm:t>
    </dgm:pt>
    <dgm:pt modelId="{161ACDA8-29BF-409E-9E55-B2AEEFD91544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Obavezujuća priroda i oblik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F4F46-EDDD-4483-86AA-D130BE1AD681}" type="parTrans" cxnId="{DED94EED-B4A6-4200-A713-17C143C74414}">
      <dgm:prSet/>
      <dgm:spPr/>
      <dgm:t>
        <a:bodyPr/>
        <a:lstStyle/>
        <a:p>
          <a:endParaRPr lang="en-US"/>
        </a:p>
      </dgm:t>
    </dgm:pt>
    <dgm:pt modelId="{637A501B-5AB7-4F04-8772-6EBF076E65D0}" type="sibTrans" cxnId="{DED94EED-B4A6-4200-A713-17C143C74414}">
      <dgm:prSet/>
      <dgm:spPr/>
      <dgm:t>
        <a:bodyPr/>
        <a:lstStyle/>
        <a:p>
          <a:endParaRPr lang="en-US"/>
        </a:p>
      </dgm:t>
    </dgm:pt>
    <dgm:pt modelId="{D2271A3E-5934-4C6E-963D-86A9AB6F5033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uvijek obavezujuća za stranke sporazuma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E5788-5814-449E-8FCC-D0123D31D051}" type="parTrans" cxnId="{CBB0B4FB-D764-4CB4-BACE-439499BD4ABB}">
      <dgm:prSet/>
      <dgm:spPr/>
      <dgm:t>
        <a:bodyPr/>
        <a:lstStyle/>
        <a:p>
          <a:endParaRPr lang="en-US"/>
        </a:p>
      </dgm:t>
    </dgm:pt>
    <dgm:pt modelId="{A5BD65E7-DF58-4B04-991B-D1ED7A6D23E4}" type="sibTrans" cxnId="{CBB0B4FB-D764-4CB4-BACE-439499BD4ABB}">
      <dgm:prSet/>
      <dgm:spPr/>
      <dgm:t>
        <a:bodyPr/>
        <a:lstStyle/>
        <a:p>
          <a:endParaRPr lang="en-US"/>
        </a:p>
      </dgm:t>
    </dgm:pt>
    <dgm:pt modelId="{DB9FA112-1387-48A2-94A8-A89E5D6B9688}">
      <dgm:prSet phldrT="[Text]" custT="1"/>
      <dgm:spPr/>
      <dgm:t>
        <a:bodyPr tIns="548640" bIns="91440"/>
        <a:lstStyle/>
        <a:p>
          <a:pPr algn="l"/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dokument u kojem su se 2 strane dogovorile da rade zajedno u cilju ostvarivanja zajedničkog cilja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00625-3B5B-47D3-B94C-D05FD71E34EF}" type="parTrans" cxnId="{9193BB09-5829-4EC1-BD07-3131CF01BABE}">
      <dgm:prSet/>
      <dgm:spPr/>
      <dgm:t>
        <a:bodyPr/>
        <a:lstStyle/>
        <a:p>
          <a:endParaRPr lang="en-US"/>
        </a:p>
      </dgm:t>
    </dgm:pt>
    <dgm:pt modelId="{DBD1E36E-1724-4DDD-9E35-C0F521A83ACC}" type="sibTrans" cxnId="{9193BB09-5829-4EC1-BD07-3131CF01BABE}">
      <dgm:prSet/>
      <dgm:spPr/>
      <dgm:t>
        <a:bodyPr/>
        <a:lstStyle/>
        <a:p>
          <a:endParaRPr lang="en-US"/>
        </a:p>
      </dgm:t>
    </dgm:pt>
    <dgm:pt modelId="{8FF818FC-1D25-41F8-A076-327B015D01FD}">
      <dgm:prSet phldrT="[Text]" custT="1"/>
      <dgm:spPr/>
      <dgm:t>
        <a:bodyPr tIns="548640" bIns="91440"/>
        <a:lstStyle/>
        <a:p>
          <a:r>
            <a:rPr lang="bs-Latn-B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ponuda, prihvatanje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BF5FC-06B9-47D3-B2A5-D0E510F7303B}" type="parTrans" cxnId="{12EEDFA2-FA07-440E-A8A4-EE178F15A227}">
      <dgm:prSet/>
      <dgm:spPr/>
      <dgm:t>
        <a:bodyPr/>
        <a:lstStyle/>
        <a:p>
          <a:endParaRPr lang="en-US"/>
        </a:p>
      </dgm:t>
    </dgm:pt>
    <dgm:pt modelId="{3D4ADEA7-70C4-4B2D-A0B6-09300C4C5F43}" type="sibTrans" cxnId="{12EEDFA2-FA07-440E-A8A4-EE178F15A227}">
      <dgm:prSet/>
      <dgm:spPr/>
      <dgm:t>
        <a:bodyPr/>
        <a:lstStyle/>
        <a:p>
          <a:endParaRPr lang="en-US"/>
        </a:p>
      </dgm:t>
    </dgm:pt>
    <dgm:pt modelId="{0805CC4F-9FC4-4EBD-9D84-4EF1788337C1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 na sudu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02702-5462-4D18-952E-35F4DC59FF89}" type="parTrans" cxnId="{817E0523-CD67-42E2-92CD-4DEEAD1BB961}">
      <dgm:prSet/>
      <dgm:spPr/>
      <dgm:t>
        <a:bodyPr/>
        <a:lstStyle/>
        <a:p>
          <a:endParaRPr lang="en-US"/>
        </a:p>
      </dgm:t>
    </dgm:pt>
    <dgm:pt modelId="{DDCA9F23-C4A7-42AA-A12F-166A2AB85FF6}" type="sibTrans" cxnId="{817E0523-CD67-42E2-92CD-4DEEAD1BB961}">
      <dgm:prSet/>
      <dgm:spPr/>
      <dgm:t>
        <a:bodyPr/>
        <a:lstStyle/>
        <a:p>
          <a:endParaRPr lang="en-US"/>
        </a:p>
      </dgm:t>
    </dgm:pt>
    <dgm:pt modelId="{92CEFF62-C798-46D9-96FD-EECD63BF1EAF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Značenje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02E46-B68A-420B-A1BA-30F2229C0C58}" type="sibTrans" cxnId="{FA4F92B9-90C4-4E4D-ADED-F487DC6C6745}">
      <dgm:prSet/>
      <dgm:spPr/>
      <dgm:t>
        <a:bodyPr/>
        <a:lstStyle/>
        <a:p>
          <a:endParaRPr lang="en-US"/>
        </a:p>
      </dgm:t>
    </dgm:pt>
    <dgm:pt modelId="{29F74064-F2C6-4035-AFD9-F77B5B4B0152}" type="parTrans" cxnId="{FA4F92B9-90C4-4E4D-ADED-F487DC6C6745}">
      <dgm:prSet/>
      <dgm:spPr/>
      <dgm:t>
        <a:bodyPr/>
        <a:lstStyle/>
        <a:p>
          <a:endParaRPr lang="en-US"/>
        </a:p>
      </dgm:t>
    </dgm:pt>
    <dgm:pt modelId="{B1B50AED-6DE5-40F7-B2E4-5FBE69852C60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usmeni/pismeni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FE0F4-F63F-4877-86D7-05222F5FC4BD}" type="parTrans" cxnId="{E2793059-DBBD-41B3-83D2-3141351255D9}">
      <dgm:prSet/>
      <dgm:spPr/>
      <dgm:t>
        <a:bodyPr/>
        <a:lstStyle/>
        <a:p>
          <a:endParaRPr lang="en-US"/>
        </a:p>
      </dgm:t>
    </dgm:pt>
    <dgm:pt modelId="{3377570B-BEE4-43C8-BA4A-17DD5D063573}" type="sibTrans" cxnId="{E2793059-DBBD-41B3-83D2-3141351255D9}">
      <dgm:prSet/>
      <dgm:spPr/>
      <dgm:t>
        <a:bodyPr/>
        <a:lstStyle/>
        <a:p>
          <a:endParaRPr lang="en-US"/>
        </a:p>
      </dgm:t>
    </dgm:pt>
    <dgm:pt modelId="{E117CE8A-BC78-4CAA-BBB1-A8672AB4C624}" type="pres">
      <dgm:prSet presAssocID="{4193C57B-1B35-4EF8-BF2B-F653F5B571DF}" presName="diagram" presStyleCnt="0">
        <dgm:presLayoutVars>
          <dgm:dir/>
          <dgm:animLvl val="lvl"/>
          <dgm:resizeHandles val="exact"/>
        </dgm:presLayoutVars>
      </dgm:prSet>
      <dgm:spPr/>
    </dgm:pt>
    <dgm:pt modelId="{E2AEA83A-BA90-46B5-BED8-9A63B796EA66}" type="pres">
      <dgm:prSet presAssocID="{92CEFF62-C798-46D9-96FD-EECD63BF1EAF}" presName="compNode" presStyleCnt="0"/>
      <dgm:spPr/>
    </dgm:pt>
    <dgm:pt modelId="{415FC3D4-0D55-42C2-BEF0-BD8A71DE0879}" type="pres">
      <dgm:prSet presAssocID="{92CEFF62-C798-46D9-96FD-EECD63BF1EAF}" presName="childRect" presStyleLbl="bgAcc1" presStyleIdx="0" presStyleCnt="4">
        <dgm:presLayoutVars>
          <dgm:bulletEnabled val="1"/>
        </dgm:presLayoutVars>
      </dgm:prSet>
      <dgm:spPr/>
    </dgm:pt>
    <dgm:pt modelId="{7F96AD60-31F3-4D5C-96D7-6D2DCE16FC58}" type="pres">
      <dgm:prSet presAssocID="{92CEFF62-C798-46D9-96FD-EECD63BF1EA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25BCBC-FCD0-4DE9-9B94-33D9C24635C6}" type="pres">
      <dgm:prSet presAssocID="{92CEFF62-C798-46D9-96FD-EECD63BF1EAF}" presName="parentRect" presStyleLbl="alignNode1" presStyleIdx="0" presStyleCnt="4"/>
      <dgm:spPr/>
    </dgm:pt>
    <dgm:pt modelId="{E6922149-27D0-4B41-B380-CE4FD2DDFB0F}" type="pres">
      <dgm:prSet presAssocID="{92CEFF62-C798-46D9-96FD-EECD63BF1EAF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E7F099DF-DD63-4C42-B999-245136398DA3}" type="pres">
      <dgm:prSet presAssocID="{00702E46-B68A-420B-A1BA-30F2229C0C58}" presName="sibTrans" presStyleLbl="sibTrans2D1" presStyleIdx="0" presStyleCnt="0"/>
      <dgm:spPr/>
    </dgm:pt>
    <dgm:pt modelId="{9D66FFA0-DA4D-48E9-926A-B64DC2D4128E}" type="pres">
      <dgm:prSet presAssocID="{C0D67B9D-1F30-4142-A752-1A38FFC692C3}" presName="compNode" presStyleCnt="0"/>
      <dgm:spPr/>
    </dgm:pt>
    <dgm:pt modelId="{BE4DAA99-4E3E-485C-A85B-F7E9C3D2A3D2}" type="pres">
      <dgm:prSet presAssocID="{C0D67B9D-1F30-4142-A752-1A38FFC692C3}" presName="childRect" presStyleLbl="bgAcc1" presStyleIdx="1" presStyleCnt="4">
        <dgm:presLayoutVars>
          <dgm:bulletEnabled val="1"/>
        </dgm:presLayoutVars>
      </dgm:prSet>
      <dgm:spPr/>
    </dgm:pt>
    <dgm:pt modelId="{558952F7-403B-4972-915E-17A437F3D8AA}" type="pres">
      <dgm:prSet presAssocID="{C0D67B9D-1F30-4142-A752-1A38FFC692C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89DEA6-7E4F-4BC0-BC4A-BCA8E9800708}" type="pres">
      <dgm:prSet presAssocID="{C0D67B9D-1F30-4142-A752-1A38FFC692C3}" presName="parentRect" presStyleLbl="alignNode1" presStyleIdx="1" presStyleCnt="4"/>
      <dgm:spPr/>
    </dgm:pt>
    <dgm:pt modelId="{4B92894E-B75B-44E9-8ACE-E6136E091B54}" type="pres">
      <dgm:prSet presAssocID="{C0D67B9D-1F30-4142-A752-1A38FFC692C3}" presName="adorn" presStyleLbl="fgAccFollow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0BAC265-27B1-4C24-A284-DDDE9204E38F}" type="pres">
      <dgm:prSet presAssocID="{E501AF77-7EE6-48FB-AC86-B1321864AB18}" presName="sibTrans" presStyleLbl="sibTrans2D1" presStyleIdx="0" presStyleCnt="0"/>
      <dgm:spPr/>
    </dgm:pt>
    <dgm:pt modelId="{C34E0AAE-03EB-4C66-8C15-46E0B7DF51FF}" type="pres">
      <dgm:prSet presAssocID="{FB57E137-7908-4995-AF7B-E1531442AF72}" presName="compNode" presStyleCnt="0"/>
      <dgm:spPr/>
    </dgm:pt>
    <dgm:pt modelId="{A8B0E051-61B1-44F8-8831-3154E5AF433A}" type="pres">
      <dgm:prSet presAssocID="{FB57E137-7908-4995-AF7B-E1531442AF72}" presName="childRect" presStyleLbl="bgAcc1" presStyleIdx="2" presStyleCnt="4">
        <dgm:presLayoutVars>
          <dgm:bulletEnabled val="1"/>
        </dgm:presLayoutVars>
      </dgm:prSet>
      <dgm:spPr/>
    </dgm:pt>
    <dgm:pt modelId="{E8DD168B-88FB-4BB6-A555-C7FF2F20266A}" type="pres">
      <dgm:prSet presAssocID="{FB57E137-7908-4995-AF7B-E1531442AF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B601447-663D-47C7-A60D-4AE406DF88C8}" type="pres">
      <dgm:prSet presAssocID="{FB57E137-7908-4995-AF7B-E1531442AF72}" presName="parentRect" presStyleLbl="alignNode1" presStyleIdx="2" presStyleCnt="4"/>
      <dgm:spPr/>
    </dgm:pt>
    <dgm:pt modelId="{8B4133DB-A88D-40BC-9D44-F355F50E31C8}" type="pres">
      <dgm:prSet presAssocID="{FB57E137-7908-4995-AF7B-E1531442AF72}" presName="adorn" presStyleLbl="fgAccFollow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4C09729-9D3B-43E3-9CC8-FD2FE3671B54}" type="pres">
      <dgm:prSet presAssocID="{A2662ED0-861B-49FD-89FA-825871D04865}" presName="sibTrans" presStyleLbl="sibTrans2D1" presStyleIdx="0" presStyleCnt="0"/>
      <dgm:spPr/>
    </dgm:pt>
    <dgm:pt modelId="{527BA131-F43C-4597-B226-58FC7F678365}" type="pres">
      <dgm:prSet presAssocID="{161ACDA8-29BF-409E-9E55-B2AEEFD91544}" presName="compNode" presStyleCnt="0"/>
      <dgm:spPr/>
    </dgm:pt>
    <dgm:pt modelId="{2CB73A9F-2A6E-46E5-A195-7852532861E8}" type="pres">
      <dgm:prSet presAssocID="{161ACDA8-29BF-409E-9E55-B2AEEFD91544}" presName="childRect" presStyleLbl="bgAcc1" presStyleIdx="3" presStyleCnt="4">
        <dgm:presLayoutVars>
          <dgm:bulletEnabled val="1"/>
        </dgm:presLayoutVars>
      </dgm:prSet>
      <dgm:spPr/>
    </dgm:pt>
    <dgm:pt modelId="{56AE05CA-E9AE-456E-A6EC-28E1F6E1822F}" type="pres">
      <dgm:prSet presAssocID="{161ACDA8-29BF-409E-9E55-B2AEEFD915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E83891-2536-4AC3-A341-6EDB63B998BF}" type="pres">
      <dgm:prSet presAssocID="{161ACDA8-29BF-409E-9E55-B2AEEFD91544}" presName="parentRect" presStyleLbl="alignNode1" presStyleIdx="3" presStyleCnt="4"/>
      <dgm:spPr/>
    </dgm:pt>
    <dgm:pt modelId="{A61417C7-1C0E-4FF3-B08C-8F2BB4F59A0D}" type="pres">
      <dgm:prSet presAssocID="{161ACDA8-29BF-409E-9E55-B2AEEFD91544}" presName="adorn" presStyleLbl="fgAccFollow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9193BB09-5829-4EC1-BD07-3131CF01BABE}" srcId="{92CEFF62-C798-46D9-96FD-EECD63BF1EAF}" destId="{DB9FA112-1387-48A2-94A8-A89E5D6B9688}" srcOrd="0" destOrd="0" parTransId="{8B400625-3B5B-47D3-B94C-D05FD71E34EF}" sibTransId="{DBD1E36E-1724-4DDD-9E35-C0F521A83ACC}"/>
    <dgm:cxn modelId="{9303A415-DAAA-4628-82D1-879C18678EF4}" type="presOf" srcId="{0805CC4F-9FC4-4EBD-9D84-4EF1788337C1}" destId="{A8B0E051-61B1-44F8-8831-3154E5AF433A}" srcOrd="0" destOrd="0" presId="urn:microsoft.com/office/officeart/2005/8/layout/bList2"/>
    <dgm:cxn modelId="{D980EE1A-B606-4781-BE1D-9FE51FFB382E}" type="presOf" srcId="{C0D67B9D-1F30-4142-A752-1A38FFC692C3}" destId="{FA89DEA6-7E4F-4BC0-BC4A-BCA8E9800708}" srcOrd="1" destOrd="0" presId="urn:microsoft.com/office/officeart/2005/8/layout/bList2"/>
    <dgm:cxn modelId="{D028DA21-0CFF-4488-A832-BFEE5E5497E1}" type="presOf" srcId="{92CEFF62-C798-46D9-96FD-EECD63BF1EAF}" destId="{8225BCBC-FCD0-4DE9-9B94-33D9C24635C6}" srcOrd="1" destOrd="0" presId="urn:microsoft.com/office/officeart/2005/8/layout/bList2"/>
    <dgm:cxn modelId="{817E0523-CD67-42E2-92CD-4DEEAD1BB961}" srcId="{FB57E137-7908-4995-AF7B-E1531442AF72}" destId="{0805CC4F-9FC4-4EBD-9D84-4EF1788337C1}" srcOrd="0" destOrd="0" parTransId="{E4902702-5462-4D18-952E-35F4DC59FF89}" sibTransId="{DDCA9F23-C4A7-42AA-A12F-166A2AB85FF6}"/>
    <dgm:cxn modelId="{2AF67327-80CE-4659-A7EC-E1C443E85A55}" srcId="{4193C57B-1B35-4EF8-BF2B-F653F5B571DF}" destId="{FB57E137-7908-4995-AF7B-E1531442AF72}" srcOrd="2" destOrd="0" parTransId="{ADB8F74E-8F77-42B1-9232-E35F2436124F}" sibTransId="{A2662ED0-861B-49FD-89FA-825871D04865}"/>
    <dgm:cxn modelId="{0DD5345E-1AF3-4884-90B8-8C9160688AAD}" type="presOf" srcId="{4193C57B-1B35-4EF8-BF2B-F653F5B571DF}" destId="{E117CE8A-BC78-4CAA-BBB1-A8672AB4C624}" srcOrd="0" destOrd="0" presId="urn:microsoft.com/office/officeart/2005/8/layout/bList2"/>
    <dgm:cxn modelId="{C998C464-C297-4B5F-8054-83C60F1CD024}" type="presOf" srcId="{FB57E137-7908-4995-AF7B-E1531442AF72}" destId="{E8DD168B-88FB-4BB6-A555-C7FF2F20266A}" srcOrd="0" destOrd="0" presId="urn:microsoft.com/office/officeart/2005/8/layout/bList2"/>
    <dgm:cxn modelId="{64F5F766-5E09-461E-9916-92E23F396821}" type="presOf" srcId="{161ACDA8-29BF-409E-9E55-B2AEEFD91544}" destId="{56AE05CA-E9AE-456E-A6EC-28E1F6E1822F}" srcOrd="0" destOrd="0" presId="urn:microsoft.com/office/officeart/2005/8/layout/bList2"/>
    <dgm:cxn modelId="{75429B6C-4F44-4126-AE07-AB46E2358AA8}" type="presOf" srcId="{E501AF77-7EE6-48FB-AC86-B1321864AB18}" destId="{F0BAC265-27B1-4C24-A284-DDDE9204E38F}" srcOrd="0" destOrd="0" presId="urn:microsoft.com/office/officeart/2005/8/layout/bList2"/>
    <dgm:cxn modelId="{7345AC70-ADBD-4988-BFAC-7319C2C7C892}" type="presOf" srcId="{161ACDA8-29BF-409E-9E55-B2AEEFD91544}" destId="{41E83891-2536-4AC3-A341-6EDB63B998BF}" srcOrd="1" destOrd="0" presId="urn:microsoft.com/office/officeart/2005/8/layout/bList2"/>
    <dgm:cxn modelId="{D8470F59-8C6C-40BF-8E33-7B5E8957F8E3}" type="presOf" srcId="{92CEFF62-C798-46D9-96FD-EECD63BF1EAF}" destId="{7F96AD60-31F3-4D5C-96D7-6D2DCE16FC58}" srcOrd="0" destOrd="0" presId="urn:microsoft.com/office/officeart/2005/8/layout/bList2"/>
    <dgm:cxn modelId="{E2793059-DBBD-41B3-83D2-3141351255D9}" srcId="{161ACDA8-29BF-409E-9E55-B2AEEFD91544}" destId="{B1B50AED-6DE5-40F7-B2E4-5FBE69852C60}" srcOrd="1" destOrd="0" parTransId="{199FE0F4-F63F-4877-86D7-05222F5FC4BD}" sibTransId="{3377570B-BEE4-43C8-BA4A-17DD5D063573}"/>
    <dgm:cxn modelId="{29CAF882-298E-4573-B9AF-190E9C6414DC}" type="presOf" srcId="{A2662ED0-861B-49FD-89FA-825871D04865}" destId="{24C09729-9D3B-43E3-9CC8-FD2FE3671B54}" srcOrd="0" destOrd="0" presId="urn:microsoft.com/office/officeart/2005/8/layout/bList2"/>
    <dgm:cxn modelId="{93A6D294-19DF-4446-8CDD-5635DF3D0F5C}" type="presOf" srcId="{D2271A3E-5934-4C6E-963D-86A9AB6F5033}" destId="{2CB73A9F-2A6E-46E5-A195-7852532861E8}" srcOrd="0" destOrd="0" presId="urn:microsoft.com/office/officeart/2005/8/layout/bList2"/>
    <dgm:cxn modelId="{DAAC40A0-EEB9-4FC3-ADA5-C674768565CA}" srcId="{4193C57B-1B35-4EF8-BF2B-F653F5B571DF}" destId="{C0D67B9D-1F30-4142-A752-1A38FFC692C3}" srcOrd="1" destOrd="0" parTransId="{67F9C1B5-39D7-449D-AFE8-FDEF522B572F}" sibTransId="{E501AF77-7EE6-48FB-AC86-B1321864AB18}"/>
    <dgm:cxn modelId="{12EEDFA2-FA07-440E-A8A4-EE178F15A227}" srcId="{C0D67B9D-1F30-4142-A752-1A38FFC692C3}" destId="{8FF818FC-1D25-41F8-A076-327B015D01FD}" srcOrd="0" destOrd="0" parTransId="{BCBBF5FC-06B9-47D3-B2A5-D0E510F7303B}" sibTransId="{3D4ADEA7-70C4-4B2D-A0B6-09300C4C5F43}"/>
    <dgm:cxn modelId="{0978C3B7-BFFE-4AAA-8209-B20C5F8BF5B8}" type="presOf" srcId="{B1B50AED-6DE5-40F7-B2E4-5FBE69852C60}" destId="{2CB73A9F-2A6E-46E5-A195-7852532861E8}" srcOrd="0" destOrd="1" presId="urn:microsoft.com/office/officeart/2005/8/layout/bList2"/>
    <dgm:cxn modelId="{B307D8B8-0ACC-41E2-B2D7-25FF632B7D0A}" type="presOf" srcId="{00702E46-B68A-420B-A1BA-30F2229C0C58}" destId="{E7F099DF-DD63-4C42-B999-245136398DA3}" srcOrd="0" destOrd="0" presId="urn:microsoft.com/office/officeart/2005/8/layout/bList2"/>
    <dgm:cxn modelId="{FA4F92B9-90C4-4E4D-ADED-F487DC6C6745}" srcId="{4193C57B-1B35-4EF8-BF2B-F653F5B571DF}" destId="{92CEFF62-C798-46D9-96FD-EECD63BF1EAF}" srcOrd="0" destOrd="0" parTransId="{29F74064-F2C6-4035-AFD9-F77B5B4B0152}" sibTransId="{00702E46-B68A-420B-A1BA-30F2229C0C58}"/>
    <dgm:cxn modelId="{3E549EC6-7F74-45F6-8773-91F40FAA70F2}" type="presOf" srcId="{FB57E137-7908-4995-AF7B-E1531442AF72}" destId="{FB601447-663D-47C7-A60D-4AE406DF88C8}" srcOrd="1" destOrd="0" presId="urn:microsoft.com/office/officeart/2005/8/layout/bList2"/>
    <dgm:cxn modelId="{42394BDC-6EDE-43DA-B08A-DB2201C9B62D}" type="presOf" srcId="{C0D67B9D-1F30-4142-A752-1A38FFC692C3}" destId="{558952F7-403B-4972-915E-17A437F3D8AA}" srcOrd="0" destOrd="0" presId="urn:microsoft.com/office/officeart/2005/8/layout/bList2"/>
    <dgm:cxn modelId="{C4D8E6E7-16F8-4DDC-BBD1-556F5B6FF97E}" type="presOf" srcId="{DB9FA112-1387-48A2-94A8-A89E5D6B9688}" destId="{415FC3D4-0D55-42C2-BEF0-BD8A71DE0879}" srcOrd="0" destOrd="0" presId="urn:microsoft.com/office/officeart/2005/8/layout/bList2"/>
    <dgm:cxn modelId="{DED94EED-B4A6-4200-A713-17C143C74414}" srcId="{4193C57B-1B35-4EF8-BF2B-F653F5B571DF}" destId="{161ACDA8-29BF-409E-9E55-B2AEEFD91544}" srcOrd="3" destOrd="0" parTransId="{D7EF4F46-EDDD-4483-86AA-D130BE1AD681}" sibTransId="{637A501B-5AB7-4F04-8772-6EBF076E65D0}"/>
    <dgm:cxn modelId="{A664C8F2-12EC-416D-AA1E-E7B72B99A0AC}" type="presOf" srcId="{8FF818FC-1D25-41F8-A076-327B015D01FD}" destId="{BE4DAA99-4E3E-485C-A85B-F7E9C3D2A3D2}" srcOrd="0" destOrd="0" presId="urn:microsoft.com/office/officeart/2005/8/layout/bList2"/>
    <dgm:cxn modelId="{CBB0B4FB-D764-4CB4-BACE-439499BD4ABB}" srcId="{161ACDA8-29BF-409E-9E55-B2AEEFD91544}" destId="{D2271A3E-5934-4C6E-963D-86A9AB6F5033}" srcOrd="0" destOrd="0" parTransId="{033E5788-5814-449E-8FCC-D0123D31D051}" sibTransId="{A5BD65E7-DF58-4B04-991B-D1ED7A6D23E4}"/>
    <dgm:cxn modelId="{115C24E9-DEA1-4BCD-95AA-F7A759923471}" type="presParOf" srcId="{E117CE8A-BC78-4CAA-BBB1-A8672AB4C624}" destId="{E2AEA83A-BA90-46B5-BED8-9A63B796EA66}" srcOrd="0" destOrd="0" presId="urn:microsoft.com/office/officeart/2005/8/layout/bList2"/>
    <dgm:cxn modelId="{D950E521-5BA4-43AD-90EF-235F887BEE8C}" type="presParOf" srcId="{E2AEA83A-BA90-46B5-BED8-9A63B796EA66}" destId="{415FC3D4-0D55-42C2-BEF0-BD8A71DE0879}" srcOrd="0" destOrd="0" presId="urn:microsoft.com/office/officeart/2005/8/layout/bList2"/>
    <dgm:cxn modelId="{EC3EBC74-79D8-418A-87C0-D63B79BC7400}" type="presParOf" srcId="{E2AEA83A-BA90-46B5-BED8-9A63B796EA66}" destId="{7F96AD60-31F3-4D5C-96D7-6D2DCE16FC58}" srcOrd="1" destOrd="0" presId="urn:microsoft.com/office/officeart/2005/8/layout/bList2"/>
    <dgm:cxn modelId="{A478506A-A86D-4F03-9105-AF55618829F9}" type="presParOf" srcId="{E2AEA83A-BA90-46B5-BED8-9A63B796EA66}" destId="{8225BCBC-FCD0-4DE9-9B94-33D9C24635C6}" srcOrd="2" destOrd="0" presId="urn:microsoft.com/office/officeart/2005/8/layout/bList2"/>
    <dgm:cxn modelId="{A2592166-4DD0-4768-9A64-8F28F514F7D1}" type="presParOf" srcId="{E2AEA83A-BA90-46B5-BED8-9A63B796EA66}" destId="{E6922149-27D0-4B41-B380-CE4FD2DDFB0F}" srcOrd="3" destOrd="0" presId="urn:microsoft.com/office/officeart/2005/8/layout/bList2"/>
    <dgm:cxn modelId="{18AC5A59-0BDC-4116-9421-09964ED6EFDE}" type="presParOf" srcId="{E117CE8A-BC78-4CAA-BBB1-A8672AB4C624}" destId="{E7F099DF-DD63-4C42-B999-245136398DA3}" srcOrd="1" destOrd="0" presId="urn:microsoft.com/office/officeart/2005/8/layout/bList2"/>
    <dgm:cxn modelId="{DED6B2F0-F332-437F-A76D-FC30F329E656}" type="presParOf" srcId="{E117CE8A-BC78-4CAA-BBB1-A8672AB4C624}" destId="{9D66FFA0-DA4D-48E9-926A-B64DC2D4128E}" srcOrd="2" destOrd="0" presId="urn:microsoft.com/office/officeart/2005/8/layout/bList2"/>
    <dgm:cxn modelId="{1AAAFC01-86B3-4A3D-80DB-0B5C57A736D5}" type="presParOf" srcId="{9D66FFA0-DA4D-48E9-926A-B64DC2D4128E}" destId="{BE4DAA99-4E3E-485C-A85B-F7E9C3D2A3D2}" srcOrd="0" destOrd="0" presId="urn:microsoft.com/office/officeart/2005/8/layout/bList2"/>
    <dgm:cxn modelId="{81E9DE52-D0B5-44EC-ABFF-AA352E2C64F5}" type="presParOf" srcId="{9D66FFA0-DA4D-48E9-926A-B64DC2D4128E}" destId="{558952F7-403B-4972-915E-17A437F3D8AA}" srcOrd="1" destOrd="0" presId="urn:microsoft.com/office/officeart/2005/8/layout/bList2"/>
    <dgm:cxn modelId="{C9E69F48-D733-47D1-A1F2-5D6CDD069552}" type="presParOf" srcId="{9D66FFA0-DA4D-48E9-926A-B64DC2D4128E}" destId="{FA89DEA6-7E4F-4BC0-BC4A-BCA8E9800708}" srcOrd="2" destOrd="0" presId="urn:microsoft.com/office/officeart/2005/8/layout/bList2"/>
    <dgm:cxn modelId="{A1C59995-ED6C-4ADE-AE68-A116922FFE90}" type="presParOf" srcId="{9D66FFA0-DA4D-48E9-926A-B64DC2D4128E}" destId="{4B92894E-B75B-44E9-8ACE-E6136E091B54}" srcOrd="3" destOrd="0" presId="urn:microsoft.com/office/officeart/2005/8/layout/bList2"/>
    <dgm:cxn modelId="{C0945D71-9F1D-41EE-89F7-CDFEEBB3D732}" type="presParOf" srcId="{E117CE8A-BC78-4CAA-BBB1-A8672AB4C624}" destId="{F0BAC265-27B1-4C24-A284-DDDE9204E38F}" srcOrd="3" destOrd="0" presId="urn:microsoft.com/office/officeart/2005/8/layout/bList2"/>
    <dgm:cxn modelId="{E6250481-E2E6-4B47-A45D-A0F96E21713D}" type="presParOf" srcId="{E117CE8A-BC78-4CAA-BBB1-A8672AB4C624}" destId="{C34E0AAE-03EB-4C66-8C15-46E0B7DF51FF}" srcOrd="4" destOrd="0" presId="urn:microsoft.com/office/officeart/2005/8/layout/bList2"/>
    <dgm:cxn modelId="{8F3C3FA3-F51A-4EBA-A4CF-23F43D34132D}" type="presParOf" srcId="{C34E0AAE-03EB-4C66-8C15-46E0B7DF51FF}" destId="{A8B0E051-61B1-44F8-8831-3154E5AF433A}" srcOrd="0" destOrd="0" presId="urn:microsoft.com/office/officeart/2005/8/layout/bList2"/>
    <dgm:cxn modelId="{22FE9A17-DA57-4435-A747-1C18625E0589}" type="presParOf" srcId="{C34E0AAE-03EB-4C66-8C15-46E0B7DF51FF}" destId="{E8DD168B-88FB-4BB6-A555-C7FF2F20266A}" srcOrd="1" destOrd="0" presId="urn:microsoft.com/office/officeart/2005/8/layout/bList2"/>
    <dgm:cxn modelId="{2B712DC7-6372-419F-8780-B70A5B4F4B1B}" type="presParOf" srcId="{C34E0AAE-03EB-4C66-8C15-46E0B7DF51FF}" destId="{FB601447-663D-47C7-A60D-4AE406DF88C8}" srcOrd="2" destOrd="0" presId="urn:microsoft.com/office/officeart/2005/8/layout/bList2"/>
    <dgm:cxn modelId="{0EAEF1FE-4F14-4C22-B2BD-803A3A7B531E}" type="presParOf" srcId="{C34E0AAE-03EB-4C66-8C15-46E0B7DF51FF}" destId="{8B4133DB-A88D-40BC-9D44-F355F50E31C8}" srcOrd="3" destOrd="0" presId="urn:microsoft.com/office/officeart/2005/8/layout/bList2"/>
    <dgm:cxn modelId="{B311B6F1-8EB0-471A-BB37-B66F545188B6}" type="presParOf" srcId="{E117CE8A-BC78-4CAA-BBB1-A8672AB4C624}" destId="{24C09729-9D3B-43E3-9CC8-FD2FE3671B54}" srcOrd="5" destOrd="0" presId="urn:microsoft.com/office/officeart/2005/8/layout/bList2"/>
    <dgm:cxn modelId="{11F6E351-1008-4699-819F-6F944A6D5DB2}" type="presParOf" srcId="{E117CE8A-BC78-4CAA-BBB1-A8672AB4C624}" destId="{527BA131-F43C-4597-B226-58FC7F678365}" srcOrd="6" destOrd="0" presId="urn:microsoft.com/office/officeart/2005/8/layout/bList2"/>
    <dgm:cxn modelId="{29F5620E-79E7-440C-8CC7-5B123CB9EFDE}" type="presParOf" srcId="{527BA131-F43C-4597-B226-58FC7F678365}" destId="{2CB73A9F-2A6E-46E5-A195-7852532861E8}" srcOrd="0" destOrd="0" presId="urn:microsoft.com/office/officeart/2005/8/layout/bList2"/>
    <dgm:cxn modelId="{E2C31D34-8E65-46FD-BCE4-9F39DF3D5CEE}" type="presParOf" srcId="{527BA131-F43C-4597-B226-58FC7F678365}" destId="{56AE05CA-E9AE-456E-A6EC-28E1F6E1822F}" srcOrd="1" destOrd="0" presId="urn:microsoft.com/office/officeart/2005/8/layout/bList2"/>
    <dgm:cxn modelId="{E9F253BB-577E-4F8F-BE41-4630138DA8EE}" type="presParOf" srcId="{527BA131-F43C-4597-B226-58FC7F678365}" destId="{41E83891-2536-4AC3-A341-6EDB63B998BF}" srcOrd="2" destOrd="0" presId="urn:microsoft.com/office/officeart/2005/8/layout/bList2"/>
    <dgm:cxn modelId="{F2045664-12E7-4548-BF7F-E8E4602FE8F0}" type="presParOf" srcId="{527BA131-F43C-4597-B226-58FC7F678365}" destId="{A61417C7-1C0E-4FF3-B08C-8F2BB4F59A0D}" srcOrd="3" destOrd="0" presId="urn:microsoft.com/office/officeart/2005/8/layout/bList2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3C57B-1B35-4EF8-BF2B-F653F5B571DF}" type="doc">
      <dgm:prSet loTypeId="urn:microsoft.com/office/officeart/2005/8/layout/b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0D67B9D-1F30-4142-A752-1A38FFC692C3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Elementi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9C1B5-39D7-449D-AFE8-FDEF522B572F}" type="parTrans" cxnId="{DAAC40A0-EEB9-4FC3-ADA5-C674768565CA}">
      <dgm:prSet/>
      <dgm:spPr/>
      <dgm:t>
        <a:bodyPr/>
        <a:lstStyle/>
        <a:p>
          <a:endParaRPr lang="en-US"/>
        </a:p>
      </dgm:t>
    </dgm:pt>
    <dgm:pt modelId="{E501AF77-7EE6-48FB-AC86-B1321864AB18}" type="sibTrans" cxnId="{DAAC40A0-EEB9-4FC3-ADA5-C674768565CA}">
      <dgm:prSet/>
      <dgm:spPr/>
      <dgm:t>
        <a:bodyPr/>
        <a:lstStyle/>
        <a:p>
          <a:endParaRPr lang="en-US"/>
        </a:p>
      </dgm:t>
    </dgm:pt>
    <dgm:pt modelId="{FB57E137-7908-4995-AF7B-E1531442AF72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Provedivost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8F74E-8F77-42B1-9232-E35F2436124F}" type="parTrans" cxnId="{2AF67327-80CE-4659-A7EC-E1C443E85A55}">
      <dgm:prSet/>
      <dgm:spPr/>
      <dgm:t>
        <a:bodyPr/>
        <a:lstStyle/>
        <a:p>
          <a:endParaRPr lang="en-US"/>
        </a:p>
      </dgm:t>
    </dgm:pt>
    <dgm:pt modelId="{A2662ED0-861B-49FD-89FA-825871D04865}" type="sibTrans" cxnId="{2AF67327-80CE-4659-A7EC-E1C443E85A55}">
      <dgm:prSet/>
      <dgm:spPr/>
      <dgm:t>
        <a:bodyPr/>
        <a:lstStyle/>
        <a:p>
          <a:endParaRPr lang="en-US"/>
        </a:p>
      </dgm:t>
    </dgm:pt>
    <dgm:pt modelId="{161ACDA8-29BF-409E-9E55-B2AEEFD91544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Obavezujuća priroda i oblik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F4F46-EDDD-4483-86AA-D130BE1AD681}" type="parTrans" cxnId="{DED94EED-B4A6-4200-A713-17C143C74414}">
      <dgm:prSet/>
      <dgm:spPr/>
      <dgm:t>
        <a:bodyPr/>
        <a:lstStyle/>
        <a:p>
          <a:endParaRPr lang="en-US"/>
        </a:p>
      </dgm:t>
    </dgm:pt>
    <dgm:pt modelId="{637A501B-5AB7-4F04-8772-6EBF076E65D0}" type="sibTrans" cxnId="{DED94EED-B4A6-4200-A713-17C143C74414}">
      <dgm:prSet/>
      <dgm:spPr/>
      <dgm:t>
        <a:bodyPr/>
        <a:lstStyle/>
        <a:p>
          <a:endParaRPr lang="en-US"/>
        </a:p>
      </dgm:t>
    </dgm:pt>
    <dgm:pt modelId="{D2271A3E-5934-4C6E-963D-86A9AB6F5033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Obavezuje stranke, ako je potpisan u zamjenu za novčanu naknadu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E5788-5814-449E-8FCC-D0123D31D051}" type="parTrans" cxnId="{CBB0B4FB-D764-4CB4-BACE-439499BD4ABB}">
      <dgm:prSet/>
      <dgm:spPr/>
      <dgm:t>
        <a:bodyPr/>
        <a:lstStyle/>
        <a:p>
          <a:endParaRPr lang="en-US"/>
        </a:p>
      </dgm:t>
    </dgm:pt>
    <dgm:pt modelId="{A5BD65E7-DF58-4B04-991B-D1ED7A6D23E4}" type="sibTrans" cxnId="{CBB0B4FB-D764-4CB4-BACE-439499BD4ABB}">
      <dgm:prSet/>
      <dgm:spPr/>
      <dgm:t>
        <a:bodyPr/>
        <a:lstStyle/>
        <a:p>
          <a:endParaRPr lang="en-US"/>
        </a:p>
      </dgm:t>
    </dgm:pt>
    <dgm:pt modelId="{DB9FA112-1387-48A2-94A8-A89E5D6B9688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dokument koji opisuje uvjete sporazuma između 2 ili više stranaka koje formiraju bilateralni ili multilateralni sporazum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00625-3B5B-47D3-B94C-D05FD71E34EF}" type="parTrans" cxnId="{9193BB09-5829-4EC1-BD07-3131CF01BABE}">
      <dgm:prSet/>
      <dgm:spPr/>
      <dgm:t>
        <a:bodyPr/>
        <a:lstStyle/>
        <a:p>
          <a:endParaRPr lang="en-US"/>
        </a:p>
      </dgm:t>
    </dgm:pt>
    <dgm:pt modelId="{DBD1E36E-1724-4DDD-9E35-C0F521A83ACC}" type="sibTrans" cxnId="{9193BB09-5829-4EC1-BD07-3131CF01BABE}">
      <dgm:prSet/>
      <dgm:spPr/>
      <dgm:t>
        <a:bodyPr/>
        <a:lstStyle/>
        <a:p>
          <a:endParaRPr lang="en-US"/>
        </a:p>
      </dgm:t>
    </dgm:pt>
    <dgm:pt modelId="{8FF818FC-1D25-41F8-A076-327B015D01FD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ponuda, prihvatanje, namjera i razmatranje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BF5FC-06B9-47D3-B2A5-D0E510F7303B}" type="parTrans" cxnId="{12EEDFA2-FA07-440E-A8A4-EE178F15A227}">
      <dgm:prSet/>
      <dgm:spPr/>
      <dgm:t>
        <a:bodyPr/>
        <a:lstStyle/>
        <a:p>
          <a:endParaRPr lang="en-US"/>
        </a:p>
      </dgm:t>
    </dgm:pt>
    <dgm:pt modelId="{3D4ADEA7-70C4-4B2D-A0B6-09300C4C5F43}" type="sibTrans" cxnId="{12EEDFA2-FA07-440E-A8A4-EE178F15A227}">
      <dgm:prSet/>
      <dgm:spPr/>
      <dgm:t>
        <a:bodyPr/>
        <a:lstStyle/>
        <a:p>
          <a:endParaRPr lang="en-US"/>
        </a:p>
      </dgm:t>
    </dgm:pt>
    <dgm:pt modelId="{0805CC4F-9FC4-4EBD-9D84-4EF1788337C1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nije provediv na sudu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02702-5462-4D18-952E-35F4DC59FF89}" type="parTrans" cxnId="{817E0523-CD67-42E2-92CD-4DEEAD1BB961}">
      <dgm:prSet/>
      <dgm:spPr/>
      <dgm:t>
        <a:bodyPr/>
        <a:lstStyle/>
        <a:p>
          <a:endParaRPr lang="en-US"/>
        </a:p>
      </dgm:t>
    </dgm:pt>
    <dgm:pt modelId="{DDCA9F23-C4A7-42AA-A12F-166A2AB85FF6}" type="sibTrans" cxnId="{817E0523-CD67-42E2-92CD-4DEEAD1BB961}">
      <dgm:prSet/>
      <dgm:spPr/>
      <dgm:t>
        <a:bodyPr/>
        <a:lstStyle/>
        <a:p>
          <a:endParaRPr lang="en-US"/>
        </a:p>
      </dgm:t>
    </dgm:pt>
    <dgm:pt modelId="{92CEFF62-C798-46D9-96FD-EECD63BF1EAF}">
      <dgm:prSet phldrT="[Text]" custT="1"/>
      <dgm:spPr/>
      <dgm:t>
        <a:bodyPr tIns="91440" bIns="91440"/>
        <a:lstStyle/>
        <a:p>
          <a:pPr algn="ctr"/>
          <a:r>
            <a:rPr lang="bs-Latn-BA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Značenje</a:t>
          </a:r>
          <a:endParaRPr lang="en-US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02E46-B68A-420B-A1BA-30F2229C0C58}" type="sibTrans" cxnId="{FA4F92B9-90C4-4E4D-ADED-F487DC6C6745}">
      <dgm:prSet/>
      <dgm:spPr/>
      <dgm:t>
        <a:bodyPr/>
        <a:lstStyle/>
        <a:p>
          <a:endParaRPr lang="en-US"/>
        </a:p>
      </dgm:t>
    </dgm:pt>
    <dgm:pt modelId="{29F74064-F2C6-4035-AFD9-F77B5B4B0152}" type="parTrans" cxnId="{FA4F92B9-90C4-4E4D-ADED-F487DC6C6745}">
      <dgm:prSet/>
      <dgm:spPr/>
      <dgm:t>
        <a:bodyPr/>
        <a:lstStyle/>
        <a:p>
          <a:endParaRPr lang="en-US"/>
        </a:p>
      </dgm:t>
    </dgm:pt>
    <dgm:pt modelId="{6E5F9A3F-E8EC-484E-B5C6-A3A8DF572A37}">
      <dgm:prSet phldrT="[Text]" custT="1"/>
      <dgm:spPr/>
      <dgm:t>
        <a:bodyPr tIns="548640" bIns="91440"/>
        <a:lstStyle/>
        <a:p>
          <a:r>
            <a:rPr lang="bs-Latn-B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pismeni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6ECB2-6D46-4AEA-BA63-A6D5D865EB3C}" type="parTrans" cxnId="{7E1AC918-495F-4240-AA17-4B588B99DDFE}">
      <dgm:prSet/>
      <dgm:spPr/>
      <dgm:t>
        <a:bodyPr/>
        <a:lstStyle/>
        <a:p>
          <a:endParaRPr lang="en-US"/>
        </a:p>
      </dgm:t>
    </dgm:pt>
    <dgm:pt modelId="{BBE63C45-93A0-4C9D-B46A-8954DFB1BCEA}" type="sibTrans" cxnId="{7E1AC918-495F-4240-AA17-4B588B99DDFE}">
      <dgm:prSet/>
      <dgm:spPr/>
      <dgm:t>
        <a:bodyPr/>
        <a:lstStyle/>
        <a:p>
          <a:endParaRPr lang="en-US"/>
        </a:p>
      </dgm:t>
    </dgm:pt>
    <dgm:pt modelId="{E117CE8A-BC78-4CAA-BBB1-A8672AB4C624}" type="pres">
      <dgm:prSet presAssocID="{4193C57B-1B35-4EF8-BF2B-F653F5B571DF}" presName="diagram" presStyleCnt="0">
        <dgm:presLayoutVars>
          <dgm:dir/>
          <dgm:animLvl val="lvl"/>
          <dgm:resizeHandles val="exact"/>
        </dgm:presLayoutVars>
      </dgm:prSet>
      <dgm:spPr/>
    </dgm:pt>
    <dgm:pt modelId="{E2AEA83A-BA90-46B5-BED8-9A63B796EA66}" type="pres">
      <dgm:prSet presAssocID="{92CEFF62-C798-46D9-96FD-EECD63BF1EAF}" presName="compNode" presStyleCnt="0"/>
      <dgm:spPr/>
    </dgm:pt>
    <dgm:pt modelId="{415FC3D4-0D55-42C2-BEF0-BD8A71DE0879}" type="pres">
      <dgm:prSet presAssocID="{92CEFF62-C798-46D9-96FD-EECD63BF1EAF}" presName="childRect" presStyleLbl="bgAcc1" presStyleIdx="0" presStyleCnt="4" custLinFactNeighborX="-592" custLinFactNeighborY="525">
        <dgm:presLayoutVars>
          <dgm:bulletEnabled val="1"/>
        </dgm:presLayoutVars>
      </dgm:prSet>
      <dgm:spPr/>
    </dgm:pt>
    <dgm:pt modelId="{7F96AD60-31F3-4D5C-96D7-6D2DCE16FC58}" type="pres">
      <dgm:prSet presAssocID="{92CEFF62-C798-46D9-96FD-EECD63BF1EA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25BCBC-FCD0-4DE9-9B94-33D9C24635C6}" type="pres">
      <dgm:prSet presAssocID="{92CEFF62-C798-46D9-96FD-EECD63BF1EAF}" presName="parentRect" presStyleLbl="alignNode1" presStyleIdx="0" presStyleCnt="4"/>
      <dgm:spPr/>
    </dgm:pt>
    <dgm:pt modelId="{E6922149-27D0-4B41-B380-CE4FD2DDFB0F}" type="pres">
      <dgm:prSet presAssocID="{92CEFF62-C798-46D9-96FD-EECD63BF1EAF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E7F099DF-DD63-4C42-B999-245136398DA3}" type="pres">
      <dgm:prSet presAssocID="{00702E46-B68A-420B-A1BA-30F2229C0C58}" presName="sibTrans" presStyleLbl="sibTrans2D1" presStyleIdx="0" presStyleCnt="0"/>
      <dgm:spPr/>
    </dgm:pt>
    <dgm:pt modelId="{9D66FFA0-DA4D-48E9-926A-B64DC2D4128E}" type="pres">
      <dgm:prSet presAssocID="{C0D67B9D-1F30-4142-A752-1A38FFC692C3}" presName="compNode" presStyleCnt="0"/>
      <dgm:spPr/>
    </dgm:pt>
    <dgm:pt modelId="{BE4DAA99-4E3E-485C-A85B-F7E9C3D2A3D2}" type="pres">
      <dgm:prSet presAssocID="{C0D67B9D-1F30-4142-A752-1A38FFC692C3}" presName="childRect" presStyleLbl="bgAcc1" presStyleIdx="1" presStyleCnt="4">
        <dgm:presLayoutVars>
          <dgm:bulletEnabled val="1"/>
        </dgm:presLayoutVars>
      </dgm:prSet>
      <dgm:spPr/>
    </dgm:pt>
    <dgm:pt modelId="{558952F7-403B-4972-915E-17A437F3D8AA}" type="pres">
      <dgm:prSet presAssocID="{C0D67B9D-1F30-4142-A752-1A38FFC692C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A89DEA6-7E4F-4BC0-BC4A-BCA8E9800708}" type="pres">
      <dgm:prSet presAssocID="{C0D67B9D-1F30-4142-A752-1A38FFC692C3}" presName="parentRect" presStyleLbl="alignNode1" presStyleIdx="1" presStyleCnt="4"/>
      <dgm:spPr/>
    </dgm:pt>
    <dgm:pt modelId="{4B92894E-B75B-44E9-8ACE-E6136E091B54}" type="pres">
      <dgm:prSet presAssocID="{C0D67B9D-1F30-4142-A752-1A38FFC692C3}" presName="adorn" presStyleLbl="fgAccFollow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0BAC265-27B1-4C24-A284-DDDE9204E38F}" type="pres">
      <dgm:prSet presAssocID="{E501AF77-7EE6-48FB-AC86-B1321864AB18}" presName="sibTrans" presStyleLbl="sibTrans2D1" presStyleIdx="0" presStyleCnt="0"/>
      <dgm:spPr/>
    </dgm:pt>
    <dgm:pt modelId="{C34E0AAE-03EB-4C66-8C15-46E0B7DF51FF}" type="pres">
      <dgm:prSet presAssocID="{FB57E137-7908-4995-AF7B-E1531442AF72}" presName="compNode" presStyleCnt="0"/>
      <dgm:spPr/>
    </dgm:pt>
    <dgm:pt modelId="{A8B0E051-61B1-44F8-8831-3154E5AF433A}" type="pres">
      <dgm:prSet presAssocID="{FB57E137-7908-4995-AF7B-E1531442AF72}" presName="childRect" presStyleLbl="bgAcc1" presStyleIdx="2" presStyleCnt="4">
        <dgm:presLayoutVars>
          <dgm:bulletEnabled val="1"/>
        </dgm:presLayoutVars>
      </dgm:prSet>
      <dgm:spPr/>
    </dgm:pt>
    <dgm:pt modelId="{E8DD168B-88FB-4BB6-A555-C7FF2F20266A}" type="pres">
      <dgm:prSet presAssocID="{FB57E137-7908-4995-AF7B-E1531442AF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B601447-663D-47C7-A60D-4AE406DF88C8}" type="pres">
      <dgm:prSet presAssocID="{FB57E137-7908-4995-AF7B-E1531442AF72}" presName="parentRect" presStyleLbl="alignNode1" presStyleIdx="2" presStyleCnt="4"/>
      <dgm:spPr/>
    </dgm:pt>
    <dgm:pt modelId="{8B4133DB-A88D-40BC-9D44-F355F50E31C8}" type="pres">
      <dgm:prSet presAssocID="{FB57E137-7908-4995-AF7B-E1531442AF72}" presName="adorn" presStyleLbl="fgAccFollowNod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4C09729-9D3B-43E3-9CC8-FD2FE3671B54}" type="pres">
      <dgm:prSet presAssocID="{A2662ED0-861B-49FD-89FA-825871D04865}" presName="sibTrans" presStyleLbl="sibTrans2D1" presStyleIdx="0" presStyleCnt="0"/>
      <dgm:spPr/>
    </dgm:pt>
    <dgm:pt modelId="{527BA131-F43C-4597-B226-58FC7F678365}" type="pres">
      <dgm:prSet presAssocID="{161ACDA8-29BF-409E-9E55-B2AEEFD91544}" presName="compNode" presStyleCnt="0"/>
      <dgm:spPr/>
    </dgm:pt>
    <dgm:pt modelId="{2CB73A9F-2A6E-46E5-A195-7852532861E8}" type="pres">
      <dgm:prSet presAssocID="{161ACDA8-29BF-409E-9E55-B2AEEFD91544}" presName="childRect" presStyleLbl="bgAcc1" presStyleIdx="3" presStyleCnt="4">
        <dgm:presLayoutVars>
          <dgm:bulletEnabled val="1"/>
        </dgm:presLayoutVars>
      </dgm:prSet>
      <dgm:spPr/>
    </dgm:pt>
    <dgm:pt modelId="{56AE05CA-E9AE-456E-A6EC-28E1F6E1822F}" type="pres">
      <dgm:prSet presAssocID="{161ACDA8-29BF-409E-9E55-B2AEEFD915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1E83891-2536-4AC3-A341-6EDB63B998BF}" type="pres">
      <dgm:prSet presAssocID="{161ACDA8-29BF-409E-9E55-B2AEEFD91544}" presName="parentRect" presStyleLbl="alignNode1" presStyleIdx="3" presStyleCnt="4"/>
      <dgm:spPr/>
    </dgm:pt>
    <dgm:pt modelId="{A61417C7-1C0E-4FF3-B08C-8F2BB4F59A0D}" type="pres">
      <dgm:prSet presAssocID="{161ACDA8-29BF-409E-9E55-B2AEEFD91544}" presName="adorn" presStyleLbl="fgAccFollowNod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9193BB09-5829-4EC1-BD07-3131CF01BABE}" srcId="{92CEFF62-C798-46D9-96FD-EECD63BF1EAF}" destId="{DB9FA112-1387-48A2-94A8-A89E5D6B9688}" srcOrd="0" destOrd="0" parTransId="{8B400625-3B5B-47D3-B94C-D05FD71E34EF}" sibTransId="{DBD1E36E-1724-4DDD-9E35-C0F521A83ACC}"/>
    <dgm:cxn modelId="{AA78D50E-5615-455A-BD0B-1CE0B965291D}" type="presOf" srcId="{FB57E137-7908-4995-AF7B-E1531442AF72}" destId="{FB601447-663D-47C7-A60D-4AE406DF88C8}" srcOrd="1" destOrd="0" presId="urn:microsoft.com/office/officeart/2005/8/layout/bList2"/>
    <dgm:cxn modelId="{7E1AC918-495F-4240-AA17-4B588B99DDFE}" srcId="{161ACDA8-29BF-409E-9E55-B2AEEFD91544}" destId="{6E5F9A3F-E8EC-484E-B5C6-A3A8DF572A37}" srcOrd="1" destOrd="0" parTransId="{67D6ECB2-6D46-4AEA-BA63-A6D5D865EB3C}" sibTransId="{BBE63C45-93A0-4C9D-B46A-8954DFB1BCEA}"/>
    <dgm:cxn modelId="{C6D84721-6C34-43DA-B159-D874D99D6BD5}" type="presOf" srcId="{C0D67B9D-1F30-4142-A752-1A38FFC692C3}" destId="{558952F7-403B-4972-915E-17A437F3D8AA}" srcOrd="0" destOrd="0" presId="urn:microsoft.com/office/officeart/2005/8/layout/bList2"/>
    <dgm:cxn modelId="{8ACA9321-B9D5-4AC9-8FE3-D623940604DD}" type="presOf" srcId="{8FF818FC-1D25-41F8-A076-327B015D01FD}" destId="{BE4DAA99-4E3E-485C-A85B-F7E9C3D2A3D2}" srcOrd="0" destOrd="0" presId="urn:microsoft.com/office/officeart/2005/8/layout/bList2"/>
    <dgm:cxn modelId="{817E0523-CD67-42E2-92CD-4DEEAD1BB961}" srcId="{FB57E137-7908-4995-AF7B-E1531442AF72}" destId="{0805CC4F-9FC4-4EBD-9D84-4EF1788337C1}" srcOrd="0" destOrd="0" parTransId="{E4902702-5462-4D18-952E-35F4DC59FF89}" sibTransId="{DDCA9F23-C4A7-42AA-A12F-166A2AB85FF6}"/>
    <dgm:cxn modelId="{2AF67327-80CE-4659-A7EC-E1C443E85A55}" srcId="{4193C57B-1B35-4EF8-BF2B-F653F5B571DF}" destId="{FB57E137-7908-4995-AF7B-E1531442AF72}" srcOrd="2" destOrd="0" parTransId="{ADB8F74E-8F77-42B1-9232-E35F2436124F}" sibTransId="{A2662ED0-861B-49FD-89FA-825871D04865}"/>
    <dgm:cxn modelId="{3923972C-4AE1-4207-B377-EB5D2AC5DE29}" type="presOf" srcId="{A2662ED0-861B-49FD-89FA-825871D04865}" destId="{24C09729-9D3B-43E3-9CC8-FD2FE3671B54}" srcOrd="0" destOrd="0" presId="urn:microsoft.com/office/officeart/2005/8/layout/bList2"/>
    <dgm:cxn modelId="{B713E035-33BE-428F-BBA1-DBE439F87A82}" type="presOf" srcId="{00702E46-B68A-420B-A1BA-30F2229C0C58}" destId="{E7F099DF-DD63-4C42-B999-245136398DA3}" srcOrd="0" destOrd="0" presId="urn:microsoft.com/office/officeart/2005/8/layout/bList2"/>
    <dgm:cxn modelId="{FC49105F-35E8-4039-9CB4-3964EDB20C04}" type="presOf" srcId="{6E5F9A3F-E8EC-484E-B5C6-A3A8DF572A37}" destId="{2CB73A9F-2A6E-46E5-A195-7852532861E8}" srcOrd="0" destOrd="1" presId="urn:microsoft.com/office/officeart/2005/8/layout/bList2"/>
    <dgm:cxn modelId="{50D79D64-1B1B-41A7-AC8E-4593EC2AD8B0}" type="presOf" srcId="{0805CC4F-9FC4-4EBD-9D84-4EF1788337C1}" destId="{A8B0E051-61B1-44F8-8831-3154E5AF433A}" srcOrd="0" destOrd="0" presId="urn:microsoft.com/office/officeart/2005/8/layout/bList2"/>
    <dgm:cxn modelId="{9364B054-D8E3-4802-89C9-3C2C56AEFE34}" type="presOf" srcId="{E501AF77-7EE6-48FB-AC86-B1321864AB18}" destId="{F0BAC265-27B1-4C24-A284-DDDE9204E38F}" srcOrd="0" destOrd="0" presId="urn:microsoft.com/office/officeart/2005/8/layout/bList2"/>
    <dgm:cxn modelId="{F415A588-B847-4443-8600-363615B3AC9E}" type="presOf" srcId="{C0D67B9D-1F30-4142-A752-1A38FFC692C3}" destId="{FA89DEA6-7E4F-4BC0-BC4A-BCA8E9800708}" srcOrd="1" destOrd="0" presId="urn:microsoft.com/office/officeart/2005/8/layout/bList2"/>
    <dgm:cxn modelId="{7A5DDF9F-F00F-47EE-9863-7C0FDF7E0D84}" type="presOf" srcId="{FB57E137-7908-4995-AF7B-E1531442AF72}" destId="{E8DD168B-88FB-4BB6-A555-C7FF2F20266A}" srcOrd="0" destOrd="0" presId="urn:microsoft.com/office/officeart/2005/8/layout/bList2"/>
    <dgm:cxn modelId="{DAAC40A0-EEB9-4FC3-ADA5-C674768565CA}" srcId="{4193C57B-1B35-4EF8-BF2B-F653F5B571DF}" destId="{C0D67B9D-1F30-4142-A752-1A38FFC692C3}" srcOrd="1" destOrd="0" parTransId="{67F9C1B5-39D7-449D-AFE8-FDEF522B572F}" sibTransId="{E501AF77-7EE6-48FB-AC86-B1321864AB18}"/>
    <dgm:cxn modelId="{12EEDFA2-FA07-440E-A8A4-EE178F15A227}" srcId="{C0D67B9D-1F30-4142-A752-1A38FFC692C3}" destId="{8FF818FC-1D25-41F8-A076-327B015D01FD}" srcOrd="0" destOrd="0" parTransId="{BCBBF5FC-06B9-47D3-B2A5-D0E510F7303B}" sibTransId="{3D4ADEA7-70C4-4B2D-A0B6-09300C4C5F43}"/>
    <dgm:cxn modelId="{C0A884A7-DBE7-4B59-ABB0-96790A3354BB}" type="presOf" srcId="{92CEFF62-C798-46D9-96FD-EECD63BF1EAF}" destId="{8225BCBC-FCD0-4DE9-9B94-33D9C24635C6}" srcOrd="1" destOrd="0" presId="urn:microsoft.com/office/officeart/2005/8/layout/bList2"/>
    <dgm:cxn modelId="{E0A8EDB2-82E2-4B19-9129-68699F994F1C}" type="presOf" srcId="{D2271A3E-5934-4C6E-963D-86A9AB6F5033}" destId="{2CB73A9F-2A6E-46E5-A195-7852532861E8}" srcOrd="0" destOrd="0" presId="urn:microsoft.com/office/officeart/2005/8/layout/bList2"/>
    <dgm:cxn modelId="{D0AE0EB3-C12F-40BC-B570-A1AFBEE9FCCD}" type="presOf" srcId="{161ACDA8-29BF-409E-9E55-B2AEEFD91544}" destId="{41E83891-2536-4AC3-A341-6EDB63B998BF}" srcOrd="1" destOrd="0" presId="urn:microsoft.com/office/officeart/2005/8/layout/bList2"/>
    <dgm:cxn modelId="{FA4F92B9-90C4-4E4D-ADED-F487DC6C6745}" srcId="{4193C57B-1B35-4EF8-BF2B-F653F5B571DF}" destId="{92CEFF62-C798-46D9-96FD-EECD63BF1EAF}" srcOrd="0" destOrd="0" parTransId="{29F74064-F2C6-4035-AFD9-F77B5B4B0152}" sibTransId="{00702E46-B68A-420B-A1BA-30F2229C0C58}"/>
    <dgm:cxn modelId="{8ACE79BE-5E2A-4918-9F28-622EC371D22B}" type="presOf" srcId="{4193C57B-1B35-4EF8-BF2B-F653F5B571DF}" destId="{E117CE8A-BC78-4CAA-BBB1-A8672AB4C624}" srcOrd="0" destOrd="0" presId="urn:microsoft.com/office/officeart/2005/8/layout/bList2"/>
    <dgm:cxn modelId="{5CDDC5D5-79A4-4058-838E-F19BA1B41B42}" type="presOf" srcId="{DB9FA112-1387-48A2-94A8-A89E5D6B9688}" destId="{415FC3D4-0D55-42C2-BEF0-BD8A71DE0879}" srcOrd="0" destOrd="0" presId="urn:microsoft.com/office/officeart/2005/8/layout/bList2"/>
    <dgm:cxn modelId="{B86AC9D8-2821-4F58-BE13-A143FA09AD08}" type="presOf" srcId="{92CEFF62-C798-46D9-96FD-EECD63BF1EAF}" destId="{7F96AD60-31F3-4D5C-96D7-6D2DCE16FC58}" srcOrd="0" destOrd="0" presId="urn:microsoft.com/office/officeart/2005/8/layout/bList2"/>
    <dgm:cxn modelId="{5A928DEC-864A-4955-9351-E7FC0896B290}" type="presOf" srcId="{161ACDA8-29BF-409E-9E55-B2AEEFD91544}" destId="{56AE05CA-E9AE-456E-A6EC-28E1F6E1822F}" srcOrd="0" destOrd="0" presId="urn:microsoft.com/office/officeart/2005/8/layout/bList2"/>
    <dgm:cxn modelId="{DED94EED-B4A6-4200-A713-17C143C74414}" srcId="{4193C57B-1B35-4EF8-BF2B-F653F5B571DF}" destId="{161ACDA8-29BF-409E-9E55-B2AEEFD91544}" srcOrd="3" destOrd="0" parTransId="{D7EF4F46-EDDD-4483-86AA-D130BE1AD681}" sibTransId="{637A501B-5AB7-4F04-8772-6EBF076E65D0}"/>
    <dgm:cxn modelId="{CBB0B4FB-D764-4CB4-BACE-439499BD4ABB}" srcId="{161ACDA8-29BF-409E-9E55-B2AEEFD91544}" destId="{D2271A3E-5934-4C6E-963D-86A9AB6F5033}" srcOrd="0" destOrd="0" parTransId="{033E5788-5814-449E-8FCC-D0123D31D051}" sibTransId="{A5BD65E7-DF58-4B04-991B-D1ED7A6D23E4}"/>
    <dgm:cxn modelId="{A50B0A9E-FB1B-4B5C-8206-624607BE23E6}" type="presParOf" srcId="{E117CE8A-BC78-4CAA-BBB1-A8672AB4C624}" destId="{E2AEA83A-BA90-46B5-BED8-9A63B796EA66}" srcOrd="0" destOrd="0" presId="urn:microsoft.com/office/officeart/2005/8/layout/bList2"/>
    <dgm:cxn modelId="{F816B417-97E4-4558-B122-0B45BABB5C4F}" type="presParOf" srcId="{E2AEA83A-BA90-46B5-BED8-9A63B796EA66}" destId="{415FC3D4-0D55-42C2-BEF0-BD8A71DE0879}" srcOrd="0" destOrd="0" presId="urn:microsoft.com/office/officeart/2005/8/layout/bList2"/>
    <dgm:cxn modelId="{DED0459D-7245-4F7D-BE65-754C2874F5F0}" type="presParOf" srcId="{E2AEA83A-BA90-46B5-BED8-9A63B796EA66}" destId="{7F96AD60-31F3-4D5C-96D7-6D2DCE16FC58}" srcOrd="1" destOrd="0" presId="urn:microsoft.com/office/officeart/2005/8/layout/bList2"/>
    <dgm:cxn modelId="{ECF14098-AA26-4992-92C3-1E82B1248436}" type="presParOf" srcId="{E2AEA83A-BA90-46B5-BED8-9A63B796EA66}" destId="{8225BCBC-FCD0-4DE9-9B94-33D9C24635C6}" srcOrd="2" destOrd="0" presId="urn:microsoft.com/office/officeart/2005/8/layout/bList2"/>
    <dgm:cxn modelId="{F550B0CD-3AFC-477C-A437-7ED1411CE45A}" type="presParOf" srcId="{E2AEA83A-BA90-46B5-BED8-9A63B796EA66}" destId="{E6922149-27D0-4B41-B380-CE4FD2DDFB0F}" srcOrd="3" destOrd="0" presId="urn:microsoft.com/office/officeart/2005/8/layout/bList2"/>
    <dgm:cxn modelId="{141D0D3A-0D5D-4E78-B9BA-48567D2F204E}" type="presParOf" srcId="{E117CE8A-BC78-4CAA-BBB1-A8672AB4C624}" destId="{E7F099DF-DD63-4C42-B999-245136398DA3}" srcOrd="1" destOrd="0" presId="urn:microsoft.com/office/officeart/2005/8/layout/bList2"/>
    <dgm:cxn modelId="{9692F2F5-1613-4C11-9A98-7ED71FED249C}" type="presParOf" srcId="{E117CE8A-BC78-4CAA-BBB1-A8672AB4C624}" destId="{9D66FFA0-DA4D-48E9-926A-B64DC2D4128E}" srcOrd="2" destOrd="0" presId="urn:microsoft.com/office/officeart/2005/8/layout/bList2"/>
    <dgm:cxn modelId="{B90743E7-7066-4E94-8146-8077EEBBC260}" type="presParOf" srcId="{9D66FFA0-DA4D-48E9-926A-B64DC2D4128E}" destId="{BE4DAA99-4E3E-485C-A85B-F7E9C3D2A3D2}" srcOrd="0" destOrd="0" presId="urn:microsoft.com/office/officeart/2005/8/layout/bList2"/>
    <dgm:cxn modelId="{7167F058-5B96-4F95-81D7-EDD213FB55B6}" type="presParOf" srcId="{9D66FFA0-DA4D-48E9-926A-B64DC2D4128E}" destId="{558952F7-403B-4972-915E-17A437F3D8AA}" srcOrd="1" destOrd="0" presId="urn:microsoft.com/office/officeart/2005/8/layout/bList2"/>
    <dgm:cxn modelId="{8353E8B1-E910-4250-A233-FD69F035BEDD}" type="presParOf" srcId="{9D66FFA0-DA4D-48E9-926A-B64DC2D4128E}" destId="{FA89DEA6-7E4F-4BC0-BC4A-BCA8E9800708}" srcOrd="2" destOrd="0" presId="urn:microsoft.com/office/officeart/2005/8/layout/bList2"/>
    <dgm:cxn modelId="{FDF085D1-289E-4D27-9AEC-B82F1689B9D8}" type="presParOf" srcId="{9D66FFA0-DA4D-48E9-926A-B64DC2D4128E}" destId="{4B92894E-B75B-44E9-8ACE-E6136E091B54}" srcOrd="3" destOrd="0" presId="urn:microsoft.com/office/officeart/2005/8/layout/bList2"/>
    <dgm:cxn modelId="{AC5C8304-BF46-40AC-81C4-475871DDBA63}" type="presParOf" srcId="{E117CE8A-BC78-4CAA-BBB1-A8672AB4C624}" destId="{F0BAC265-27B1-4C24-A284-DDDE9204E38F}" srcOrd="3" destOrd="0" presId="urn:microsoft.com/office/officeart/2005/8/layout/bList2"/>
    <dgm:cxn modelId="{95AE0A67-B90E-44D9-BCC5-EE71B3AE1F5E}" type="presParOf" srcId="{E117CE8A-BC78-4CAA-BBB1-A8672AB4C624}" destId="{C34E0AAE-03EB-4C66-8C15-46E0B7DF51FF}" srcOrd="4" destOrd="0" presId="urn:microsoft.com/office/officeart/2005/8/layout/bList2"/>
    <dgm:cxn modelId="{6F7DAE8A-CCBD-414B-B239-61FAF3814FFC}" type="presParOf" srcId="{C34E0AAE-03EB-4C66-8C15-46E0B7DF51FF}" destId="{A8B0E051-61B1-44F8-8831-3154E5AF433A}" srcOrd="0" destOrd="0" presId="urn:microsoft.com/office/officeart/2005/8/layout/bList2"/>
    <dgm:cxn modelId="{6F74A633-A672-4F4C-9F0C-AB879AC363A0}" type="presParOf" srcId="{C34E0AAE-03EB-4C66-8C15-46E0B7DF51FF}" destId="{E8DD168B-88FB-4BB6-A555-C7FF2F20266A}" srcOrd="1" destOrd="0" presId="urn:microsoft.com/office/officeart/2005/8/layout/bList2"/>
    <dgm:cxn modelId="{594E8D4E-322C-4B3D-BFAF-F010E1EEE4DA}" type="presParOf" srcId="{C34E0AAE-03EB-4C66-8C15-46E0B7DF51FF}" destId="{FB601447-663D-47C7-A60D-4AE406DF88C8}" srcOrd="2" destOrd="0" presId="urn:microsoft.com/office/officeart/2005/8/layout/bList2"/>
    <dgm:cxn modelId="{DF5EE555-3612-47C2-936E-125A9DFE9D0E}" type="presParOf" srcId="{C34E0AAE-03EB-4C66-8C15-46E0B7DF51FF}" destId="{8B4133DB-A88D-40BC-9D44-F355F50E31C8}" srcOrd="3" destOrd="0" presId="urn:microsoft.com/office/officeart/2005/8/layout/bList2"/>
    <dgm:cxn modelId="{ACB25E99-CCA7-4433-823D-E97983A2E087}" type="presParOf" srcId="{E117CE8A-BC78-4CAA-BBB1-A8672AB4C624}" destId="{24C09729-9D3B-43E3-9CC8-FD2FE3671B54}" srcOrd="5" destOrd="0" presId="urn:microsoft.com/office/officeart/2005/8/layout/bList2"/>
    <dgm:cxn modelId="{4125E8D1-BA07-4950-B039-DE83DE88227E}" type="presParOf" srcId="{E117CE8A-BC78-4CAA-BBB1-A8672AB4C624}" destId="{527BA131-F43C-4597-B226-58FC7F678365}" srcOrd="6" destOrd="0" presId="urn:microsoft.com/office/officeart/2005/8/layout/bList2"/>
    <dgm:cxn modelId="{F93EF4FE-7770-43B9-8400-26F086693A88}" type="presParOf" srcId="{527BA131-F43C-4597-B226-58FC7F678365}" destId="{2CB73A9F-2A6E-46E5-A195-7852532861E8}" srcOrd="0" destOrd="0" presId="urn:microsoft.com/office/officeart/2005/8/layout/bList2"/>
    <dgm:cxn modelId="{56ECF74B-0062-48E9-834F-FBBA8A9A3B17}" type="presParOf" srcId="{527BA131-F43C-4597-B226-58FC7F678365}" destId="{56AE05CA-E9AE-456E-A6EC-28E1F6E1822F}" srcOrd="1" destOrd="0" presId="urn:microsoft.com/office/officeart/2005/8/layout/bList2"/>
    <dgm:cxn modelId="{FD776F04-B116-4C9C-A57F-E72A6B9BD287}" type="presParOf" srcId="{527BA131-F43C-4597-B226-58FC7F678365}" destId="{41E83891-2536-4AC3-A341-6EDB63B998BF}" srcOrd="2" destOrd="0" presId="urn:microsoft.com/office/officeart/2005/8/layout/bList2"/>
    <dgm:cxn modelId="{04FD86E8-322F-4AA0-8FA8-DA959572A5CA}" type="presParOf" srcId="{527BA131-F43C-4597-B226-58FC7F678365}" destId="{A61417C7-1C0E-4FF3-B08C-8F2BB4F59A0D}" srcOrd="3" destOrd="0" presId="urn:microsoft.com/office/officeart/2005/8/layout/bList2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C3D4-0D55-42C2-BEF0-BD8A71DE0879}">
      <dsp:nvSpPr>
        <dsp:cNvPr id="0" name=""/>
        <dsp:cNvSpPr/>
      </dsp:nvSpPr>
      <dsp:spPr>
        <a:xfrm>
          <a:off x="575963" y="5172"/>
          <a:ext cx="2188043" cy="1633328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dokument u kojem su se 2 strane dogovorile da rade zajedno u cilju ostvarivanja zajedničkog cilja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234" y="43443"/>
        <a:ext cx="2111501" cy="1595057"/>
      </dsp:txXfrm>
    </dsp:sp>
    <dsp:sp modelId="{8225BCBC-FCD0-4DE9-9B94-33D9C24635C6}">
      <dsp:nvSpPr>
        <dsp:cNvPr id="0" name=""/>
        <dsp:cNvSpPr/>
      </dsp:nvSpPr>
      <dsp:spPr>
        <a:xfrm>
          <a:off x="575963" y="1638501"/>
          <a:ext cx="2188043" cy="702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Značenje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63" y="1638501"/>
        <a:ext cx="1540875" cy="702331"/>
      </dsp:txXfrm>
    </dsp:sp>
    <dsp:sp modelId="{E6922149-27D0-4B41-B380-CE4FD2DDFB0F}">
      <dsp:nvSpPr>
        <dsp:cNvPr id="0" name=""/>
        <dsp:cNvSpPr/>
      </dsp:nvSpPr>
      <dsp:spPr>
        <a:xfrm>
          <a:off x="2178735" y="1750060"/>
          <a:ext cx="765815" cy="765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DAA99-4E3E-485C-A85B-F7E9C3D2A3D2}">
      <dsp:nvSpPr>
        <dsp:cNvPr id="0" name=""/>
        <dsp:cNvSpPr/>
      </dsp:nvSpPr>
      <dsp:spPr>
        <a:xfrm>
          <a:off x="3134276" y="5172"/>
          <a:ext cx="2188043" cy="1633328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48640" rIns="20320" bIns="914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ponuda, prihvatanje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2547" y="43443"/>
        <a:ext cx="2111501" cy="1595057"/>
      </dsp:txXfrm>
    </dsp:sp>
    <dsp:sp modelId="{FA89DEA6-7E4F-4BC0-BC4A-BCA8E9800708}">
      <dsp:nvSpPr>
        <dsp:cNvPr id="0" name=""/>
        <dsp:cNvSpPr/>
      </dsp:nvSpPr>
      <dsp:spPr>
        <a:xfrm>
          <a:off x="3134276" y="1638501"/>
          <a:ext cx="2188043" cy="702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Elementi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76" y="1638501"/>
        <a:ext cx="1540875" cy="702331"/>
      </dsp:txXfrm>
    </dsp:sp>
    <dsp:sp modelId="{4B92894E-B75B-44E9-8ACE-E6136E091B54}">
      <dsp:nvSpPr>
        <dsp:cNvPr id="0" name=""/>
        <dsp:cNvSpPr/>
      </dsp:nvSpPr>
      <dsp:spPr>
        <a:xfrm>
          <a:off x="4737048" y="1750060"/>
          <a:ext cx="765815" cy="765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0E051-61B1-44F8-8831-3154E5AF433A}">
      <dsp:nvSpPr>
        <dsp:cNvPr id="0" name=""/>
        <dsp:cNvSpPr/>
      </dsp:nvSpPr>
      <dsp:spPr>
        <a:xfrm>
          <a:off x="575963" y="2895167"/>
          <a:ext cx="2188043" cy="1633328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 na sudu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234" y="2933438"/>
        <a:ext cx="2111501" cy="1595057"/>
      </dsp:txXfrm>
    </dsp:sp>
    <dsp:sp modelId="{FB601447-663D-47C7-A60D-4AE406DF88C8}">
      <dsp:nvSpPr>
        <dsp:cNvPr id="0" name=""/>
        <dsp:cNvSpPr/>
      </dsp:nvSpPr>
      <dsp:spPr>
        <a:xfrm>
          <a:off x="575963" y="4528495"/>
          <a:ext cx="2188043" cy="702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Provedivost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63" y="4528495"/>
        <a:ext cx="1540875" cy="702331"/>
      </dsp:txXfrm>
    </dsp:sp>
    <dsp:sp modelId="{8B4133DB-A88D-40BC-9D44-F355F50E31C8}">
      <dsp:nvSpPr>
        <dsp:cNvPr id="0" name=""/>
        <dsp:cNvSpPr/>
      </dsp:nvSpPr>
      <dsp:spPr>
        <a:xfrm>
          <a:off x="2178735" y="4640054"/>
          <a:ext cx="765815" cy="765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3A9F-2A6E-46E5-A195-7852532861E8}">
      <dsp:nvSpPr>
        <dsp:cNvPr id="0" name=""/>
        <dsp:cNvSpPr/>
      </dsp:nvSpPr>
      <dsp:spPr>
        <a:xfrm>
          <a:off x="3134276" y="2895167"/>
          <a:ext cx="2188043" cy="1633328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uvijek obavezujuća za stranke sporazuma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usmeni/pismeni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2547" y="2933438"/>
        <a:ext cx="2111501" cy="1595057"/>
      </dsp:txXfrm>
    </dsp:sp>
    <dsp:sp modelId="{41E83891-2536-4AC3-A341-6EDB63B998BF}">
      <dsp:nvSpPr>
        <dsp:cNvPr id="0" name=""/>
        <dsp:cNvSpPr/>
      </dsp:nvSpPr>
      <dsp:spPr>
        <a:xfrm>
          <a:off x="3134276" y="4528495"/>
          <a:ext cx="2188043" cy="702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Obavezujuća priroda i oblik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76" y="4528495"/>
        <a:ext cx="1540875" cy="702331"/>
      </dsp:txXfrm>
    </dsp:sp>
    <dsp:sp modelId="{A61417C7-1C0E-4FF3-B08C-8F2BB4F59A0D}">
      <dsp:nvSpPr>
        <dsp:cNvPr id="0" name=""/>
        <dsp:cNvSpPr/>
      </dsp:nvSpPr>
      <dsp:spPr>
        <a:xfrm>
          <a:off x="4737048" y="4640054"/>
          <a:ext cx="765815" cy="765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C3D4-0D55-42C2-BEF0-BD8A71DE0879}">
      <dsp:nvSpPr>
        <dsp:cNvPr id="0" name=""/>
        <dsp:cNvSpPr/>
      </dsp:nvSpPr>
      <dsp:spPr>
        <a:xfrm>
          <a:off x="582839" y="12307"/>
          <a:ext cx="2176213" cy="1624497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dokument koji opisuje uvjete sporazuma između 2 ili više stranaka koje formiraju bilateralni ili multilateralni sporazum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903" y="50371"/>
        <a:ext cx="2100085" cy="1586433"/>
      </dsp:txXfrm>
    </dsp:sp>
    <dsp:sp modelId="{8225BCBC-FCD0-4DE9-9B94-33D9C24635C6}">
      <dsp:nvSpPr>
        <dsp:cNvPr id="0" name=""/>
        <dsp:cNvSpPr/>
      </dsp:nvSpPr>
      <dsp:spPr>
        <a:xfrm>
          <a:off x="595722" y="1628276"/>
          <a:ext cx="2176213" cy="6985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Značenje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722" y="1628276"/>
        <a:ext cx="1532544" cy="698533"/>
      </dsp:txXfrm>
    </dsp:sp>
    <dsp:sp modelId="{E6922149-27D0-4B41-B380-CE4FD2DDFB0F}">
      <dsp:nvSpPr>
        <dsp:cNvPr id="0" name=""/>
        <dsp:cNvSpPr/>
      </dsp:nvSpPr>
      <dsp:spPr>
        <a:xfrm>
          <a:off x="2189828" y="1739232"/>
          <a:ext cx="761674" cy="761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DAA99-4E3E-485C-A85B-F7E9C3D2A3D2}">
      <dsp:nvSpPr>
        <dsp:cNvPr id="0" name=""/>
        <dsp:cNvSpPr/>
      </dsp:nvSpPr>
      <dsp:spPr>
        <a:xfrm>
          <a:off x="3140203" y="3779"/>
          <a:ext cx="2176213" cy="1624497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ponuda, prihvatanje, namjera i razmatranje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8267" y="41843"/>
        <a:ext cx="2100085" cy="1586433"/>
      </dsp:txXfrm>
    </dsp:sp>
    <dsp:sp modelId="{FA89DEA6-7E4F-4BC0-BC4A-BCA8E9800708}">
      <dsp:nvSpPr>
        <dsp:cNvPr id="0" name=""/>
        <dsp:cNvSpPr/>
      </dsp:nvSpPr>
      <dsp:spPr>
        <a:xfrm>
          <a:off x="3140203" y="1628276"/>
          <a:ext cx="2176213" cy="6985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Elementi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203" y="1628276"/>
        <a:ext cx="1532544" cy="698533"/>
      </dsp:txXfrm>
    </dsp:sp>
    <dsp:sp modelId="{4B92894E-B75B-44E9-8ACE-E6136E091B54}">
      <dsp:nvSpPr>
        <dsp:cNvPr id="0" name=""/>
        <dsp:cNvSpPr/>
      </dsp:nvSpPr>
      <dsp:spPr>
        <a:xfrm>
          <a:off x="4734309" y="1739232"/>
          <a:ext cx="761674" cy="761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0E051-61B1-44F8-8831-3154E5AF433A}">
      <dsp:nvSpPr>
        <dsp:cNvPr id="0" name=""/>
        <dsp:cNvSpPr/>
      </dsp:nvSpPr>
      <dsp:spPr>
        <a:xfrm>
          <a:off x="595722" y="2878148"/>
          <a:ext cx="2176213" cy="1624497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nije provediv na sudu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786" y="2916212"/>
        <a:ext cx="2100085" cy="1586433"/>
      </dsp:txXfrm>
    </dsp:sp>
    <dsp:sp modelId="{FB601447-663D-47C7-A60D-4AE406DF88C8}">
      <dsp:nvSpPr>
        <dsp:cNvPr id="0" name=""/>
        <dsp:cNvSpPr/>
      </dsp:nvSpPr>
      <dsp:spPr>
        <a:xfrm>
          <a:off x="595722" y="4502645"/>
          <a:ext cx="2176213" cy="6985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Provedivost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722" y="4502645"/>
        <a:ext cx="1532544" cy="698533"/>
      </dsp:txXfrm>
    </dsp:sp>
    <dsp:sp modelId="{8B4133DB-A88D-40BC-9D44-F355F50E31C8}">
      <dsp:nvSpPr>
        <dsp:cNvPr id="0" name=""/>
        <dsp:cNvSpPr/>
      </dsp:nvSpPr>
      <dsp:spPr>
        <a:xfrm>
          <a:off x="2189828" y="4613601"/>
          <a:ext cx="761674" cy="761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73A9F-2A6E-46E5-A195-7852532861E8}">
      <dsp:nvSpPr>
        <dsp:cNvPr id="0" name=""/>
        <dsp:cNvSpPr/>
      </dsp:nvSpPr>
      <dsp:spPr>
        <a:xfrm>
          <a:off x="3140203" y="2878148"/>
          <a:ext cx="2176213" cy="1624497"/>
        </a:xfrm>
        <a:prstGeom prst="round2SameRect">
          <a:avLst>
            <a:gd name="adj1" fmla="val 8000"/>
            <a:gd name="adj2" fmla="val 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48640" rIns="17780" bIns="914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Obavezuje stranke, ako je potpisan u zamjenu za novčanu naknadu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s-Latn-B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pismeni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8267" y="2916212"/>
        <a:ext cx="2100085" cy="1586433"/>
      </dsp:txXfrm>
    </dsp:sp>
    <dsp:sp modelId="{41E83891-2536-4AC3-A341-6EDB63B998BF}">
      <dsp:nvSpPr>
        <dsp:cNvPr id="0" name=""/>
        <dsp:cNvSpPr/>
      </dsp:nvSpPr>
      <dsp:spPr>
        <a:xfrm>
          <a:off x="3140203" y="4502645"/>
          <a:ext cx="2176213" cy="6985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91440" rIns="2286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Obavezujuća priroda i oblik</a:t>
          </a:r>
          <a:endParaRPr lang="en-US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0203" y="4502645"/>
        <a:ext cx="1532544" cy="698533"/>
      </dsp:txXfrm>
    </dsp:sp>
    <dsp:sp modelId="{A61417C7-1C0E-4FF3-B08C-8F2BB4F59A0D}">
      <dsp:nvSpPr>
        <dsp:cNvPr id="0" name=""/>
        <dsp:cNvSpPr/>
      </dsp:nvSpPr>
      <dsp:spPr>
        <a:xfrm>
          <a:off x="4734309" y="4613601"/>
          <a:ext cx="761674" cy="761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5/12/2020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8816" y="2673350"/>
            <a:ext cx="6754368" cy="1511300"/>
          </a:xfrm>
        </p:spPr>
        <p:txBody>
          <a:bodyPr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 noProof="0" dirty="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2000" b="1" spc="0" baseline="0" noProof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US" sz="2000" b="1" spc="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0" i="1" spc="600" baseline="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brs.ba/" TargetMode="External"/><Relationship Id="rId3" Type="http://schemas.openxmlformats.org/officeDocument/2006/relationships/hyperlink" Target="https://www.fba.ba/bs/memorandumi-sporazumi-o-saradnji" TargetMode="External"/><Relationship Id="rId7" Type="http://schemas.openxmlformats.org/officeDocument/2006/relationships/hyperlink" Target="https://www.fba.ba/bs/statut-agencije-za-bankarstvo-federacije-bihbrsluzbene-novine-federacije-bih-broj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r.gadget-info.com/difference-between-agreement" TargetMode="External"/><Relationship Id="rId11" Type="http://schemas.openxmlformats.org/officeDocument/2006/relationships/hyperlink" Target="https://www.fba.ba/bs/zakon-o-bankamabr-sluzbene-novine-federacije-bih-br-2717" TargetMode="External"/><Relationship Id="rId5" Type="http://schemas.openxmlformats.org/officeDocument/2006/relationships/hyperlink" Target="https://www.bih-pravo.org/banke-u-bih-t196.html" TargetMode="External"/><Relationship Id="rId10" Type="http://schemas.openxmlformats.org/officeDocument/2006/relationships/hyperlink" Target="https://abrs.ba/lat/zakoni/c1" TargetMode="External"/><Relationship Id="rId4" Type="http://schemas.openxmlformats.org/officeDocument/2006/relationships/hyperlink" Target="https://www.fba.ba/bs/o-nama-1" TargetMode="External"/><Relationship Id="rId9" Type="http://schemas.openxmlformats.org/officeDocument/2006/relationships/hyperlink" Target="https://www.fba.ba/bs/zakon-o-agenciji-za-bankarstvo-federacije-bosne-i-hercegovinebrsluzbene-novin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lack wood grain" title="Black wood grain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 bwMode="blackGray">
          <a:xfrm>
            <a:off x="144000" y="146383"/>
            <a:ext cx="11905200" cy="65652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306" y="231648"/>
            <a:ext cx="4416588" cy="13604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PRAVNI FAKULTET SARAJEVO</a:t>
            </a:r>
            <a:b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SARAJEVU</a:t>
            </a:r>
            <a:b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PRAVNO-EKONOMSKIH NAUKA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8306" y="4559121"/>
            <a:ext cx="4416588" cy="1287887"/>
          </a:xfrm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Predmet: Monetarno i bankarsko pravo</a:t>
            </a:r>
          </a:p>
          <a:p>
            <a:pPr algn="ctr">
              <a:lnSpc>
                <a:spcPct val="100000"/>
              </a:lnSpc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Mentor: Doc.dr. Edina Sudžuka</a:t>
            </a:r>
          </a:p>
          <a:p>
            <a:pPr algn="ctr">
              <a:lnSpc>
                <a:spcPct val="100000"/>
              </a:lnSpc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Studentica: Lejla Selimović</a:t>
            </a:r>
          </a:p>
          <a:p>
            <a:pPr algn="l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2070574" y="2392522"/>
            <a:ext cx="8052052" cy="148664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bs-Latn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Federacije Bosne i Hercegovine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589855" y="6078561"/>
            <a:ext cx="2807426" cy="4483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vert="horz" lIns="72000" tIns="0" rIns="180000" bIns="180000" rtlCol="0" anchor="b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bs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Sarajevo, april 2020.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03031" y="167424"/>
            <a:ext cx="11970727" cy="65587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54791" y="721217"/>
            <a:ext cx="11467206" cy="547352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snivanje Agencije za bankarstvo FBiH:</a:t>
            </a: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7418" y="1635618"/>
            <a:ext cx="10810383" cy="4327301"/>
          </a:xfrm>
        </p:spPr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 se krajem 1996. godine.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veliki doprinos u procesu reforme bankarskog sistema.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 se radi uređenja, kontrole i nadzora banke, bankarskih grupa, razvojne banke, mikrokreditnih organizacija, lizing društva, faktoring društva i drugih finansijskih organizacija.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Samostalna, neovisna i neprofitna organizacija kojom se uređuje status, nadležnost, organiziranje, finansiranje, te rad Agencije.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5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674859" y="154547"/>
            <a:ext cx="5424657" cy="65587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55600" y="373486"/>
            <a:ext cx="6019442" cy="15068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 Agencije za bankarstvo FBiH: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5600" y="2305318"/>
            <a:ext cx="6019442" cy="3335628"/>
          </a:xfrm>
        </p:spPr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ciljevi Agencije za bankarstvo FBiH su: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očuvanje i jačanje stabilnosti i konkurentnostu subjekata bankarskog sistema;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zaštita deponenata;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unapređenje stabilnog i zakonitog poslovanja subjekata bankarskog sistema, kao i siszema u cjelini;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supervizija subjekata bankarskog sistema; te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restrukturiranje banaka.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0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7FF3C627-08E1-4680-A166-134CAC4F4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623342" y="167426"/>
            <a:ext cx="5424657" cy="65587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8483" y="167425"/>
            <a:ext cx="6524859" cy="655873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zadaci Agencije za bankarstvo FBiH:</a:t>
            </a: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 bwMode="auto">
          <a:xfrm>
            <a:off x="206061" y="1282578"/>
            <a:ext cx="6417281" cy="5222383"/>
          </a:xfrm>
        </p:spPr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utvrđuje osnovne zadatke, a neki od tih zadataka su: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izdavanje dozvola za osnivanje i rad banaka, mikrokreditnih organizacija i lizing društva;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izdavanje dozvola za promjene organizacijskog ustroja banaka, mikrokreditnih organizacija i lizing društva;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izdavanje saglasnosti za imenovanje rukovodećeg osoblja banaka;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izdavanje dozvola za obavljanje unutrašnjeg platnog prometa;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pokretanje, upravljanje i nadzor postupka privremene uprave, likvidacije i stečaj bankama, odnosno saniranja banaka;</a:t>
            </a:r>
          </a:p>
          <a:p>
            <a:pPr>
              <a:lnSpc>
                <a:spcPct val="100000"/>
              </a:lnSpc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ukidanje dozvola za rad bankama, mikrokreditnim organizacijama i lizing društvima, i drugi.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775" y="766296"/>
            <a:ext cx="5586191" cy="3936789"/>
          </a:xfrm>
        </p:spPr>
        <p:txBody>
          <a:bodyPr/>
          <a:lstStyle/>
          <a:p>
            <a:pPr algn="ctr"/>
            <a: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 i RS:</a:t>
            </a: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96775" y="4958365"/>
            <a:ext cx="5586190" cy="1236371"/>
          </a:xfrm>
        </p:spPr>
        <p:txBody>
          <a:bodyPr/>
          <a:lstStyle/>
          <a:p>
            <a:pPr algn="ctr"/>
            <a:r>
              <a:rPr lang="bs-Latn-B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organizacija, upravljanje i rukovođenje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Uspostavljanjem Agencije postavljeni su okviri za unutrašnje organizacijske jedinice, kako za obavljanje poslova supervizije banaka i razvojne banke, tako i unutrašnje organizacijske jedinice restrukturiranja banaka i ostalih unutrašnjih jedinica u cilju osiguranja samostalnosti i sprečavanju sukoba interesa prilikom njihovog obavljanja.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Kontinuirano se poduzimaju mjere za unapređenje rada, racionalizaciju unutrašnje organizacije, te stručno osposobljavanje i usavršavanje zaposlenika.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Organiziranjem poslovanja utvrđuje se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unutrašnje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organizacione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što su: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direkcije Agencije;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sektori;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samostalni odjeli i odjeli;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uredi i službe.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328420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to i njihov djelokrug, način rukovođenja, planiranje i izvršavanje poslova i zadataka, organizacionu i funkcionalnu neovisnost, te formiranje odbora.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donosi podzakonske akte iz svoje nadležnosti.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 Agencije za bankarstvo FBiH i RS su: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Upravni odbor;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Direktor; 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Zamjenik direktora.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oba entiteta, organ upravljanja Agencije je Upravni odbor, koji se sadrži od 5 članova.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Biraju se na vremenski period u trajanju od 5 godina, nakon prethodno provedenog javnog konkursa.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FBiH ga imenuje Parlament na prijedlog Vlade FBiH.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RS fa imenuje Narodna skupština RS na prijedlog Vlade RS.</a:t>
            </a:r>
          </a:p>
        </p:txBody>
      </p:sp>
    </p:spTree>
    <p:extLst>
      <p:ext uri="{BB962C8B-B14F-4D97-AF65-F5344CB8AC3E}">
        <p14:creationId xmlns:p14="http://schemas.microsoft.com/office/powerpoint/2010/main" val="198860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svoj rad prilikom vršenja poslova, Upravni odbor Agencije za bankarstvo RS odgovara – Narodnoj skupštini RS.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 je Upravni odbor Agencije za bankarstvo FBiH za svoj rad odgovoran Parlamentu.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 Agencije za bankarstvo FBiH je osoba koja predstavlja Agenciju, rukovodi radom i koja je odgovorna za njen rad.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prethodno provedenom postupku javnog konkursa, na prijedlog Vlade FBiH, direktora i zamjenika direktora Agencije bira Parlament.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Bira se na vremenski period od 4 godine, uz mogućnost imenovanja na 2 uzastopna mandata.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svoj rad odgovaraju – Upravnom odboru i Parlamentu.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315541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Direktora i zamjenika direktora Agencije za bankarstvo RS, po prethodno provedenom postupku javnog konkursa, na prijedlog Vlade RS, imenuje Narodna skupština RS.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svoj rad odgovaraju – Upravnom odboru i Narodnoj skupštini RS.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Bitna stavka se ogleda u tome što direktor i zamjenik direktora Agencije za bankarstvo RS mogu učestvovati u radu Upravnog odbora, ali nemaju pravo glasa.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oblasti nadležnosti direktora i zamjenika direktora također postoji razlika između ova dva entiteta.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Ogleda se u činjenici da je u Zakonu o Agenciji za bankarstvo FBiH proširen obim poslova koje oni mogu obavljati, navodeći ih u sedamnaest tačaka, dok to u Zakonu o Agenciji za bankarstvo RS nije slučaj.</a:t>
            </a:r>
          </a:p>
        </p:txBody>
      </p:sp>
    </p:spTree>
    <p:extLst>
      <p:ext uri="{BB962C8B-B14F-4D97-AF65-F5344CB8AC3E}">
        <p14:creationId xmlns:p14="http://schemas.microsoft.com/office/powerpoint/2010/main" val="240805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775" y="766296"/>
            <a:ext cx="5586191" cy="3936789"/>
          </a:xfrm>
        </p:spPr>
        <p:txBody>
          <a:bodyPr/>
          <a:lstStyle/>
          <a:p>
            <a:pPr algn="ctr"/>
            <a: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 i RS:</a:t>
            </a: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96775" y="4958365"/>
            <a:ext cx="5586190" cy="1236371"/>
          </a:xfrm>
        </p:spPr>
        <p:txBody>
          <a:bodyPr/>
          <a:lstStyle/>
          <a:p>
            <a:pPr algn="ctr"/>
            <a:r>
              <a:rPr lang="bs-Latn-B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nadležnosti </a:t>
            </a:r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8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se osniva u cilju uređenja i kontrole banaka i bankarskog sistema.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ostvarivanja svog cilja, kroz izvršavanje zadataka, ona djeluje kao samostalno pravno lice.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principu, nadležnosti Agencije za bankarstvo za oba entiteta su ista, uz naravno nekoliko razlikovanja.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Sjedište Agencije za bankarstvo FBiH je u Sarajevu.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Sadrži pečat i žig.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Sjedište Agencije za bankarstvo RS je u Banja Luci.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Adrži pečat koji sadrži naziv Agencije i amblem RS.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Neke nadležnosti Agencije za bankarstvo su slijedeće: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204904" y="412123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utvrđivanje i provođenje mjera i aktivnosti radi očuvanja i jačanja stabilnosti bankarskog sistema;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utvrđivanje, provođenje i nadzor sistema pravila sigurnog i opreznog poslovanja kojima se uređuje rad subjekata bankarskog sistema;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izdavanje i oduzimanje dozvola za rad i drugih odgovarajućih akata subjektima bankarskog sistema;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supervizija poslovanja subjekata bankarskog sistema;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nalaganje mjera nadzora;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donošenje akata kojima se uređuje rad Agencije, i druge nadležnosti.</a:t>
            </a:r>
          </a:p>
        </p:txBody>
      </p:sp>
    </p:spTree>
    <p:extLst>
      <p:ext uri="{BB962C8B-B14F-4D97-AF65-F5344CB8AC3E}">
        <p14:creationId xmlns:p14="http://schemas.microsoft.com/office/powerpoint/2010/main" val="425177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734096" y="1207396"/>
            <a:ext cx="10595319" cy="463961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zakonu Agencije za bankarstvo RS se pored navedenih nadležnosti propisuje da Agencija ima pravo izdavati i oduzimati dozvole, odobrenja i saglasnosti mikrokreditnim organizacijama, štedno-kreditnim organizacijama i drugim finansijskim organizacijama.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nadzorom Agencije posluju: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banke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razvojne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banke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mikrokreditne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lizing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faktoring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mjenjači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finansijske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bs-Latn-B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to, ovlaštena je vršiti rekonstrukciju banaka.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pravo uvida u poslovne knjige i dokumentaciju subjekata bankarskog sistema.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te poslove su ovlaštene nadležne osobe Agencije.</a:t>
            </a:r>
          </a:p>
        </p:txBody>
      </p:sp>
    </p:spTree>
    <p:extLst>
      <p:ext uri="{BB962C8B-B14F-4D97-AF65-F5344CB8AC3E}">
        <p14:creationId xmlns:p14="http://schemas.microsoft.com/office/powerpoint/2010/main" val="244038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775" y="766296"/>
            <a:ext cx="5586191" cy="3936789"/>
          </a:xfrm>
        </p:spPr>
        <p:txBody>
          <a:bodyPr/>
          <a:lstStyle/>
          <a:p>
            <a:pPr algn="ctr"/>
            <a: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FBiH:</a:t>
            </a: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96775" y="4958365"/>
            <a:ext cx="5586190" cy="12363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saradnja sa</a:t>
            </a:r>
            <a:r>
              <a:rPr lang="bs-Latn-B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domaćim i međunarodnim organizacijama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ingle firework from center" title="Single firework from center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46853" y="144000"/>
            <a:ext cx="11899494" cy="654352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09" y="2137893"/>
            <a:ext cx="10631582" cy="1416373"/>
          </a:xfrm>
        </p:spPr>
        <p:txBody>
          <a:bodyPr/>
          <a:lstStyle/>
          <a:p>
            <a:pPr algn="ctr"/>
            <a:r>
              <a:rPr lang="bs-Latn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Banka: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688" y="3657297"/>
            <a:ext cx="7141408" cy="816075"/>
          </a:xfrm>
        </p:spPr>
        <p:txBody>
          <a:bodyPr/>
          <a:lstStyle/>
          <a:p>
            <a:pPr algn="ctr"/>
            <a: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osnivanje i upravljanje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412124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pravna osoba izvan sastava banaka s opštim ovlaštenjima, vrši razmjenu podataka i tim putem ostvaruje međunarodnu saradnju.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Međunarodnu saradnju može ostvariti u poslovanju sa Centralnom bankom BiH ili u takvoj saradnji istupiti samostalno.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obavljanju poslova iz svoje nadležnosti i njihovom unapređenju, Agencija ima blisku saradnju sa: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Centralnom bankom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Agencijom za osiguranje depozita BiH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Nadzornim organima finansijskog sektora FBiH, RS i BDBiH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Drugim kontrolnim organima i ostalim institucijama i organima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obilježila takva saradnja potrebno je da postoji sporazum ili memorandum.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Pojavljuje se u formi pisanog dokumenta, kao posljedica usvojenih zaključaka.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346571" y="399918"/>
            <a:ext cx="5478415" cy="605816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sklapanja pravnog posla, strankama se na raspolaganje stavljaju dvije opcije – sporazum ili memorandum o razumijevanju.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Memorandum o razumijevanju sadrži opis razumijevanja između dvije strane.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Memorandum o razumijevanju ili Memorandum of Understanding (MoU) naziva se pisanim pravnim dokumentom koji u potpunosti opisuje principe dogovora između 2 ili više stranaka koje formiraju bilateralni ili multilateralni sporazum koji su iste potpisale.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Moraju se navesti uslovi sporazuma, odnosno cilj dogovaranja koji bi s njim trebao biti definitivan.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pravnu provedivost.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Sporazum nosi naziv one države u kojoj su se stranke sporazumjele o predmetnojstvari, na isti način, tj. da zajednički rade ka postizanju obostranog cilja.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2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 bwMode="blackWhite">
          <a:xfrm>
            <a:off x="1099597" y="1365161"/>
            <a:ext cx="9994006" cy="4500997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se pojaviti u usmenoj, pismenoj ili podrazumijevanoj formi, te može biti zakonit i nezakonit.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Sastoji se od prijedloga koji će prihvatiti stranka kojoj se prijedlog podnosi.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Stranke sporazuma imaju pravo na sudsku zaštitu u slučaju neizvršavanja ugovorne obaveze.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navedenog slijede vrste sporazuma, a to su: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uvjetni sporazum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ekspresni sporazum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podrazumijevani sporazum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izvršeni ugovor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 o izvršenju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ništavi ugovor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voidable agreement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Razlike između Sporazuma i Memoranduma o razumijevanju su slijedeće:</a:t>
            </a:r>
          </a:p>
        </p:txBody>
      </p:sp>
    </p:spTree>
    <p:extLst>
      <p:ext uri="{BB962C8B-B14F-4D97-AF65-F5344CB8AC3E}">
        <p14:creationId xmlns:p14="http://schemas.microsoft.com/office/powerpoint/2010/main" val="301341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>
          <a:xfrm>
            <a:off x="115800" y="184969"/>
            <a:ext cx="11905200" cy="65700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71032"/>
            <a:ext cx="11527201" cy="526969"/>
          </a:xfrm>
        </p:spPr>
        <p:txBody>
          <a:bodyPr/>
          <a:lstStyle/>
          <a:p>
            <a:pPr algn="l"/>
            <a:r>
              <a:rPr lang="bs-Latn-B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Sporazum                                                                       Memorandum o razumijevanju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04008311"/>
              </p:ext>
            </p:extLst>
          </p:nvPr>
        </p:nvGraphicFramePr>
        <p:xfrm>
          <a:off x="-149534" y="271033"/>
          <a:ext cx="6078828" cy="5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4186858"/>
              </p:ext>
            </p:extLst>
          </p:nvPr>
        </p:nvGraphicFramePr>
        <p:xfrm>
          <a:off x="6405812" y="271033"/>
          <a:ext cx="6091706" cy="537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Up Arrow 3"/>
          <p:cNvSpPr/>
          <p:nvPr/>
        </p:nvSpPr>
        <p:spPr>
          <a:xfrm>
            <a:off x="1561682" y="5660953"/>
            <a:ext cx="484632" cy="530140"/>
          </a:xfrm>
          <a:prstGeom prst="upArrow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186176" y="5650088"/>
            <a:ext cx="484632" cy="665769"/>
          </a:xfrm>
          <a:prstGeom prst="upArrow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69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>
                                            <p:graphicEl>
                                              <a:dgm id="{E6922149-27D0-4B41-B380-CE4FD2DDF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graphicEl>
                                              <a:dgm id="{8225BCBC-FCD0-4DE9-9B94-33D9C2463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graphicEl>
                                              <a:dgm id="{415FC3D4-0D55-42C2-BEF0-BD8A71DE0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graphicEl>
                                              <a:dgm id="{4B92894E-B75B-44E9-8ACE-E6136E091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graphicEl>
                                              <a:dgm id="{FA89DEA6-7E4F-4BC0-BC4A-BCA8E9800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>
                                            <p:graphicEl>
                                              <a:dgm id="{BE4DAA99-4E3E-485C-A85B-F7E9C3D2A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">
                                            <p:graphicEl>
                                              <a:dgm id="{8B4133DB-A88D-40BC-9D44-F355F50E3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>
                                            <p:graphicEl>
                                              <a:dgm id="{FB601447-663D-47C7-A60D-4AE406DF8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>
                                            <p:graphicEl>
                                              <a:dgm id="{A8B0E051-61B1-44F8-8831-3154E5AF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>
                                            <p:graphicEl>
                                              <a:dgm id="{A61417C7-1C0E-4FF3-B08C-8F2BB4F59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>
                                            <p:graphicEl>
                                              <a:dgm id="{41E83891-2536-4AC3-A341-6EDB63B99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">
                                            <p:graphicEl>
                                              <a:dgm id="{2CB73A9F-2A6E-46E5-A195-785253286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824247" y="1584438"/>
            <a:ext cx="10315978" cy="368912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Poslovne osobe, vladine agencije, pravna tijela, te pojedinci se često koriste ovim pojmovima u svom svakodnevnom životu.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Ukoliko stranke zaista žele da njihove obaveze budu obavezujuće jedne prema drugoj, one mogu tražiti Sporazum.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Sporazumom se strankama daju njihova temeljna prava, koja u slučaju povrede mogu ostvariti sudskim putem.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druge strane, ukoliko stranke ne žele bilo koju pravnu obavezu one potpisuju Memorandum o razumijevanju.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Pojašnjavanjem navedenih pojmova, dolazimo do slijedećih stavki koje se odnose na sklapanje Sporazuma ili Memoranduma Agencije za bankarstvo FBiH.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9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 bwMode="blackWhite">
          <a:xfrm>
            <a:off x="526485" y="602002"/>
            <a:ext cx="11140225" cy="5615189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94426"/>
              </p:ext>
            </p:extLst>
          </p:nvPr>
        </p:nvGraphicFramePr>
        <p:xfrm>
          <a:off x="526484" y="903085"/>
          <a:ext cx="11140225" cy="4983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698">
                <a:tc>
                  <a:txBody>
                    <a:bodyPr/>
                    <a:lstStyle/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r>
                        <a:rPr lang="bs-Latn-BA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Sporazumi/Memorandumi</a:t>
                      </a:r>
                      <a:r>
                        <a:rPr lang="bs-Latn-BA" sz="2000" b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koji Agencija zaključuje sa međunarodnim organizacijama:</a:t>
                      </a:r>
                    </a:p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endParaRPr lang="bs-Latn-BA" sz="2000" b="1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saradnji sa Bankom Slovenije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28.11.2001.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 saradnji na polju nadzora nad poslovanjem banaka sa Hrvatskom Narodnom bankom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05.11.2003.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0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 saradnji u oblasti nadzora nad poslovanjem banke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Narodnom bankom Srbije -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21.07.2004.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4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 saradnji u oblasti nadzora nad poslovanjem banaka sa Centralnom bankom Crne Gore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05.03.2007.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0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saradnji i visokim principima saradnje i koordinacije obavljanja bankarske supervizije u zemljama Jugoistočne Evrope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(B. Albanije, B. Grčke, NB Bugarske, CB Kipra, CB Crne Gore, NB Makedonije, NB Rumunije i Srbije) -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08.02.2008.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5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Agencijom za bankarsku regulativu i superviziju Turske -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12.07.2009.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3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 bwMode="blackWhite">
          <a:xfrm>
            <a:off x="477765" y="881956"/>
            <a:ext cx="11237670" cy="5145110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38428"/>
              </p:ext>
            </p:extLst>
          </p:nvPr>
        </p:nvGraphicFramePr>
        <p:xfrm>
          <a:off x="477765" y="1040387"/>
          <a:ext cx="11237670" cy="4828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8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između Agencije za bankarstvo FBiH, Agencije za bankarstvo RS, Centralne banke BiH, Ministarstva finansija Austrije, FMA i Narodne banke Austrije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jula do augusta 2015.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saradnji između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EBA i Agencije za bankarstvo FBiH, Agencije za bankarstvo RS, Narodne banke Makedonije, Centralne banke Crne Gore, Narodne banke Srbije i Narodne banke Albanije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23.10.2015.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između Agencije za bankarstvo FBiH i Agencije za bankarstvo RS s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jedne strane i Saveznog finansijskog nadzornog organa Njemačke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13.12.2016.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8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Sporazum o saradnji između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Međunarodne finansijske korporacije i Agencije za bankarstvo FBiH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23.11.2018.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između Evropske Centralne banke i Agencije za bankarstvo FBiH –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23.11.2018.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9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razumijevanju između Centralne banke Ruske federacije, Agencije za bankarstvo FBiH i RS.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28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Moving fast through a curved tunnel" title="Moving fast through a curved tunnel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" b="23"/>
          <a:stretch>
            <a:fillRect/>
          </a:stretch>
        </p:blipFill>
        <p:spPr bwMode="auto"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 bwMode="blackWhite">
          <a:xfrm>
            <a:off x="526486" y="260825"/>
            <a:ext cx="11140225" cy="6336349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30764"/>
              </p:ext>
            </p:extLst>
          </p:nvPr>
        </p:nvGraphicFramePr>
        <p:xfrm>
          <a:off x="506719" y="260825"/>
          <a:ext cx="11140225" cy="630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533">
                <a:tc>
                  <a:txBody>
                    <a:bodyPr/>
                    <a:lstStyle/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r>
                        <a:rPr lang="bs-Latn-BA" sz="20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Sporazumi/Memorandumi</a:t>
                      </a:r>
                      <a:r>
                        <a:rPr lang="bs-Latn-BA" sz="2000" b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koji Agencija zaključuje sa domaćim organizacijama:</a:t>
                      </a:r>
                    </a:p>
                    <a:p>
                      <a:pPr marL="285750" indent="-285750" algn="ctr">
                        <a:buFont typeface="Courier New" panose="02070309020205020404" pitchFamily="49" charset="0"/>
                        <a:buChar char="o"/>
                      </a:pPr>
                      <a:endParaRPr lang="bs-Latn-BA" sz="2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Pismo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sporazuma o saradnji između Agencije za osiguranje depozita, Agencije za bankarstvo FBiH i Agencije za bankarstvo RS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07.10.2003.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Sporazum o saradnji i razmjeni informacija između Ureda za nadzor društva za osiguranje u FBiH i Agencije za bankarstvo FBiH –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19.07.2004.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razumiejvanju između Udruženja banaka BiH, Agencije za bankarstvo FBiH, Agencije za bankarstvo RS i Centralne banke BiH –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12.04.2007.godine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saradnji, pružanju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pomoći i međusobnoj koordinaciji poslova između Agencije za bankarstvo FBiH i Obavještajno-sigurnosne Agencije BiHO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01.10.2007.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principima koordinacije bankarske supervizije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saradnji i razmjeni podataka i informacija između CBBiH, FBA i ABRS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12.06.2008.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razumijevanju između Fiskalnog vijeća BiH, CBBiH, FBA, ABRS i Agencije za osiguranje depozita BiH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22.12.2009.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Sporazum o saradnji i razmjeni informacija između Agencije za bankarstvo FBiH i Komisije za vrijednosne papire FBiH – </a:t>
                      </a:r>
                      <a:r>
                        <a:rPr lang="bs-Latn-BA" sz="200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07.10.2014. godine</a:t>
                      </a: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i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3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s-Latn-BA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Memorandum o saradnji između Ekonomskog fakulteta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Sarajevo i Agencije za bankarstvo FBiH – </a:t>
                      </a:r>
                      <a:r>
                        <a:rPr lang="bs-Latn-BA" sz="2000" baseline="0" dirty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12.09.2018. godine</a:t>
                      </a:r>
                      <a:r>
                        <a:rPr lang="bs-Latn-BA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131" y="359999"/>
            <a:ext cx="3566964" cy="6108036"/>
          </a:xfrm>
        </p:spPr>
        <p:txBody>
          <a:bodyPr/>
          <a:lstStyle/>
          <a:p>
            <a:pPr algn="ctr"/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Literatura:</a:t>
            </a: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1095" y="374981"/>
            <a:ext cx="7272612" cy="6108037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FBiH, Memorandumi – sporazumi o saradnji,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https://www.fba.ba/bs/memorandumi-sporazumi-o-saradnji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FBiH, O nama,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https://www.fba.ba/bs/o-nama-1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Bosanskohercegovački pravni portal, BiH-Pravo.org., Banke u Bosni i Hercegovini,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https://www.bih-pravo.org/banke-u-bih-t196.html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Razlika između sporazuma i memoranduma (MoU), Gadget-info.com,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https://hr.gadget-info.com/difference-between-agreement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 Agencije za Bankarstvo FBiH, Službene novine FBiH, broj: 3/18,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www.fba.ba/bs/statut-agencije-za-bankarstvo-federacije-bihbrsluzbene-novine-federacije-bih-broj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 Agencije za bankarstvo RS, Službeni glasnik RS, broj: </a:t>
            </a:r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УО-265/17</a:t>
            </a: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https://abrs.ba/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o Agenciji za bankarstvo FBiH, Službene novine FBiH, broj: 75/17,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https://www.fba.ba/bs/zakon-o-agenciji-za-bankarstvo-federacije-bosne-i-hercegovinebrsluzbene-novine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o Agenciji za bankarstvo RS, Službeni glasnik RS, broj: 59/13 i 4/17,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https://abrs.ba/lat/zakoni/c1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o bankama, Službene novine FBiH, broj: 27/17,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https://www.fba.ba/bs/zakon-o-bankamabr-sluzbene-novine-federacije-bih-br-2717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2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0000" y="443753"/>
            <a:ext cx="4416588" cy="6104965"/>
          </a:xfrm>
        </p:spPr>
        <p:txBody>
          <a:bodyPr/>
          <a:lstStyle/>
          <a:p>
            <a:pPr algn="ctr"/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Kontrolna pitanja:</a:t>
            </a:r>
            <a:b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s-Latn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600" y="348855"/>
            <a:ext cx="5535106" cy="6160289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Navedite tri elementa koja su potrebna za osnivanje banke, i šta im prethodi? (obrazložiti svaki od njih)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li postoje zakonom propisani uslovi koji se moraju ispuniti prilikom osnivanja banke? Ako postoje, koji su? (obrazložiti)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kojih razloga Agencija za bankarstvo FBiH može banci odbiti zahtjev za osnivanje?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čiji zahtjev i kada Agencija izdaje dozvolu za osnivanje banke?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 odobrenja koja su data banci prestaju važiti?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organi banke postoje ? (nabrojati i obrazložiti jednu od navedenih stavki)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FBiH: pojam, osnivanje, cilj i osnovni zadaci (ukratko objasniti)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4182035" y="739588"/>
            <a:ext cx="1914565" cy="7126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3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/>
      </p:pic>
      <p:sp>
        <p:nvSpPr>
          <p:cNvPr id="9" name="Subtitle 3"/>
          <p:cNvSpPr txBox="1">
            <a:spLocks/>
          </p:cNvSpPr>
          <p:nvPr/>
        </p:nvSpPr>
        <p:spPr>
          <a:xfrm>
            <a:off x="457199" y="1237129"/>
            <a:ext cx="5177117" cy="49149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Nabrojati unutrašnje organizacione jedinice Agencije?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koji način i na koji vremenski period se biraju organi upravljanja Agencije u FBiH i RS?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nadležnosti  imaju Agencije za bankarstvo?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subjekti bankarskog sistema posluju pod nadzorom Agencije?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5997705" y="1237129"/>
            <a:ext cx="5688106" cy="49149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Agencija uspostavila saradnju sa strankama, potrebno je da postoji ---------? Zaključuje se sa ________________ i _____________________________.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Šta je Sporazum i koja prava proizilaze iz takvog odnosa?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Razlike između Sporazuma i Memoranduma o razumijevanju?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Navesti pet sporazuma koje je Agencija za bankarstvo FBiH zaključila sa domaćim i međunarodnim organizacijama.</a:t>
            </a:r>
          </a:p>
        </p:txBody>
      </p:sp>
    </p:spTree>
    <p:extLst>
      <p:ext uri="{BB962C8B-B14F-4D97-AF65-F5344CB8AC3E}">
        <p14:creationId xmlns:p14="http://schemas.microsoft.com/office/powerpoint/2010/main" val="58584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lk board texture with nothing written on it" title="Chalk board texture with nothing written on it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48506" y="144000"/>
            <a:ext cx="11899494" cy="6543524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223" y="306509"/>
            <a:ext cx="8628845" cy="927164"/>
          </a:xfrm>
        </p:spPr>
        <p:txBody>
          <a:bodyPr/>
          <a:lstStyle/>
          <a:p>
            <a:pPr algn="ctr"/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Osnivanje banke: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237483" y="1449256"/>
            <a:ext cx="5479560" cy="5017497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 prava sadržanih u dionici;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dionica koji upisuje svaki osnivač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do kojeg su osnivači dužni da uplate ukupan iznos kapitala, kao i da prenesu nenovčani ulog;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i obaveze osnivača;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naknade troškova osnivanja;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rješavanja sporova između osnivača;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 i rukovođenje bankom, sastav i nadležnost organa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kriterije za raspodjelu dobiti, snošenje rizika i pokriće eventualnih gubitaka;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i prezime lica koje predstavlja banku u postupku osnievanja.</a:t>
            </a:r>
            <a:b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39845" y="1434819"/>
            <a:ext cx="5466682" cy="5046372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Banka predstavlja privredno društvo.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 se u pravnoj formi dioničkog društva (dd).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se banka osnovala, potrebno je da postoji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Osnivački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 prethodno odobrenje Agencije za bankarstvo.</a:t>
            </a:r>
          </a:p>
          <a:p>
            <a:pPr marL="3429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Osnivački akt 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takav bio prihvaćen i bio u skladu sa propisima Agencije, on mora da sadrži: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i sjedište pravnog lica osnivača banke;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i sjedište banke, ciljeve osnivanja banke;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 banke;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ukupan iznos dioničkog kapitala koji ulažu osnivači banke;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ukupan broj i nominalnu vrijednost dionica, vrstu i klasu;</a:t>
            </a:r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11353" y="1882588"/>
            <a:ext cx="5970494" cy="3092823"/>
          </a:xfrm>
        </p:spPr>
        <p:txBody>
          <a:bodyPr/>
          <a:lstStyle/>
          <a:p>
            <a:pPr algn="ctr"/>
            <a:br>
              <a:rPr lang="bs-Latn-BA" dirty="0"/>
            </a:br>
            <a:br>
              <a:rPr lang="bs-Latn-BA" dirty="0"/>
            </a:br>
            <a:br>
              <a:rPr lang="bs-Latn-BA" dirty="0"/>
            </a:br>
            <a:br>
              <a:rPr lang="bs-Latn-BA" dirty="0"/>
            </a:br>
            <a:br>
              <a:rPr lang="bs-Latn-BA" dirty="0"/>
            </a:br>
            <a:br>
              <a:rPr lang="bs-Latn-BA" dirty="0"/>
            </a:br>
            <a:br>
              <a:rPr lang="bs-Latn-BA" dirty="0"/>
            </a:br>
            <a:r>
              <a:rPr lang="bs-Latn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</a:t>
            </a:r>
            <a:r>
              <a:rPr lang="bs-Latn-BA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bs-Latn-BA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bs-Latn-BA" dirty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Chalk board texture with nothing written on it" title="Chalk board texture with nothing written on it">
            <a:extLst>
              <a:ext uri="{FF2B5EF4-FFF2-40B4-BE49-F238E27FC236}">
                <a16:creationId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" b="27"/>
          <a:stretch>
            <a:fillRect/>
          </a:stretch>
        </p:blipFill>
        <p:spPr bwMode="auto">
          <a:xfrm>
            <a:off x="128788" y="156879"/>
            <a:ext cx="11951595" cy="6530645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283335"/>
            <a:ext cx="5466682" cy="628274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banke sadrži slijedeće elemente: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 i sjedište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djelatnost, odnosno bankarske poslove;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ukupan iznos dioničkog kapitala koji ulažu osnivači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formiranja i korištenja fonda rezervi;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podjele dobiti i isplate dividende;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pokrića gubitka;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glasova po klasi dionica;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sazivanja skupštine i odlučivanja, sastav i nadležnosti odbora koji imenuje skupština;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sastav, način imenovanja i razrješenja i ovlaštenja nadtornog odbora i prave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obaveze i prava uposlenika;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predstavljanje i zastupanje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odredbe o kontrolnim funkcijama u banci;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odredbe o sistemu interne kontrole u banci;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odredbe o eksternoj reviziji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pripajanja, spajanja i podjele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prestanak rada banke; i mnoge druge.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220495" y="280829"/>
            <a:ext cx="5466682" cy="628274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sve eventualne izmjene i dopune statuta, kao i sam statut, potrebna je prethodna saglasnost Agencije za bankarstvo.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banka ostvarila pravo na osnivanje, pored navedenog, potrebno je podnošenje zahtjeva za izdavanje dozvole za rad.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 zahtjev, osnivači banke, podnose Agenciji.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zahtjev prilaže se Ugovor o osnivanju koji je potpisanj od strane svih osnivača, nacrt statuta ili neki drugi osnivački akt.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to, postoje kriteriji za izdavanje dozvole za rad.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 od tih uslova su: transparentna vlasnička struktura, osigurana i posebno izdvojena namjenska sredstva za osnivački kapital banke, mišljenje ili saglasnost nadležne institucije države porijekla osnivača u pogledu ulaganja kapitala u banku koja će poslovati na teritoriji BiH, i drugi.</a:t>
            </a:r>
          </a:p>
        </p:txBody>
      </p:sp>
    </p:spTree>
    <p:extLst>
      <p:ext uri="{BB962C8B-B14F-4D97-AF65-F5344CB8AC3E}">
        <p14:creationId xmlns:p14="http://schemas.microsoft.com/office/powerpoint/2010/main" val="362606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701" b="3701"/>
          <a:stretch>
            <a:fillRect/>
          </a:stretch>
        </p:blipFill>
        <p:spPr bwMode="auto">
          <a:xfrm>
            <a:off x="142800" y="194402"/>
            <a:ext cx="11905200" cy="654352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283335"/>
            <a:ext cx="5466682" cy="628274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predstavlja finansijsku instituciju Federacije BiH, odnosno pravnu osobu izvan sastava banke sa osnovnim ovlastima.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zahtjev osnivača banke izdaje dozvolu za osnivanje banke, dozvolu za rad i obavljanje određenih vrsta poslova.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dozvola uključuje i imenovanje rukovodnog kadra banke.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Bankarska dozvola se izdaje nakon uplate osnivačkog kapitala i ispunjenja ostalih uslova.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Takva dozvola ne može biti prenesena na drugo lice i uvijek glasi na neodređeno vrijeme.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Navedeno predstavlja uslov za upis u registar poslovnih subjekata.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Upisom u registar, banka stiče svojstvo pravne osobe.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Prijavu za upis u registar, ovlašteno lice, koje zastupa banku, je dužno podnijeti u roku od 30 dana.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095400" y="283335"/>
            <a:ext cx="5466682" cy="628274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strogi zakonom propisan rok, koji za posljedicu neblagovremenog podnošenja ima ukidanje dozvole.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dobijanja dozvole za rad, banka postaje obavezna postati članicom Agencije za osiguranje depozita BiH.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Ukoliko se ne ispune određeni uslovi, Agencija može odbiti izdavanje dozvole za rad banci iz nekoliko razloga, a neki od njih su sijedeći: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nisu ispunjeni uslov i nije dostavljena dokumentacija za izdavanje dozvole za rad;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su osnivači dostavili netačne i neistinite informacije ili nisu dali informacije koje je agencija tražila u procesu odlučivanja;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iznos uplaćenog osnivačkog kapitala nije prethodno uplaćen na račun Agencije kod Centralne banke; i drugi.</a:t>
            </a:r>
          </a:p>
        </p:txBody>
      </p:sp>
    </p:spTree>
    <p:extLst>
      <p:ext uri="{BB962C8B-B14F-4D97-AF65-F5344CB8AC3E}">
        <p14:creationId xmlns:p14="http://schemas.microsoft.com/office/powerpoint/2010/main" val="44169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701" b="3701"/>
          <a:stretch>
            <a:fillRect/>
          </a:stretch>
        </p:blipFill>
        <p:spPr bwMode="auto">
          <a:xfrm>
            <a:off x="144000" y="156879"/>
            <a:ext cx="11905200" cy="654352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441111" y="1210614"/>
            <a:ext cx="5466682" cy="480167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Dozvola za rad banke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važi: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oduzimanjem dozvole za rad;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dobrovoljnim prestankom rada banke;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danom upisa brisanja banke u registru poslovnih subjekata u slučaju statusnih promjena;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ukoliko banka nije podnijela prijavu za upis u registar poslovnih subjekata u roku od 30 dana od dana dobijanja dozvole za rad, ili nije počela obavljati poslove banke u roku od 12 mjeseci od dana upisa u registar poslovnih subjekata.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Prestankom važenja dozvole za rad banke, prestaju važiti i sva odobrenja koja su joj dozvolom data.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204904" y="1210613"/>
            <a:ext cx="5466682" cy="4801674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banka bila osnovana, pored osnivačkog akta i statuta, potreban je i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Minimalni iznos uplaćenog osnivačkog kapitala banke i iznos kapitala koje banka mora minimalno održavati, ne može biti ispod 15 miliona KM.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 je dužna održavati u propisanom iznosu i strukturi.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Dionice moraju u cjelosti biti isplaćene u novcu prije registracije, ali i prilikom svakog povećanja ukupne vrijednosti dionica.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se unositi i stvari i prava, ali kapital u novcu ne može biti niži od 15 miliona KM.</a:t>
            </a:r>
          </a:p>
        </p:txBody>
      </p:sp>
    </p:spTree>
    <p:extLst>
      <p:ext uri="{BB962C8B-B14F-4D97-AF65-F5344CB8AC3E}">
        <p14:creationId xmlns:p14="http://schemas.microsoft.com/office/powerpoint/2010/main" val="271984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788" y="144000"/>
            <a:ext cx="11900423" cy="65557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6068" y="408250"/>
            <a:ext cx="9659155" cy="74953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Latn-B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Upravljanje bankom: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87553" y="1338745"/>
            <a:ext cx="5466682" cy="5046371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Organe banke čine: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Skupština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Nadzorni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Uprava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Skupštinu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banke čine –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Dioničari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 glasa na Skupštini ima onaj dioničar koji je upisan u regostar 30 dana prije održavanja iste.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Dioničari ostvaruju pravo glasa neposredno ili putem punomoćnika.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Održavanje skupštine se, u pravili, održava najmanje jednom godišnje, i to u mjestu sjedišta banke.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 ne bude izabran predsjednik skupštine,  njome predsjedava prisutni dioničar ili njegov punomoćnik sa najvećim brojem dionica.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095999" y="1338745"/>
            <a:ext cx="5466682" cy="5046371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Predsjednik Skupštine se bira većinom glasova prisutnih dioničara.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Skupština odlučuje o: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donošenju, izmjenama i dopunama statuta: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poslovnoj saradnji, planu poslovanja, programima i planovima održavanja adekvatnog kapitala; 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formiranju osnovnog kapitala banke putem emisije dionica ili povećanja običnih dionica i emisije ili povećanja prioritetnih dionica i odlučuje o emisiji, povlačenju i poništavanju dionica.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utvrđivanje kvoruma i rezultata glasanja na Skupštini, zadužen je Odbor za glasanje.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Nadzorni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saziva Skupštinu.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787" b="3787"/>
          <a:stretch>
            <a:fillRect/>
          </a:stretch>
        </p:blipFill>
        <p:spPr bwMode="auto">
          <a:xfrm>
            <a:off x="144000" y="156879"/>
            <a:ext cx="11905200" cy="654352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360608" y="144000"/>
            <a:ext cx="5466682" cy="654352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to, Nadzorni odbor banke obavještava Agenciju o datumu i mjestu održavanja sjednice kako bi predstavnik Agencije mogao prisustvovati.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Nadzorni odbor ima nadzornu funkciju.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 ga najmanje 5 članova, koje bira i razrješava dužnosti Skupština.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biti i više od 5 članova, s tim da to uvijek mora biti neparan broj.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 imati najmanje 2 nezavisna člana.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 lica koja nemaju direktnog/indirektnog kvalificiranog učešća u vlasništvu banke, niti da su članovi bankarske grupe kojoj banka pripada, itd.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Članom Nadzornog odbora može biti samo ono lice koje je dobilo prethodnu saglasnost Agencije za obavljanje funkcije člana Nadzornog odbora.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Zahtjev za izdavanje prethodne saglasnosti podnosi banka ili osnivači, čiji mandat ne može biti duži od 4 godine.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6096600" y="144000"/>
            <a:ext cx="5466682" cy="6543523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>
            <a:lvl1pPr algn="r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zahtjev za izdavanje prethodne saglasnosti je potrebno prilaganje dokumenata koji dokazuju navode o ispunjavanju uslova.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Upravu</a:t>
            </a: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banke čine: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predsjednik uprave; 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članovi uprave.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mogli obavljati poslove iz nadležnosti Uprave, moraju biti u radnom odnosu u banci, s punim radnim vremenom.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 imati najmanje 3 člana od kojih je jedan predsjednik Uprave.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Članom Uprave mogu biti lica koja: imaju dobar ugled, visoko obrazovanje, potreban nivo edukacije, nije u sukobu interesa u odnosu na banku, nene dioničare i članove Nadzornog odbora, i drugi.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bs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Članom Uprave ne mogu biti lica koja: su član Nadzornog odbora druge banke u BiH, ako je drugim zakonom isključena mogućnost obnašanja te funkcije, i drugi.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bs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1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54352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77036"/>
            <a:ext cx="5472000" cy="1727201"/>
          </a:xfrm>
        </p:spPr>
        <p:txBody>
          <a:bodyPr/>
          <a:lstStyle/>
          <a:p>
            <a:pPr marL="0" indent="0" algn="ctr">
              <a:buNone/>
            </a:pPr>
            <a:r>
              <a:rPr lang="bs-Latn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Agencija za bankarstvo FBiH: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702" y="4490934"/>
            <a:ext cx="4096596" cy="1162891"/>
          </a:xfrm>
        </p:spPr>
        <p:txBody>
          <a:bodyPr/>
          <a:lstStyle/>
          <a:p>
            <a:pPr algn="ctr"/>
            <a:r>
              <a:rPr lang="bs-Latn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osnivanje, cilj i osnovni zadaci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F00564740_Dark wood presentation_CLR_v3" id="{49638A16-5E55-4B30-AEB1-0A03F30AF386}" vid="{D58A18CD-A37E-4397-8A63-7F191E6C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5D37E-7F4E-4FAA-AEBF-D3016C5066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0</TotalTime>
  <Words>3651</Words>
  <Application>Microsoft Office PowerPoint</Application>
  <PresentationFormat>Widescreen</PresentationFormat>
  <Paragraphs>297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Rockwell</vt:lpstr>
      <vt:lpstr>Times New Roman</vt:lpstr>
      <vt:lpstr>Office Theme</vt:lpstr>
      <vt:lpstr>PRAVNI FAKULTET SARAJEVO UNIVERZITET U SARAJEVU KATEDRA PRAVNO-EKONOMSKIH NAUKA</vt:lpstr>
      <vt:lpstr>Banka: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Osnivanje Agencije za bankarstvo FBiH:          </vt:lpstr>
      <vt:lpstr>Cilj Agencije za bankarstvo FBiH:</vt:lpstr>
      <vt:lpstr>Osnovni zadaci Agencije za bankarstvo FBiH:             </vt:lpstr>
      <vt:lpstr>Agencija za bankarstvo FBiH i RS:  </vt:lpstr>
      <vt:lpstr>PowerPoint Presentation</vt:lpstr>
      <vt:lpstr>PowerPoint Presentation</vt:lpstr>
      <vt:lpstr>Agencija za bankarstvo FBiH i RS:  </vt:lpstr>
      <vt:lpstr>PowerPoint Presentation</vt:lpstr>
      <vt:lpstr>PowerPoint Presentation</vt:lpstr>
      <vt:lpstr>Agencija za bankarstvo FBiH: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Literatura:        </vt:lpstr>
      <vt:lpstr> Kontrolna pitanja:         </vt:lpstr>
      <vt:lpstr>PowerPoint Presentation</vt:lpstr>
      <vt:lpstr>       Hvala na pažnji 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2020-05-02T11:20:03Z</dcterms:created>
  <dcterms:modified xsi:type="dcterms:W3CDTF">2020-05-12T10:55:37Z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