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8">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9">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10">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4CB665-08F0-4486-89EE-24F194CF67B9}" type="doc">
      <dgm:prSet loTypeId="urn:microsoft.com/office/officeart/2005/8/layout/process1" loCatId="process" qsTypeId="urn:microsoft.com/office/officeart/2005/8/quickstyle/simple4" qsCatId="simple" csTypeId="urn:microsoft.com/office/officeart/2005/8/colors/colorful1#1" csCatId="colorful"/>
      <dgm:spPr/>
      <dgm:t>
        <a:bodyPr/>
        <a:lstStyle/>
        <a:p>
          <a:endParaRPr lang="en-US"/>
        </a:p>
      </dgm:t>
    </dgm:pt>
    <dgm:pt modelId="{236B3F59-F74C-4DCA-9C65-401EE3B6A405}">
      <dgm:prSet/>
      <dgm:spPr/>
      <dgm:t>
        <a:bodyPr/>
        <a:lstStyle/>
        <a:p>
          <a:r>
            <a:rPr lang="bs-Latn-BA" dirty="0"/>
            <a:t>Oduzimanje imovinske koristi pibavljene krivičnim djelom je izrazito kompleksna materija koja obuhvata nekoliko različitih grana prava, ali je najprije institut materijalnog krivičnog prava.</a:t>
          </a:r>
          <a:endParaRPr lang="en-US" dirty="0"/>
        </a:p>
      </dgm:t>
    </dgm:pt>
    <dgm:pt modelId="{22E8AE01-1CDF-4F7D-BB60-0821CF9F0350}" type="parTrans" cxnId="{CEFEB1FA-24EF-415C-BCF3-624EC55B32AA}">
      <dgm:prSet/>
      <dgm:spPr/>
      <dgm:t>
        <a:bodyPr/>
        <a:lstStyle/>
        <a:p>
          <a:endParaRPr lang="en-US"/>
        </a:p>
      </dgm:t>
    </dgm:pt>
    <dgm:pt modelId="{84BB9CA2-C464-4456-9A23-16991A1728B1}" type="sibTrans" cxnId="{CEFEB1FA-24EF-415C-BCF3-624EC55B32AA}">
      <dgm:prSet/>
      <dgm:spPr/>
      <dgm:t>
        <a:bodyPr/>
        <a:lstStyle/>
        <a:p>
          <a:endParaRPr lang="en-US"/>
        </a:p>
      </dgm:t>
    </dgm:pt>
    <dgm:pt modelId="{9DE1D6CD-1C2B-4147-BA19-823BC2A25B40}">
      <dgm:prSet/>
      <dgm:spPr/>
      <dgm:t>
        <a:bodyPr/>
        <a:lstStyle/>
        <a:p>
          <a:r>
            <a:rPr lang="bs-Latn-BA" dirty="0"/>
            <a:t>To je posebna krivičnopravna mjera sui generis kojom se ostvaruje jedno od temeljnih principa krivičnog prava a to je da niko ne može zadržati imovinsku koristi pribavljenu krivičnim djelom. </a:t>
          </a:r>
          <a:endParaRPr lang="en-US" dirty="0"/>
        </a:p>
      </dgm:t>
    </dgm:pt>
    <dgm:pt modelId="{8F924C2F-F0E9-432A-B60E-28AC9ACFB229}" type="parTrans" cxnId="{9046B4CD-D199-4BD1-BB38-CC223AE4EE94}">
      <dgm:prSet/>
      <dgm:spPr/>
      <dgm:t>
        <a:bodyPr/>
        <a:lstStyle/>
        <a:p>
          <a:endParaRPr lang="en-US"/>
        </a:p>
      </dgm:t>
    </dgm:pt>
    <dgm:pt modelId="{FB83383B-DF4D-499B-8E2F-A3838F336DE7}" type="sibTrans" cxnId="{9046B4CD-D199-4BD1-BB38-CC223AE4EE94}">
      <dgm:prSet/>
      <dgm:spPr/>
      <dgm:t>
        <a:bodyPr/>
        <a:lstStyle/>
        <a:p>
          <a:endParaRPr lang="en-US"/>
        </a:p>
      </dgm:t>
    </dgm:pt>
    <dgm:pt modelId="{4BE3C445-3CBD-46C6-9BEC-278632B0322D}">
      <dgm:prSet/>
      <dgm:spPr/>
      <dgm:t>
        <a:bodyPr/>
        <a:lstStyle/>
        <a:p>
          <a:r>
            <a:rPr lang="bs-Latn-BA" dirty="0"/>
            <a:t>Krivično zakonodavstvo Bosne i Hercegovine već duži niz godina uređuje pojedine aspekte ovog instituta u okvirima temeljnih krivičnopravnih propisa.</a:t>
          </a:r>
          <a:endParaRPr lang="en-US" dirty="0"/>
        </a:p>
      </dgm:t>
    </dgm:pt>
    <dgm:pt modelId="{22B9C324-042A-4EA4-96A3-1113C122721A}" type="parTrans" cxnId="{01204835-F5A6-4D30-B1AB-748D5541034F}">
      <dgm:prSet/>
      <dgm:spPr/>
      <dgm:t>
        <a:bodyPr/>
        <a:lstStyle/>
        <a:p>
          <a:endParaRPr lang="en-US"/>
        </a:p>
      </dgm:t>
    </dgm:pt>
    <dgm:pt modelId="{52CB0018-B07D-4465-8BFB-0CFB31254387}" type="sibTrans" cxnId="{01204835-F5A6-4D30-B1AB-748D5541034F}">
      <dgm:prSet/>
      <dgm:spPr/>
      <dgm:t>
        <a:bodyPr/>
        <a:lstStyle/>
        <a:p>
          <a:endParaRPr lang="en-US"/>
        </a:p>
      </dgm:t>
    </dgm:pt>
    <dgm:pt modelId="{1D8E2575-5100-48D0-87D9-8DDE6D5C989E}">
      <dgm:prSet/>
      <dgm:spPr/>
      <dgm:t>
        <a:bodyPr/>
        <a:lstStyle/>
        <a:p>
          <a:r>
            <a:rPr lang="bs-Latn-BA" dirty="0"/>
            <a:t>U novije vrijeme doneseni su i </a:t>
          </a:r>
          <a:r>
            <a:rPr lang="bs-Latn-BA" i="1" dirty="0"/>
            <a:t>lex specialis</a:t>
          </a:r>
          <a:r>
            <a:rPr lang="bs-Latn-BA" dirty="0"/>
            <a:t> zakoni u ovoj oblasti.</a:t>
          </a:r>
          <a:endParaRPr lang="en-US" dirty="0"/>
        </a:p>
      </dgm:t>
    </dgm:pt>
    <dgm:pt modelId="{21B95D0F-45A0-46CA-AAD5-B0812EEAED56}" type="parTrans" cxnId="{E72F44F5-02C3-4EC9-86C1-12B3154121AC}">
      <dgm:prSet/>
      <dgm:spPr/>
      <dgm:t>
        <a:bodyPr/>
        <a:lstStyle/>
        <a:p>
          <a:endParaRPr lang="en-US"/>
        </a:p>
      </dgm:t>
    </dgm:pt>
    <dgm:pt modelId="{4FA1CB27-8CAC-4D3E-B306-75CC7AD94E13}" type="sibTrans" cxnId="{E72F44F5-02C3-4EC9-86C1-12B3154121AC}">
      <dgm:prSet/>
      <dgm:spPr/>
      <dgm:t>
        <a:bodyPr/>
        <a:lstStyle/>
        <a:p>
          <a:endParaRPr lang="en-US"/>
        </a:p>
      </dgm:t>
    </dgm:pt>
    <dgm:pt modelId="{CC7232DC-1438-4D7E-8578-7D5DAFE17EE8}" type="pres">
      <dgm:prSet presAssocID="{DC4CB665-08F0-4486-89EE-24F194CF67B9}" presName="Name0" presStyleCnt="0">
        <dgm:presLayoutVars>
          <dgm:dir/>
          <dgm:resizeHandles val="exact"/>
        </dgm:presLayoutVars>
      </dgm:prSet>
      <dgm:spPr/>
    </dgm:pt>
    <dgm:pt modelId="{98DAD52B-9A70-4019-A44A-53EE66C64445}" type="pres">
      <dgm:prSet presAssocID="{236B3F59-F74C-4DCA-9C65-401EE3B6A405}" presName="node" presStyleLbl="node1" presStyleIdx="0" presStyleCnt="4">
        <dgm:presLayoutVars>
          <dgm:bulletEnabled val="1"/>
        </dgm:presLayoutVars>
      </dgm:prSet>
      <dgm:spPr/>
    </dgm:pt>
    <dgm:pt modelId="{85B8BA51-8B6E-4C8A-8A27-358675D36B5A}" type="pres">
      <dgm:prSet presAssocID="{84BB9CA2-C464-4456-9A23-16991A1728B1}" presName="sibTrans" presStyleLbl="sibTrans2D1" presStyleIdx="0" presStyleCnt="3"/>
      <dgm:spPr/>
    </dgm:pt>
    <dgm:pt modelId="{BCEB9561-6B6C-4AEF-8AEC-E1B5F1C15595}" type="pres">
      <dgm:prSet presAssocID="{84BB9CA2-C464-4456-9A23-16991A1728B1}" presName="connectorText" presStyleLbl="sibTrans2D1" presStyleIdx="0" presStyleCnt="3"/>
      <dgm:spPr/>
    </dgm:pt>
    <dgm:pt modelId="{A63B0ACC-4875-414E-89AF-374C2EF335A7}" type="pres">
      <dgm:prSet presAssocID="{9DE1D6CD-1C2B-4147-BA19-823BC2A25B40}" presName="node" presStyleLbl="node1" presStyleIdx="1" presStyleCnt="4">
        <dgm:presLayoutVars>
          <dgm:bulletEnabled val="1"/>
        </dgm:presLayoutVars>
      </dgm:prSet>
      <dgm:spPr/>
    </dgm:pt>
    <dgm:pt modelId="{437ADA23-9F46-4ABC-8468-76180024C7F0}" type="pres">
      <dgm:prSet presAssocID="{FB83383B-DF4D-499B-8E2F-A3838F336DE7}" presName="sibTrans" presStyleLbl="sibTrans2D1" presStyleIdx="1" presStyleCnt="3"/>
      <dgm:spPr/>
    </dgm:pt>
    <dgm:pt modelId="{6BC7EB88-3A29-46BE-865D-C35282BAB108}" type="pres">
      <dgm:prSet presAssocID="{FB83383B-DF4D-499B-8E2F-A3838F336DE7}" presName="connectorText" presStyleLbl="sibTrans2D1" presStyleIdx="1" presStyleCnt="3"/>
      <dgm:spPr/>
    </dgm:pt>
    <dgm:pt modelId="{14C52370-CE14-4762-B5E4-AD3E55940976}" type="pres">
      <dgm:prSet presAssocID="{4BE3C445-3CBD-46C6-9BEC-278632B0322D}" presName="node" presStyleLbl="node1" presStyleIdx="2" presStyleCnt="4">
        <dgm:presLayoutVars>
          <dgm:bulletEnabled val="1"/>
        </dgm:presLayoutVars>
      </dgm:prSet>
      <dgm:spPr/>
    </dgm:pt>
    <dgm:pt modelId="{2CFF21AA-CF58-475A-8C58-F6852005065F}" type="pres">
      <dgm:prSet presAssocID="{52CB0018-B07D-4465-8BFB-0CFB31254387}" presName="sibTrans" presStyleLbl="sibTrans2D1" presStyleIdx="2" presStyleCnt="3"/>
      <dgm:spPr/>
    </dgm:pt>
    <dgm:pt modelId="{6054E6E9-CDD7-453A-8625-D17848B292BA}" type="pres">
      <dgm:prSet presAssocID="{52CB0018-B07D-4465-8BFB-0CFB31254387}" presName="connectorText" presStyleLbl="sibTrans2D1" presStyleIdx="2" presStyleCnt="3"/>
      <dgm:spPr/>
    </dgm:pt>
    <dgm:pt modelId="{9BB21060-D0A9-4B21-A4E5-E45A39025AA5}" type="pres">
      <dgm:prSet presAssocID="{1D8E2575-5100-48D0-87D9-8DDE6D5C989E}" presName="node" presStyleLbl="node1" presStyleIdx="3" presStyleCnt="4">
        <dgm:presLayoutVars>
          <dgm:bulletEnabled val="1"/>
        </dgm:presLayoutVars>
      </dgm:prSet>
      <dgm:spPr/>
    </dgm:pt>
  </dgm:ptLst>
  <dgm:cxnLst>
    <dgm:cxn modelId="{EF8FAA0F-CDB2-434A-A151-9C2535DA1DB0}" type="presOf" srcId="{1D8E2575-5100-48D0-87D9-8DDE6D5C989E}" destId="{9BB21060-D0A9-4B21-A4E5-E45A39025AA5}" srcOrd="0" destOrd="0" presId="urn:microsoft.com/office/officeart/2005/8/layout/process1"/>
    <dgm:cxn modelId="{E3746E28-C8DB-4C05-BC9A-A504492EF788}" type="presOf" srcId="{DC4CB665-08F0-4486-89EE-24F194CF67B9}" destId="{CC7232DC-1438-4D7E-8578-7D5DAFE17EE8}" srcOrd="0" destOrd="0" presId="urn:microsoft.com/office/officeart/2005/8/layout/process1"/>
    <dgm:cxn modelId="{01204835-F5A6-4D30-B1AB-748D5541034F}" srcId="{DC4CB665-08F0-4486-89EE-24F194CF67B9}" destId="{4BE3C445-3CBD-46C6-9BEC-278632B0322D}" srcOrd="2" destOrd="0" parTransId="{22B9C324-042A-4EA4-96A3-1113C122721A}" sibTransId="{52CB0018-B07D-4465-8BFB-0CFB31254387}"/>
    <dgm:cxn modelId="{5161933B-A4B1-47B1-8459-A91E168552F7}" type="presOf" srcId="{52CB0018-B07D-4465-8BFB-0CFB31254387}" destId="{6054E6E9-CDD7-453A-8625-D17848B292BA}" srcOrd="1" destOrd="0" presId="urn:microsoft.com/office/officeart/2005/8/layout/process1"/>
    <dgm:cxn modelId="{36A6443E-6DFB-4D93-8D50-E7FE105AA08B}" type="presOf" srcId="{FB83383B-DF4D-499B-8E2F-A3838F336DE7}" destId="{6BC7EB88-3A29-46BE-865D-C35282BAB108}" srcOrd="1" destOrd="0" presId="urn:microsoft.com/office/officeart/2005/8/layout/process1"/>
    <dgm:cxn modelId="{7866744D-F0D9-44E3-86DD-C86A6FB40B15}" type="presOf" srcId="{9DE1D6CD-1C2B-4147-BA19-823BC2A25B40}" destId="{A63B0ACC-4875-414E-89AF-374C2EF335A7}" srcOrd="0" destOrd="0" presId="urn:microsoft.com/office/officeart/2005/8/layout/process1"/>
    <dgm:cxn modelId="{F2D97472-E1B7-4EF2-AAE8-6F5DCCA27D96}" type="presOf" srcId="{52CB0018-B07D-4465-8BFB-0CFB31254387}" destId="{2CFF21AA-CF58-475A-8C58-F6852005065F}" srcOrd="0" destOrd="0" presId="urn:microsoft.com/office/officeart/2005/8/layout/process1"/>
    <dgm:cxn modelId="{86759657-6F33-4015-86B0-0FDDAE908A8D}" type="presOf" srcId="{236B3F59-F74C-4DCA-9C65-401EE3B6A405}" destId="{98DAD52B-9A70-4019-A44A-53EE66C64445}" srcOrd="0" destOrd="0" presId="urn:microsoft.com/office/officeart/2005/8/layout/process1"/>
    <dgm:cxn modelId="{6759B97E-F248-4546-A374-49857959CB15}" type="presOf" srcId="{4BE3C445-3CBD-46C6-9BEC-278632B0322D}" destId="{14C52370-CE14-4762-B5E4-AD3E55940976}" srcOrd="0" destOrd="0" presId="urn:microsoft.com/office/officeart/2005/8/layout/process1"/>
    <dgm:cxn modelId="{82D77FC0-BF9C-448B-A0FA-D0B6E1059355}" type="presOf" srcId="{FB83383B-DF4D-499B-8E2F-A3838F336DE7}" destId="{437ADA23-9F46-4ABC-8468-76180024C7F0}" srcOrd="0" destOrd="0" presId="urn:microsoft.com/office/officeart/2005/8/layout/process1"/>
    <dgm:cxn modelId="{9046B4CD-D199-4BD1-BB38-CC223AE4EE94}" srcId="{DC4CB665-08F0-4486-89EE-24F194CF67B9}" destId="{9DE1D6CD-1C2B-4147-BA19-823BC2A25B40}" srcOrd="1" destOrd="0" parTransId="{8F924C2F-F0E9-432A-B60E-28AC9ACFB229}" sibTransId="{FB83383B-DF4D-499B-8E2F-A3838F336DE7}"/>
    <dgm:cxn modelId="{843D70DD-CDCA-4D42-BF12-AA4079F3A7C4}" type="presOf" srcId="{84BB9CA2-C464-4456-9A23-16991A1728B1}" destId="{85B8BA51-8B6E-4C8A-8A27-358675D36B5A}" srcOrd="0" destOrd="0" presId="urn:microsoft.com/office/officeart/2005/8/layout/process1"/>
    <dgm:cxn modelId="{6DE15BE3-9737-4BAC-BA3D-73E69A2BC7DE}" type="presOf" srcId="{84BB9CA2-C464-4456-9A23-16991A1728B1}" destId="{BCEB9561-6B6C-4AEF-8AEC-E1B5F1C15595}" srcOrd="1" destOrd="0" presId="urn:microsoft.com/office/officeart/2005/8/layout/process1"/>
    <dgm:cxn modelId="{E72F44F5-02C3-4EC9-86C1-12B3154121AC}" srcId="{DC4CB665-08F0-4486-89EE-24F194CF67B9}" destId="{1D8E2575-5100-48D0-87D9-8DDE6D5C989E}" srcOrd="3" destOrd="0" parTransId="{21B95D0F-45A0-46CA-AAD5-B0812EEAED56}" sibTransId="{4FA1CB27-8CAC-4D3E-B306-75CC7AD94E13}"/>
    <dgm:cxn modelId="{CEFEB1FA-24EF-415C-BCF3-624EC55B32AA}" srcId="{DC4CB665-08F0-4486-89EE-24F194CF67B9}" destId="{236B3F59-F74C-4DCA-9C65-401EE3B6A405}" srcOrd="0" destOrd="0" parTransId="{22E8AE01-1CDF-4F7D-BB60-0821CF9F0350}" sibTransId="{84BB9CA2-C464-4456-9A23-16991A1728B1}"/>
    <dgm:cxn modelId="{6439B5E4-F3C0-4131-9488-EBFD8DC53C4A}" type="presParOf" srcId="{CC7232DC-1438-4D7E-8578-7D5DAFE17EE8}" destId="{98DAD52B-9A70-4019-A44A-53EE66C64445}" srcOrd="0" destOrd="0" presId="urn:microsoft.com/office/officeart/2005/8/layout/process1"/>
    <dgm:cxn modelId="{4F481842-7BFB-4543-A243-EA14982E0345}" type="presParOf" srcId="{CC7232DC-1438-4D7E-8578-7D5DAFE17EE8}" destId="{85B8BA51-8B6E-4C8A-8A27-358675D36B5A}" srcOrd="1" destOrd="0" presId="urn:microsoft.com/office/officeart/2005/8/layout/process1"/>
    <dgm:cxn modelId="{CB7F65E3-2536-4B90-B2A4-E9886CC030B8}" type="presParOf" srcId="{85B8BA51-8B6E-4C8A-8A27-358675D36B5A}" destId="{BCEB9561-6B6C-4AEF-8AEC-E1B5F1C15595}" srcOrd="0" destOrd="0" presId="urn:microsoft.com/office/officeart/2005/8/layout/process1"/>
    <dgm:cxn modelId="{34AC3887-ACF9-47E9-A551-4E41F57444C6}" type="presParOf" srcId="{CC7232DC-1438-4D7E-8578-7D5DAFE17EE8}" destId="{A63B0ACC-4875-414E-89AF-374C2EF335A7}" srcOrd="2" destOrd="0" presId="urn:microsoft.com/office/officeart/2005/8/layout/process1"/>
    <dgm:cxn modelId="{17EA8954-35FE-4E97-B953-B6649A9FC686}" type="presParOf" srcId="{CC7232DC-1438-4D7E-8578-7D5DAFE17EE8}" destId="{437ADA23-9F46-4ABC-8468-76180024C7F0}" srcOrd="3" destOrd="0" presId="urn:microsoft.com/office/officeart/2005/8/layout/process1"/>
    <dgm:cxn modelId="{047A4CFC-23C0-44BD-8958-86BB0CA72F96}" type="presParOf" srcId="{437ADA23-9F46-4ABC-8468-76180024C7F0}" destId="{6BC7EB88-3A29-46BE-865D-C35282BAB108}" srcOrd="0" destOrd="0" presId="urn:microsoft.com/office/officeart/2005/8/layout/process1"/>
    <dgm:cxn modelId="{D1BD9D2C-107A-4373-9AE1-61ADC645F4DF}" type="presParOf" srcId="{CC7232DC-1438-4D7E-8578-7D5DAFE17EE8}" destId="{14C52370-CE14-4762-B5E4-AD3E55940976}" srcOrd="4" destOrd="0" presId="urn:microsoft.com/office/officeart/2005/8/layout/process1"/>
    <dgm:cxn modelId="{4800C2C2-CF36-41B3-9B6C-17802527BE07}" type="presParOf" srcId="{CC7232DC-1438-4D7E-8578-7D5DAFE17EE8}" destId="{2CFF21AA-CF58-475A-8C58-F6852005065F}" srcOrd="5" destOrd="0" presId="urn:microsoft.com/office/officeart/2005/8/layout/process1"/>
    <dgm:cxn modelId="{0DE28909-CF1C-4A6C-8824-17FCEE206C62}" type="presParOf" srcId="{2CFF21AA-CF58-475A-8C58-F6852005065F}" destId="{6054E6E9-CDD7-453A-8625-D17848B292BA}" srcOrd="0" destOrd="0" presId="urn:microsoft.com/office/officeart/2005/8/layout/process1"/>
    <dgm:cxn modelId="{F5A6DBE2-3561-4461-991B-FA388F111A07}" type="presParOf" srcId="{CC7232DC-1438-4D7E-8578-7D5DAFE17EE8}" destId="{9BB21060-D0A9-4B21-A4E5-E45A39025AA5}"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4A65679-80D0-42A1-B275-87912554B774}" type="doc">
      <dgm:prSet loTypeId="urn:microsoft.com/office/officeart/2005/8/layout/process5" loCatId="process" qsTypeId="urn:microsoft.com/office/officeart/2005/8/quickstyle/simple4" qsCatId="simple" csTypeId="urn:microsoft.com/office/officeart/2005/8/colors/colorful1#7" csCatId="colorful"/>
      <dgm:spPr/>
      <dgm:t>
        <a:bodyPr/>
        <a:lstStyle/>
        <a:p>
          <a:endParaRPr lang="en-US"/>
        </a:p>
      </dgm:t>
    </dgm:pt>
    <dgm:pt modelId="{B318C51E-666D-4AE3-9C31-07BEFBA96E31}">
      <dgm:prSet/>
      <dgm:spPr/>
      <dgm:t>
        <a:bodyPr/>
        <a:lstStyle/>
        <a:p>
          <a:r>
            <a:rPr lang="bs-Latn-BA" dirty="0"/>
            <a:t>Navedeni zakoni uređuju:</a:t>
          </a:r>
          <a:endParaRPr lang="en-US" dirty="0"/>
        </a:p>
      </dgm:t>
    </dgm:pt>
    <dgm:pt modelId="{ECB7B48E-8B48-471F-BDB7-6CF6DD869759}" type="parTrans" cxnId="{DC4D6083-D3FA-4907-A308-7AA6ECEE9714}">
      <dgm:prSet/>
      <dgm:spPr/>
      <dgm:t>
        <a:bodyPr/>
        <a:lstStyle/>
        <a:p>
          <a:endParaRPr lang="en-US"/>
        </a:p>
      </dgm:t>
    </dgm:pt>
    <dgm:pt modelId="{09DCCA3F-2D09-4A91-8C1C-C6A5D8D6CC23}" type="sibTrans" cxnId="{DC4D6083-D3FA-4907-A308-7AA6ECEE9714}">
      <dgm:prSet/>
      <dgm:spPr/>
      <dgm:t>
        <a:bodyPr/>
        <a:lstStyle/>
        <a:p>
          <a:endParaRPr lang="en-US"/>
        </a:p>
      </dgm:t>
    </dgm:pt>
    <dgm:pt modelId="{DE136B80-C7AB-41D9-933A-FFDEC4C5E0EC}">
      <dgm:prSet/>
      <dgm:spPr/>
      <dgm:t>
        <a:bodyPr/>
        <a:lstStyle/>
        <a:p>
          <a:r>
            <a:rPr lang="bs-Latn-BA" dirty="0"/>
            <a:t>uslove i postupak oduzimanja imovinske koristi pribavljene krivičnim djelom, </a:t>
          </a:r>
          <a:endParaRPr lang="en-US" dirty="0"/>
        </a:p>
      </dgm:t>
    </dgm:pt>
    <dgm:pt modelId="{036D9DAD-F830-443E-B562-A17AE201F923}" type="parTrans" cxnId="{6192FFE8-635F-4C7B-B2D9-DA167148EB2F}">
      <dgm:prSet/>
      <dgm:spPr/>
      <dgm:t>
        <a:bodyPr/>
        <a:lstStyle/>
        <a:p>
          <a:endParaRPr lang="en-US"/>
        </a:p>
      </dgm:t>
    </dgm:pt>
    <dgm:pt modelId="{13162153-B459-4371-9A43-B0DC9C952994}" type="sibTrans" cxnId="{6192FFE8-635F-4C7B-B2D9-DA167148EB2F}">
      <dgm:prSet/>
      <dgm:spPr/>
      <dgm:t>
        <a:bodyPr/>
        <a:lstStyle/>
        <a:p>
          <a:endParaRPr lang="en-US"/>
        </a:p>
      </dgm:t>
    </dgm:pt>
    <dgm:pt modelId="{36004B29-E5F3-4BD2-BEE2-94BE3E6375C6}">
      <dgm:prSet/>
      <dgm:spPr/>
      <dgm:t>
        <a:bodyPr/>
        <a:lstStyle/>
        <a:p>
          <a:r>
            <a:rPr lang="bs-Latn-BA" dirty="0"/>
            <a:t>upravljanje privremeno i trajno oduzetom imovinom i osnivanje nadležnog organa za upravljanje,</a:t>
          </a:r>
          <a:endParaRPr lang="en-US" dirty="0"/>
        </a:p>
      </dgm:t>
    </dgm:pt>
    <dgm:pt modelId="{49D68041-082A-4906-8A48-AD4D70CD76A6}" type="parTrans" cxnId="{99B67B90-AF4C-4291-85B8-B078D3128626}">
      <dgm:prSet/>
      <dgm:spPr/>
      <dgm:t>
        <a:bodyPr/>
        <a:lstStyle/>
        <a:p>
          <a:endParaRPr lang="en-US"/>
        </a:p>
      </dgm:t>
    </dgm:pt>
    <dgm:pt modelId="{9ED13805-C8F5-4EBD-9723-3B56EA7C7E3C}" type="sibTrans" cxnId="{99B67B90-AF4C-4291-85B8-B078D3128626}">
      <dgm:prSet/>
      <dgm:spPr/>
      <dgm:t>
        <a:bodyPr/>
        <a:lstStyle/>
        <a:p>
          <a:endParaRPr lang="en-US"/>
        </a:p>
      </dgm:t>
    </dgm:pt>
    <dgm:pt modelId="{8324F4C7-22C0-4DB3-9249-42B29C630F29}">
      <dgm:prSet/>
      <dgm:spPr/>
      <dgm:t>
        <a:bodyPr/>
        <a:lstStyle/>
        <a:p>
          <a:r>
            <a:rPr lang="bs-Latn-BA" dirty="0"/>
            <a:t>osiguranje nezakonito stečene imovine i </a:t>
          </a:r>
          <a:endParaRPr lang="en-US" dirty="0"/>
        </a:p>
      </dgm:t>
    </dgm:pt>
    <dgm:pt modelId="{C741236F-805D-4702-A20A-EB9542AF7C87}" type="parTrans" cxnId="{D8E900F2-BB58-4008-B11A-EA28197ABEC7}">
      <dgm:prSet/>
      <dgm:spPr/>
      <dgm:t>
        <a:bodyPr/>
        <a:lstStyle/>
        <a:p>
          <a:endParaRPr lang="en-US"/>
        </a:p>
      </dgm:t>
    </dgm:pt>
    <dgm:pt modelId="{E552A69A-6BD6-4712-A5EA-89D3C2666956}" type="sibTrans" cxnId="{D8E900F2-BB58-4008-B11A-EA28197ABEC7}">
      <dgm:prSet/>
      <dgm:spPr/>
      <dgm:t>
        <a:bodyPr/>
        <a:lstStyle/>
        <a:p>
          <a:endParaRPr lang="en-US"/>
        </a:p>
      </dgm:t>
    </dgm:pt>
    <dgm:pt modelId="{C13B40A3-39C3-46ED-A75A-A356872A9871}">
      <dgm:prSet/>
      <dgm:spPr/>
      <dgm:t>
        <a:bodyPr/>
        <a:lstStyle/>
        <a:p>
          <a:r>
            <a:rPr lang="bs-Latn-BA" dirty="0"/>
            <a:t>Izvršenje.</a:t>
          </a:r>
          <a:endParaRPr lang="en-US" dirty="0"/>
        </a:p>
      </dgm:t>
    </dgm:pt>
    <dgm:pt modelId="{4BE03B41-0513-4F5E-8852-194EC346B28A}" type="parTrans" cxnId="{41005B19-552C-4ADD-8578-2793E179FB27}">
      <dgm:prSet/>
      <dgm:spPr/>
      <dgm:t>
        <a:bodyPr/>
        <a:lstStyle/>
        <a:p>
          <a:endParaRPr lang="en-US"/>
        </a:p>
      </dgm:t>
    </dgm:pt>
    <dgm:pt modelId="{C054D47C-F73D-46BD-8498-099D48A01041}" type="sibTrans" cxnId="{41005B19-552C-4ADD-8578-2793E179FB27}">
      <dgm:prSet/>
      <dgm:spPr/>
      <dgm:t>
        <a:bodyPr/>
        <a:lstStyle/>
        <a:p>
          <a:endParaRPr lang="en-US"/>
        </a:p>
      </dgm:t>
    </dgm:pt>
    <dgm:pt modelId="{8A04293C-14CF-4983-9580-D46087335CAD}" type="pres">
      <dgm:prSet presAssocID="{34A65679-80D0-42A1-B275-87912554B774}" presName="diagram" presStyleCnt="0">
        <dgm:presLayoutVars>
          <dgm:dir/>
          <dgm:resizeHandles val="exact"/>
        </dgm:presLayoutVars>
      </dgm:prSet>
      <dgm:spPr/>
    </dgm:pt>
    <dgm:pt modelId="{9B332187-11C9-480F-95FB-E70FE8621A83}" type="pres">
      <dgm:prSet presAssocID="{B318C51E-666D-4AE3-9C31-07BEFBA96E31}" presName="node" presStyleLbl="node1" presStyleIdx="0" presStyleCnt="5">
        <dgm:presLayoutVars>
          <dgm:bulletEnabled val="1"/>
        </dgm:presLayoutVars>
      </dgm:prSet>
      <dgm:spPr/>
    </dgm:pt>
    <dgm:pt modelId="{90038E34-24B5-4CA6-8E3A-93AE2F2EC3F9}" type="pres">
      <dgm:prSet presAssocID="{09DCCA3F-2D09-4A91-8C1C-C6A5D8D6CC23}" presName="sibTrans" presStyleLbl="sibTrans2D1" presStyleIdx="0" presStyleCnt="4"/>
      <dgm:spPr/>
    </dgm:pt>
    <dgm:pt modelId="{8936A0B1-0B64-4DA8-9504-BC7FA3380B77}" type="pres">
      <dgm:prSet presAssocID="{09DCCA3F-2D09-4A91-8C1C-C6A5D8D6CC23}" presName="connectorText" presStyleLbl="sibTrans2D1" presStyleIdx="0" presStyleCnt="4"/>
      <dgm:spPr/>
    </dgm:pt>
    <dgm:pt modelId="{95E10D2D-C109-4793-9AE4-8EA662C41648}" type="pres">
      <dgm:prSet presAssocID="{DE136B80-C7AB-41D9-933A-FFDEC4C5E0EC}" presName="node" presStyleLbl="node1" presStyleIdx="1" presStyleCnt="5">
        <dgm:presLayoutVars>
          <dgm:bulletEnabled val="1"/>
        </dgm:presLayoutVars>
      </dgm:prSet>
      <dgm:spPr/>
    </dgm:pt>
    <dgm:pt modelId="{C822F69B-F5BD-45A6-8F53-1C48BFDF7C34}" type="pres">
      <dgm:prSet presAssocID="{13162153-B459-4371-9A43-B0DC9C952994}" presName="sibTrans" presStyleLbl="sibTrans2D1" presStyleIdx="1" presStyleCnt="4"/>
      <dgm:spPr/>
    </dgm:pt>
    <dgm:pt modelId="{6520D0D0-1DC6-4B69-8E78-6B0CB6A84D84}" type="pres">
      <dgm:prSet presAssocID="{13162153-B459-4371-9A43-B0DC9C952994}" presName="connectorText" presStyleLbl="sibTrans2D1" presStyleIdx="1" presStyleCnt="4"/>
      <dgm:spPr/>
    </dgm:pt>
    <dgm:pt modelId="{7C461EAE-1BA6-456D-8A98-86B57595488C}" type="pres">
      <dgm:prSet presAssocID="{36004B29-E5F3-4BD2-BEE2-94BE3E6375C6}" presName="node" presStyleLbl="node1" presStyleIdx="2" presStyleCnt="5">
        <dgm:presLayoutVars>
          <dgm:bulletEnabled val="1"/>
        </dgm:presLayoutVars>
      </dgm:prSet>
      <dgm:spPr/>
    </dgm:pt>
    <dgm:pt modelId="{3D252D1A-A643-4F04-A650-0FD1857B7E9A}" type="pres">
      <dgm:prSet presAssocID="{9ED13805-C8F5-4EBD-9723-3B56EA7C7E3C}" presName="sibTrans" presStyleLbl="sibTrans2D1" presStyleIdx="2" presStyleCnt="4"/>
      <dgm:spPr/>
    </dgm:pt>
    <dgm:pt modelId="{57A85A9C-DC1A-4FEA-8CE8-391E42871957}" type="pres">
      <dgm:prSet presAssocID="{9ED13805-C8F5-4EBD-9723-3B56EA7C7E3C}" presName="connectorText" presStyleLbl="sibTrans2D1" presStyleIdx="2" presStyleCnt="4"/>
      <dgm:spPr/>
    </dgm:pt>
    <dgm:pt modelId="{3364D3F3-66EE-4D5A-996E-2062D10C3D06}" type="pres">
      <dgm:prSet presAssocID="{8324F4C7-22C0-4DB3-9249-42B29C630F29}" presName="node" presStyleLbl="node1" presStyleIdx="3" presStyleCnt="5">
        <dgm:presLayoutVars>
          <dgm:bulletEnabled val="1"/>
        </dgm:presLayoutVars>
      </dgm:prSet>
      <dgm:spPr/>
    </dgm:pt>
    <dgm:pt modelId="{10783EE0-AD55-4163-A51B-7A49E51E2949}" type="pres">
      <dgm:prSet presAssocID="{E552A69A-6BD6-4712-A5EA-89D3C2666956}" presName="sibTrans" presStyleLbl="sibTrans2D1" presStyleIdx="3" presStyleCnt="4"/>
      <dgm:spPr/>
    </dgm:pt>
    <dgm:pt modelId="{F598414C-33FC-426F-A6C6-3CE48A183E99}" type="pres">
      <dgm:prSet presAssocID="{E552A69A-6BD6-4712-A5EA-89D3C2666956}" presName="connectorText" presStyleLbl="sibTrans2D1" presStyleIdx="3" presStyleCnt="4"/>
      <dgm:spPr/>
    </dgm:pt>
    <dgm:pt modelId="{45D13625-3CD6-4857-BC36-547B7282B582}" type="pres">
      <dgm:prSet presAssocID="{C13B40A3-39C3-46ED-A75A-A356872A9871}" presName="node" presStyleLbl="node1" presStyleIdx="4" presStyleCnt="5">
        <dgm:presLayoutVars>
          <dgm:bulletEnabled val="1"/>
        </dgm:presLayoutVars>
      </dgm:prSet>
      <dgm:spPr/>
    </dgm:pt>
  </dgm:ptLst>
  <dgm:cxnLst>
    <dgm:cxn modelId="{41005B19-552C-4ADD-8578-2793E179FB27}" srcId="{34A65679-80D0-42A1-B275-87912554B774}" destId="{C13B40A3-39C3-46ED-A75A-A356872A9871}" srcOrd="4" destOrd="0" parTransId="{4BE03B41-0513-4F5E-8852-194EC346B28A}" sibTransId="{C054D47C-F73D-46BD-8498-099D48A01041}"/>
    <dgm:cxn modelId="{F813D63B-63DA-4B4C-A9F8-D52E9A0CA52F}" type="presOf" srcId="{36004B29-E5F3-4BD2-BEE2-94BE3E6375C6}" destId="{7C461EAE-1BA6-456D-8A98-86B57595488C}" srcOrd="0" destOrd="0" presId="urn:microsoft.com/office/officeart/2005/8/layout/process5"/>
    <dgm:cxn modelId="{17951641-BF07-4553-A09B-6D72C84E2614}" type="presOf" srcId="{8324F4C7-22C0-4DB3-9249-42B29C630F29}" destId="{3364D3F3-66EE-4D5A-996E-2062D10C3D06}" srcOrd="0" destOrd="0" presId="urn:microsoft.com/office/officeart/2005/8/layout/process5"/>
    <dgm:cxn modelId="{5563EF64-F778-42DE-8283-DD5628DDE4D7}" type="presOf" srcId="{9ED13805-C8F5-4EBD-9723-3B56EA7C7E3C}" destId="{3D252D1A-A643-4F04-A650-0FD1857B7E9A}" srcOrd="0" destOrd="0" presId="urn:microsoft.com/office/officeart/2005/8/layout/process5"/>
    <dgm:cxn modelId="{C934C946-FC4E-4140-925B-1B9B2FB4769D}" type="presOf" srcId="{E552A69A-6BD6-4712-A5EA-89D3C2666956}" destId="{10783EE0-AD55-4163-A51B-7A49E51E2949}" srcOrd="0" destOrd="0" presId="urn:microsoft.com/office/officeart/2005/8/layout/process5"/>
    <dgm:cxn modelId="{BB69ED6A-4AD0-44E5-B79E-874761A99DFD}" type="presOf" srcId="{13162153-B459-4371-9A43-B0DC9C952994}" destId="{6520D0D0-1DC6-4B69-8E78-6B0CB6A84D84}" srcOrd="1" destOrd="0" presId="urn:microsoft.com/office/officeart/2005/8/layout/process5"/>
    <dgm:cxn modelId="{D3D1944B-9AB4-4D18-AE41-544A91379F88}" type="presOf" srcId="{DE136B80-C7AB-41D9-933A-FFDEC4C5E0EC}" destId="{95E10D2D-C109-4793-9AE4-8EA662C41648}" srcOrd="0" destOrd="0" presId="urn:microsoft.com/office/officeart/2005/8/layout/process5"/>
    <dgm:cxn modelId="{99B30A81-E495-4297-9F8A-449EEECB8AB6}" type="presOf" srcId="{E552A69A-6BD6-4712-A5EA-89D3C2666956}" destId="{F598414C-33FC-426F-A6C6-3CE48A183E99}" srcOrd="1" destOrd="0" presId="urn:microsoft.com/office/officeart/2005/8/layout/process5"/>
    <dgm:cxn modelId="{DC4D6083-D3FA-4907-A308-7AA6ECEE9714}" srcId="{34A65679-80D0-42A1-B275-87912554B774}" destId="{B318C51E-666D-4AE3-9C31-07BEFBA96E31}" srcOrd="0" destOrd="0" parTransId="{ECB7B48E-8B48-471F-BDB7-6CF6DD869759}" sibTransId="{09DCCA3F-2D09-4A91-8C1C-C6A5D8D6CC23}"/>
    <dgm:cxn modelId="{57348588-4254-489F-B0BC-825C7791C08B}" type="presOf" srcId="{09DCCA3F-2D09-4A91-8C1C-C6A5D8D6CC23}" destId="{90038E34-24B5-4CA6-8E3A-93AE2F2EC3F9}" srcOrd="0" destOrd="0" presId="urn:microsoft.com/office/officeart/2005/8/layout/process5"/>
    <dgm:cxn modelId="{C934AC8B-0840-40C0-8FA6-982CFA51C20C}" type="presOf" srcId="{B318C51E-666D-4AE3-9C31-07BEFBA96E31}" destId="{9B332187-11C9-480F-95FB-E70FE8621A83}" srcOrd="0" destOrd="0" presId="urn:microsoft.com/office/officeart/2005/8/layout/process5"/>
    <dgm:cxn modelId="{99B67B90-AF4C-4291-85B8-B078D3128626}" srcId="{34A65679-80D0-42A1-B275-87912554B774}" destId="{36004B29-E5F3-4BD2-BEE2-94BE3E6375C6}" srcOrd="2" destOrd="0" parTransId="{49D68041-082A-4906-8A48-AD4D70CD76A6}" sibTransId="{9ED13805-C8F5-4EBD-9723-3B56EA7C7E3C}"/>
    <dgm:cxn modelId="{2A1A7F92-F8E8-4D69-ADDA-FC0B7AD087DB}" type="presOf" srcId="{13162153-B459-4371-9A43-B0DC9C952994}" destId="{C822F69B-F5BD-45A6-8F53-1C48BFDF7C34}" srcOrd="0" destOrd="0" presId="urn:microsoft.com/office/officeart/2005/8/layout/process5"/>
    <dgm:cxn modelId="{DDED949A-9CB5-4DB8-81DD-BE2011C98EB2}" type="presOf" srcId="{34A65679-80D0-42A1-B275-87912554B774}" destId="{8A04293C-14CF-4983-9580-D46087335CAD}" srcOrd="0" destOrd="0" presId="urn:microsoft.com/office/officeart/2005/8/layout/process5"/>
    <dgm:cxn modelId="{54AA23AA-513E-427F-910A-909FA6D06A97}" type="presOf" srcId="{9ED13805-C8F5-4EBD-9723-3B56EA7C7E3C}" destId="{57A85A9C-DC1A-4FEA-8CE8-391E42871957}" srcOrd="1" destOrd="0" presId="urn:microsoft.com/office/officeart/2005/8/layout/process5"/>
    <dgm:cxn modelId="{16AA64C5-35F7-4D6A-9BA1-6E8D34AC4124}" type="presOf" srcId="{09DCCA3F-2D09-4A91-8C1C-C6A5D8D6CC23}" destId="{8936A0B1-0B64-4DA8-9504-BC7FA3380B77}" srcOrd="1" destOrd="0" presId="urn:microsoft.com/office/officeart/2005/8/layout/process5"/>
    <dgm:cxn modelId="{6192FFE8-635F-4C7B-B2D9-DA167148EB2F}" srcId="{34A65679-80D0-42A1-B275-87912554B774}" destId="{DE136B80-C7AB-41D9-933A-FFDEC4C5E0EC}" srcOrd="1" destOrd="0" parTransId="{036D9DAD-F830-443E-B562-A17AE201F923}" sibTransId="{13162153-B459-4371-9A43-B0DC9C952994}"/>
    <dgm:cxn modelId="{CA7ACCEB-6601-4624-88F4-646228F95081}" type="presOf" srcId="{C13B40A3-39C3-46ED-A75A-A356872A9871}" destId="{45D13625-3CD6-4857-BC36-547B7282B582}" srcOrd="0" destOrd="0" presId="urn:microsoft.com/office/officeart/2005/8/layout/process5"/>
    <dgm:cxn modelId="{D8E900F2-BB58-4008-B11A-EA28197ABEC7}" srcId="{34A65679-80D0-42A1-B275-87912554B774}" destId="{8324F4C7-22C0-4DB3-9249-42B29C630F29}" srcOrd="3" destOrd="0" parTransId="{C741236F-805D-4702-A20A-EB9542AF7C87}" sibTransId="{E552A69A-6BD6-4712-A5EA-89D3C2666956}"/>
    <dgm:cxn modelId="{76799D74-F2EE-42E0-BBB6-BE316323C7A1}" type="presParOf" srcId="{8A04293C-14CF-4983-9580-D46087335CAD}" destId="{9B332187-11C9-480F-95FB-E70FE8621A83}" srcOrd="0" destOrd="0" presId="urn:microsoft.com/office/officeart/2005/8/layout/process5"/>
    <dgm:cxn modelId="{103E24A6-39EE-41D2-8081-341BC4DE2554}" type="presParOf" srcId="{8A04293C-14CF-4983-9580-D46087335CAD}" destId="{90038E34-24B5-4CA6-8E3A-93AE2F2EC3F9}" srcOrd="1" destOrd="0" presId="urn:microsoft.com/office/officeart/2005/8/layout/process5"/>
    <dgm:cxn modelId="{D6C48517-02A2-4DAE-A582-0968C129B04B}" type="presParOf" srcId="{90038E34-24B5-4CA6-8E3A-93AE2F2EC3F9}" destId="{8936A0B1-0B64-4DA8-9504-BC7FA3380B77}" srcOrd="0" destOrd="0" presId="urn:microsoft.com/office/officeart/2005/8/layout/process5"/>
    <dgm:cxn modelId="{7FD54A5E-4DE4-4434-A5D9-2FB81FC5E30E}" type="presParOf" srcId="{8A04293C-14CF-4983-9580-D46087335CAD}" destId="{95E10D2D-C109-4793-9AE4-8EA662C41648}" srcOrd="2" destOrd="0" presId="urn:microsoft.com/office/officeart/2005/8/layout/process5"/>
    <dgm:cxn modelId="{CE520262-F738-4240-9B25-5939769E05E0}" type="presParOf" srcId="{8A04293C-14CF-4983-9580-D46087335CAD}" destId="{C822F69B-F5BD-45A6-8F53-1C48BFDF7C34}" srcOrd="3" destOrd="0" presId="urn:microsoft.com/office/officeart/2005/8/layout/process5"/>
    <dgm:cxn modelId="{289D2F3D-D473-4555-84C7-784D8387703F}" type="presParOf" srcId="{C822F69B-F5BD-45A6-8F53-1C48BFDF7C34}" destId="{6520D0D0-1DC6-4B69-8E78-6B0CB6A84D84}" srcOrd="0" destOrd="0" presId="urn:microsoft.com/office/officeart/2005/8/layout/process5"/>
    <dgm:cxn modelId="{3279341A-5CC4-4B46-AEAE-402C8C60C2D4}" type="presParOf" srcId="{8A04293C-14CF-4983-9580-D46087335CAD}" destId="{7C461EAE-1BA6-456D-8A98-86B57595488C}" srcOrd="4" destOrd="0" presId="urn:microsoft.com/office/officeart/2005/8/layout/process5"/>
    <dgm:cxn modelId="{C5BBE65E-B038-4CA9-82FF-6932704C88FB}" type="presParOf" srcId="{8A04293C-14CF-4983-9580-D46087335CAD}" destId="{3D252D1A-A643-4F04-A650-0FD1857B7E9A}" srcOrd="5" destOrd="0" presId="urn:microsoft.com/office/officeart/2005/8/layout/process5"/>
    <dgm:cxn modelId="{10207650-6991-46DC-948A-6D9E152B3863}" type="presParOf" srcId="{3D252D1A-A643-4F04-A650-0FD1857B7E9A}" destId="{57A85A9C-DC1A-4FEA-8CE8-391E42871957}" srcOrd="0" destOrd="0" presId="urn:microsoft.com/office/officeart/2005/8/layout/process5"/>
    <dgm:cxn modelId="{1DFFEE2D-1AD3-4123-8716-552011CB4EA3}" type="presParOf" srcId="{8A04293C-14CF-4983-9580-D46087335CAD}" destId="{3364D3F3-66EE-4D5A-996E-2062D10C3D06}" srcOrd="6" destOrd="0" presId="urn:microsoft.com/office/officeart/2005/8/layout/process5"/>
    <dgm:cxn modelId="{EEAC616E-89BC-4F10-BFA7-C98D2BF7EAB3}" type="presParOf" srcId="{8A04293C-14CF-4983-9580-D46087335CAD}" destId="{10783EE0-AD55-4163-A51B-7A49E51E2949}" srcOrd="7" destOrd="0" presId="urn:microsoft.com/office/officeart/2005/8/layout/process5"/>
    <dgm:cxn modelId="{C3F31254-24DE-4294-B1A8-AD6392E8F0D5}" type="presParOf" srcId="{10783EE0-AD55-4163-A51B-7A49E51E2949}" destId="{F598414C-33FC-426F-A6C6-3CE48A183E99}" srcOrd="0" destOrd="0" presId="urn:microsoft.com/office/officeart/2005/8/layout/process5"/>
    <dgm:cxn modelId="{8B4BF58E-C5E0-4EEB-979D-56922163DC9D}" type="presParOf" srcId="{8A04293C-14CF-4983-9580-D46087335CAD}" destId="{45D13625-3CD6-4857-BC36-547B7282B582}"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4893DF5-109E-4B05-AA07-595700C77663}" type="doc">
      <dgm:prSet loTypeId="urn:microsoft.com/office/officeart/2016/7/layout/BasicLinearProcessNumbered" loCatId="process" qsTypeId="urn:microsoft.com/office/officeart/2005/8/quickstyle/simple1" qsCatId="simple" csTypeId="urn:microsoft.com/office/officeart/2005/8/colors/colorful1#8" csCatId="colorful"/>
      <dgm:spPr/>
      <dgm:t>
        <a:bodyPr/>
        <a:lstStyle/>
        <a:p>
          <a:endParaRPr lang="en-US"/>
        </a:p>
      </dgm:t>
    </dgm:pt>
    <dgm:pt modelId="{32425153-5E71-4AEF-8A67-C4003423FEE5}">
      <dgm:prSet/>
      <dgm:spPr/>
      <dgm:t>
        <a:bodyPr/>
        <a:lstStyle/>
        <a:p>
          <a:r>
            <a:rPr lang="bs-Latn-BA" dirty="0"/>
            <a:t>Krivična djela na koja se primjenjuju odredbe ZONSIKD FBiH jesu krivična djela za koja se može izreći kazna zatvora 3 godine i teža.</a:t>
          </a:r>
          <a:endParaRPr lang="en-US" dirty="0"/>
        </a:p>
      </dgm:t>
    </dgm:pt>
    <dgm:pt modelId="{8A2EE995-174E-4F0A-AE43-DC42810CE60E}" type="parTrans" cxnId="{6D338247-D1F2-4CDE-9E8D-0C002BF2F842}">
      <dgm:prSet/>
      <dgm:spPr/>
      <dgm:t>
        <a:bodyPr/>
        <a:lstStyle/>
        <a:p>
          <a:endParaRPr lang="en-US"/>
        </a:p>
      </dgm:t>
    </dgm:pt>
    <dgm:pt modelId="{0842CE47-834C-4CD0-AB24-5C290F2649EB}" type="sibTrans" cxnId="{6D338247-D1F2-4CDE-9E8D-0C002BF2F842}">
      <dgm:prSet phldrT="1" phldr="0"/>
      <dgm:spPr/>
      <dgm:t>
        <a:bodyPr/>
        <a:lstStyle/>
        <a:p>
          <a:r>
            <a:rPr lang="en-US"/>
            <a:t>1</a:t>
          </a:r>
        </a:p>
      </dgm:t>
    </dgm:pt>
    <dgm:pt modelId="{BA58CFEA-EAF2-44FB-8818-1FF212EEEFAB}">
      <dgm:prSet/>
      <dgm:spPr/>
      <dgm:t>
        <a:bodyPr/>
        <a:lstStyle/>
        <a:p>
          <a:r>
            <a:rPr lang="bs-Latn-BA" dirty="0"/>
            <a:t>Krivična djela na koja se primjenjuje odredbe  ZONSI BD BiH jeste poseban minimum propisana kazna zatvora 3 godine. </a:t>
          </a:r>
          <a:endParaRPr lang="en-US" dirty="0"/>
        </a:p>
      </dgm:t>
    </dgm:pt>
    <dgm:pt modelId="{638AD1B8-E0B3-4198-B3BF-B4D57746EFEF}" type="parTrans" cxnId="{8107C142-1BA4-4026-B85E-2854DE30BDB0}">
      <dgm:prSet/>
      <dgm:spPr/>
      <dgm:t>
        <a:bodyPr/>
        <a:lstStyle/>
        <a:p>
          <a:endParaRPr lang="en-US"/>
        </a:p>
      </dgm:t>
    </dgm:pt>
    <dgm:pt modelId="{6B8B57A6-97CC-4353-88DE-7D3C9C565CD0}" type="sibTrans" cxnId="{8107C142-1BA4-4026-B85E-2854DE30BDB0}">
      <dgm:prSet phldrT="2" phldr="0"/>
      <dgm:spPr/>
      <dgm:t>
        <a:bodyPr/>
        <a:lstStyle/>
        <a:p>
          <a:r>
            <a:rPr lang="en-US"/>
            <a:t>2</a:t>
          </a:r>
        </a:p>
      </dgm:t>
    </dgm:pt>
    <dgm:pt modelId="{1968BE7B-FF0A-4BA4-A0A1-53B2F9D6D9F7}" type="pres">
      <dgm:prSet presAssocID="{14893DF5-109E-4B05-AA07-595700C77663}" presName="Name0" presStyleCnt="0">
        <dgm:presLayoutVars>
          <dgm:animLvl val="lvl"/>
          <dgm:resizeHandles val="exact"/>
        </dgm:presLayoutVars>
      </dgm:prSet>
      <dgm:spPr/>
    </dgm:pt>
    <dgm:pt modelId="{38D005C0-D9CD-4FBB-8803-8EAE420EF9FE}" type="pres">
      <dgm:prSet presAssocID="{32425153-5E71-4AEF-8A67-C4003423FEE5}" presName="compositeNode" presStyleCnt="0">
        <dgm:presLayoutVars>
          <dgm:bulletEnabled val="1"/>
        </dgm:presLayoutVars>
      </dgm:prSet>
      <dgm:spPr/>
    </dgm:pt>
    <dgm:pt modelId="{C8D697C7-874D-4E65-8EDD-E4F3FB97E408}" type="pres">
      <dgm:prSet presAssocID="{32425153-5E71-4AEF-8A67-C4003423FEE5}" presName="bgRect" presStyleLbl="bgAccFollowNode1" presStyleIdx="0" presStyleCnt="2"/>
      <dgm:spPr/>
    </dgm:pt>
    <dgm:pt modelId="{FE664522-3513-4C63-B892-90CB14E526C4}" type="pres">
      <dgm:prSet presAssocID="{0842CE47-834C-4CD0-AB24-5C290F2649EB}" presName="sibTransNodeCircle" presStyleLbl="alignNode1" presStyleIdx="0" presStyleCnt="4">
        <dgm:presLayoutVars>
          <dgm:chMax val="0"/>
          <dgm:bulletEnabled/>
        </dgm:presLayoutVars>
      </dgm:prSet>
      <dgm:spPr/>
    </dgm:pt>
    <dgm:pt modelId="{39E7425F-B3A1-4D45-9D06-A5168EA3130A}" type="pres">
      <dgm:prSet presAssocID="{32425153-5E71-4AEF-8A67-C4003423FEE5}" presName="bottomLine" presStyleLbl="alignNode1" presStyleIdx="1" presStyleCnt="4">
        <dgm:presLayoutVars/>
      </dgm:prSet>
      <dgm:spPr/>
    </dgm:pt>
    <dgm:pt modelId="{955D3455-E705-4598-9688-EA4B5A363FCA}" type="pres">
      <dgm:prSet presAssocID="{32425153-5E71-4AEF-8A67-C4003423FEE5}" presName="nodeText" presStyleLbl="bgAccFollowNode1" presStyleIdx="0" presStyleCnt="2">
        <dgm:presLayoutVars>
          <dgm:bulletEnabled val="1"/>
        </dgm:presLayoutVars>
      </dgm:prSet>
      <dgm:spPr/>
    </dgm:pt>
    <dgm:pt modelId="{3CFB79E6-B627-41E3-BA5B-AC635776C9B8}" type="pres">
      <dgm:prSet presAssocID="{0842CE47-834C-4CD0-AB24-5C290F2649EB}" presName="sibTrans" presStyleCnt="0"/>
      <dgm:spPr/>
    </dgm:pt>
    <dgm:pt modelId="{F8E24986-C0B5-49EE-9321-5C1802CB6BD6}" type="pres">
      <dgm:prSet presAssocID="{BA58CFEA-EAF2-44FB-8818-1FF212EEEFAB}" presName="compositeNode" presStyleCnt="0">
        <dgm:presLayoutVars>
          <dgm:bulletEnabled val="1"/>
        </dgm:presLayoutVars>
      </dgm:prSet>
      <dgm:spPr/>
    </dgm:pt>
    <dgm:pt modelId="{BEE76590-241C-42EE-BF1B-CDED005A34F8}" type="pres">
      <dgm:prSet presAssocID="{BA58CFEA-EAF2-44FB-8818-1FF212EEEFAB}" presName="bgRect" presStyleLbl="bgAccFollowNode1" presStyleIdx="1" presStyleCnt="2"/>
      <dgm:spPr/>
    </dgm:pt>
    <dgm:pt modelId="{6CC3E4CD-0A77-4495-9889-F9D64B521064}" type="pres">
      <dgm:prSet presAssocID="{6B8B57A6-97CC-4353-88DE-7D3C9C565CD0}" presName="sibTransNodeCircle" presStyleLbl="alignNode1" presStyleIdx="2" presStyleCnt="4">
        <dgm:presLayoutVars>
          <dgm:chMax val="0"/>
          <dgm:bulletEnabled/>
        </dgm:presLayoutVars>
      </dgm:prSet>
      <dgm:spPr/>
    </dgm:pt>
    <dgm:pt modelId="{0DCE8FED-0E4C-4B47-AE91-D5AB9E5FB245}" type="pres">
      <dgm:prSet presAssocID="{BA58CFEA-EAF2-44FB-8818-1FF212EEEFAB}" presName="bottomLine" presStyleLbl="alignNode1" presStyleIdx="3" presStyleCnt="4">
        <dgm:presLayoutVars/>
      </dgm:prSet>
      <dgm:spPr/>
    </dgm:pt>
    <dgm:pt modelId="{8EDE3BBA-5A04-48E2-80A4-BFA56B8A2221}" type="pres">
      <dgm:prSet presAssocID="{BA58CFEA-EAF2-44FB-8818-1FF212EEEFAB}" presName="nodeText" presStyleLbl="bgAccFollowNode1" presStyleIdx="1" presStyleCnt="2">
        <dgm:presLayoutVars>
          <dgm:bulletEnabled val="1"/>
        </dgm:presLayoutVars>
      </dgm:prSet>
      <dgm:spPr/>
    </dgm:pt>
  </dgm:ptLst>
  <dgm:cxnLst>
    <dgm:cxn modelId="{3AEBFF03-5025-48CD-8693-4C33D0A1182D}" type="presOf" srcId="{0842CE47-834C-4CD0-AB24-5C290F2649EB}" destId="{FE664522-3513-4C63-B892-90CB14E526C4}" srcOrd="0" destOrd="0" presId="urn:microsoft.com/office/officeart/2016/7/layout/BasicLinearProcessNumbered"/>
    <dgm:cxn modelId="{0DA3B119-3211-43B1-AB82-C8786360A0D8}" type="presOf" srcId="{32425153-5E71-4AEF-8A67-C4003423FEE5}" destId="{C8D697C7-874D-4E65-8EDD-E4F3FB97E408}" srcOrd="0" destOrd="0" presId="urn:microsoft.com/office/officeart/2016/7/layout/BasicLinearProcessNumbered"/>
    <dgm:cxn modelId="{DCA77535-F5D1-4760-BD41-F09E3220AF1D}" type="presOf" srcId="{14893DF5-109E-4B05-AA07-595700C77663}" destId="{1968BE7B-FF0A-4BA4-A0A1-53B2F9D6D9F7}" srcOrd="0" destOrd="0" presId="urn:microsoft.com/office/officeart/2016/7/layout/BasicLinearProcessNumbered"/>
    <dgm:cxn modelId="{9D866737-E69D-476F-A123-62CE0F350292}" type="presOf" srcId="{6B8B57A6-97CC-4353-88DE-7D3C9C565CD0}" destId="{6CC3E4CD-0A77-4495-9889-F9D64B521064}" srcOrd="0" destOrd="0" presId="urn:microsoft.com/office/officeart/2016/7/layout/BasicLinearProcessNumbered"/>
    <dgm:cxn modelId="{8107C142-1BA4-4026-B85E-2854DE30BDB0}" srcId="{14893DF5-109E-4B05-AA07-595700C77663}" destId="{BA58CFEA-EAF2-44FB-8818-1FF212EEEFAB}" srcOrd="1" destOrd="0" parTransId="{638AD1B8-E0B3-4198-B3BF-B4D57746EFEF}" sibTransId="{6B8B57A6-97CC-4353-88DE-7D3C9C565CD0}"/>
    <dgm:cxn modelId="{16274567-4265-41D8-BA9A-A8083297FD82}" type="presOf" srcId="{BA58CFEA-EAF2-44FB-8818-1FF212EEEFAB}" destId="{BEE76590-241C-42EE-BF1B-CDED005A34F8}" srcOrd="0" destOrd="0" presId="urn:microsoft.com/office/officeart/2016/7/layout/BasicLinearProcessNumbered"/>
    <dgm:cxn modelId="{6D338247-D1F2-4CDE-9E8D-0C002BF2F842}" srcId="{14893DF5-109E-4B05-AA07-595700C77663}" destId="{32425153-5E71-4AEF-8A67-C4003423FEE5}" srcOrd="0" destOrd="0" parTransId="{8A2EE995-174E-4F0A-AE43-DC42810CE60E}" sibTransId="{0842CE47-834C-4CD0-AB24-5C290F2649EB}"/>
    <dgm:cxn modelId="{AD2A9B4F-58D9-4385-9C8B-84F4D83698E1}" type="presOf" srcId="{BA58CFEA-EAF2-44FB-8818-1FF212EEEFAB}" destId="{8EDE3BBA-5A04-48E2-80A4-BFA56B8A2221}" srcOrd="1" destOrd="0" presId="urn:microsoft.com/office/officeart/2016/7/layout/BasicLinearProcessNumbered"/>
    <dgm:cxn modelId="{CFD53254-F11A-4808-BB3E-A99A3383A6D8}" type="presOf" srcId="{32425153-5E71-4AEF-8A67-C4003423FEE5}" destId="{955D3455-E705-4598-9688-EA4B5A363FCA}" srcOrd="1" destOrd="0" presId="urn:microsoft.com/office/officeart/2016/7/layout/BasicLinearProcessNumbered"/>
    <dgm:cxn modelId="{140270FA-FA6B-4635-80EE-52DD24091CAF}" type="presParOf" srcId="{1968BE7B-FF0A-4BA4-A0A1-53B2F9D6D9F7}" destId="{38D005C0-D9CD-4FBB-8803-8EAE420EF9FE}" srcOrd="0" destOrd="0" presId="urn:microsoft.com/office/officeart/2016/7/layout/BasicLinearProcessNumbered"/>
    <dgm:cxn modelId="{4D556C79-256D-495A-9F4E-59BFF833B97B}" type="presParOf" srcId="{38D005C0-D9CD-4FBB-8803-8EAE420EF9FE}" destId="{C8D697C7-874D-4E65-8EDD-E4F3FB97E408}" srcOrd="0" destOrd="0" presId="urn:microsoft.com/office/officeart/2016/7/layout/BasicLinearProcessNumbered"/>
    <dgm:cxn modelId="{6AC506B0-E85C-4FED-A296-3C87379AEA10}" type="presParOf" srcId="{38D005C0-D9CD-4FBB-8803-8EAE420EF9FE}" destId="{FE664522-3513-4C63-B892-90CB14E526C4}" srcOrd="1" destOrd="0" presId="urn:microsoft.com/office/officeart/2016/7/layout/BasicLinearProcessNumbered"/>
    <dgm:cxn modelId="{7CBA0D73-4B11-4772-BAAC-05BA4DF80E32}" type="presParOf" srcId="{38D005C0-D9CD-4FBB-8803-8EAE420EF9FE}" destId="{39E7425F-B3A1-4D45-9D06-A5168EA3130A}" srcOrd="2" destOrd="0" presId="urn:microsoft.com/office/officeart/2016/7/layout/BasicLinearProcessNumbered"/>
    <dgm:cxn modelId="{606399BF-F3AF-4508-94C2-5703A28D64F4}" type="presParOf" srcId="{38D005C0-D9CD-4FBB-8803-8EAE420EF9FE}" destId="{955D3455-E705-4598-9688-EA4B5A363FCA}" srcOrd="3" destOrd="0" presId="urn:microsoft.com/office/officeart/2016/7/layout/BasicLinearProcessNumbered"/>
    <dgm:cxn modelId="{258CEAF4-1A88-4DE5-B448-EE34A619A528}" type="presParOf" srcId="{1968BE7B-FF0A-4BA4-A0A1-53B2F9D6D9F7}" destId="{3CFB79E6-B627-41E3-BA5B-AC635776C9B8}" srcOrd="1" destOrd="0" presId="urn:microsoft.com/office/officeart/2016/7/layout/BasicLinearProcessNumbered"/>
    <dgm:cxn modelId="{074A6908-D0F4-4D94-A811-168D24AA76B9}" type="presParOf" srcId="{1968BE7B-FF0A-4BA4-A0A1-53B2F9D6D9F7}" destId="{F8E24986-C0B5-49EE-9321-5C1802CB6BD6}" srcOrd="2" destOrd="0" presId="urn:microsoft.com/office/officeart/2016/7/layout/BasicLinearProcessNumbered"/>
    <dgm:cxn modelId="{23C75A91-24B1-4D3B-9D5B-3C3F051ACFA4}" type="presParOf" srcId="{F8E24986-C0B5-49EE-9321-5C1802CB6BD6}" destId="{BEE76590-241C-42EE-BF1B-CDED005A34F8}" srcOrd="0" destOrd="0" presId="urn:microsoft.com/office/officeart/2016/7/layout/BasicLinearProcessNumbered"/>
    <dgm:cxn modelId="{7031977E-50EA-4626-858F-379F6AF090BD}" type="presParOf" srcId="{F8E24986-C0B5-49EE-9321-5C1802CB6BD6}" destId="{6CC3E4CD-0A77-4495-9889-F9D64B521064}" srcOrd="1" destOrd="0" presId="urn:microsoft.com/office/officeart/2016/7/layout/BasicLinearProcessNumbered"/>
    <dgm:cxn modelId="{3C691492-7E29-4BDF-9B1E-D85AB91BCA59}" type="presParOf" srcId="{F8E24986-C0B5-49EE-9321-5C1802CB6BD6}" destId="{0DCE8FED-0E4C-4B47-AE91-D5AB9E5FB245}" srcOrd="2" destOrd="0" presId="urn:microsoft.com/office/officeart/2016/7/layout/BasicLinearProcessNumbered"/>
    <dgm:cxn modelId="{6E43A96C-51F9-4EA3-A417-872E173EF938}" type="presParOf" srcId="{F8E24986-C0B5-49EE-9321-5C1802CB6BD6}" destId="{8EDE3BBA-5A04-48E2-80A4-BFA56B8A2221}"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939455E-71D3-410C-871E-1BF79D37B390}" type="doc">
      <dgm:prSet loTypeId="urn:microsoft.com/office/officeart/2005/8/layout/hChevron3" loCatId="process" qsTypeId="urn:microsoft.com/office/officeart/2005/8/quickstyle/simple4" qsCatId="simple" csTypeId="urn:microsoft.com/office/officeart/2005/8/colors/colorful1#9" csCatId="colorful"/>
      <dgm:spPr/>
      <dgm:t>
        <a:bodyPr/>
        <a:lstStyle/>
        <a:p>
          <a:endParaRPr lang="en-US"/>
        </a:p>
      </dgm:t>
    </dgm:pt>
    <dgm:pt modelId="{D395DDD2-AC7B-4669-B206-8EDA7602AB22}">
      <dgm:prSet/>
      <dgm:spPr/>
      <dgm:t>
        <a:bodyPr/>
        <a:lstStyle/>
        <a:p>
          <a:r>
            <a:rPr lang="bs-Latn-BA" dirty="0"/>
            <a:t>Krivična djela na koja se primjenjuju odredbe ZOIPIKD RS-a: </a:t>
          </a:r>
          <a:endParaRPr lang="en-US" dirty="0"/>
        </a:p>
      </dgm:t>
    </dgm:pt>
    <dgm:pt modelId="{60747CEF-E79F-4F95-8DC0-84912E471680}" type="parTrans" cxnId="{F6A3D696-9E93-4BF2-8102-EFCB48649DBB}">
      <dgm:prSet/>
      <dgm:spPr/>
      <dgm:t>
        <a:bodyPr/>
        <a:lstStyle/>
        <a:p>
          <a:endParaRPr lang="en-US"/>
        </a:p>
      </dgm:t>
    </dgm:pt>
    <dgm:pt modelId="{CD72975F-CD1D-4FE6-AD87-ECC9295F75D6}" type="sibTrans" cxnId="{F6A3D696-9E93-4BF2-8102-EFCB48649DBB}">
      <dgm:prSet/>
      <dgm:spPr/>
      <dgm:t>
        <a:bodyPr/>
        <a:lstStyle/>
        <a:p>
          <a:endParaRPr lang="en-US"/>
        </a:p>
      </dgm:t>
    </dgm:pt>
    <dgm:pt modelId="{B2923865-D8B4-436A-9063-093DCE328763}">
      <dgm:prSet/>
      <dgm:spPr/>
      <dgm:t>
        <a:bodyPr/>
        <a:lstStyle/>
        <a:p>
          <a:r>
            <a:rPr lang="bs-Latn-BA" baseline="0" dirty="0"/>
            <a:t>Protiv života i tijela, </a:t>
          </a:r>
          <a:endParaRPr lang="en-US" dirty="0"/>
        </a:p>
      </dgm:t>
    </dgm:pt>
    <dgm:pt modelId="{6B8E9CF3-1D43-4974-8B23-E85FD6A040B6}" type="parTrans" cxnId="{9BB3359D-0EAF-4C05-9190-A13DFBBEDA6C}">
      <dgm:prSet/>
      <dgm:spPr/>
      <dgm:t>
        <a:bodyPr/>
        <a:lstStyle/>
        <a:p>
          <a:endParaRPr lang="en-US"/>
        </a:p>
      </dgm:t>
    </dgm:pt>
    <dgm:pt modelId="{22507E67-B736-47B2-BCA4-EFF8BB6B4738}" type="sibTrans" cxnId="{9BB3359D-0EAF-4C05-9190-A13DFBBEDA6C}">
      <dgm:prSet/>
      <dgm:spPr/>
      <dgm:t>
        <a:bodyPr/>
        <a:lstStyle/>
        <a:p>
          <a:endParaRPr lang="en-US"/>
        </a:p>
      </dgm:t>
    </dgm:pt>
    <dgm:pt modelId="{0D6B1321-30EA-4683-932D-D0A70F9C6B43}">
      <dgm:prSet/>
      <dgm:spPr/>
      <dgm:t>
        <a:bodyPr/>
        <a:lstStyle/>
        <a:p>
          <a:r>
            <a:rPr lang="bs-Latn-BA" baseline="0" dirty="0"/>
            <a:t>Protiv slobode i prava građana, </a:t>
          </a:r>
          <a:endParaRPr lang="en-US" dirty="0"/>
        </a:p>
      </dgm:t>
    </dgm:pt>
    <dgm:pt modelId="{607A64F1-FE6E-4C16-8F0C-703BDB950156}" type="parTrans" cxnId="{63E5BAE3-42CE-4F32-B946-4C1D18A7FF01}">
      <dgm:prSet/>
      <dgm:spPr/>
      <dgm:t>
        <a:bodyPr/>
        <a:lstStyle/>
        <a:p>
          <a:endParaRPr lang="en-US"/>
        </a:p>
      </dgm:t>
    </dgm:pt>
    <dgm:pt modelId="{362893DD-4BD2-4ED6-ADDD-2960ACBCC646}" type="sibTrans" cxnId="{63E5BAE3-42CE-4F32-B946-4C1D18A7FF01}">
      <dgm:prSet/>
      <dgm:spPr/>
      <dgm:t>
        <a:bodyPr/>
        <a:lstStyle/>
        <a:p>
          <a:endParaRPr lang="en-US"/>
        </a:p>
      </dgm:t>
    </dgm:pt>
    <dgm:pt modelId="{E6FDBB64-85DE-45F4-A647-92C55384D483}">
      <dgm:prSet/>
      <dgm:spPr/>
      <dgm:t>
        <a:bodyPr/>
        <a:lstStyle/>
        <a:p>
          <a:r>
            <a:rPr lang="bs-Latn-BA" baseline="0" dirty="0"/>
            <a:t>Protiv polnog integriteta, </a:t>
          </a:r>
          <a:endParaRPr lang="en-US" dirty="0"/>
        </a:p>
      </dgm:t>
    </dgm:pt>
    <dgm:pt modelId="{165CFDAD-1AE4-49EF-8132-D5817BFC80E6}" type="parTrans" cxnId="{CE8ACE08-0425-4302-B6EB-03125F0166FD}">
      <dgm:prSet/>
      <dgm:spPr/>
      <dgm:t>
        <a:bodyPr/>
        <a:lstStyle/>
        <a:p>
          <a:endParaRPr lang="en-US"/>
        </a:p>
      </dgm:t>
    </dgm:pt>
    <dgm:pt modelId="{07E4BA32-9746-44F4-B990-1E82C8739C94}" type="sibTrans" cxnId="{CE8ACE08-0425-4302-B6EB-03125F0166FD}">
      <dgm:prSet/>
      <dgm:spPr/>
      <dgm:t>
        <a:bodyPr/>
        <a:lstStyle/>
        <a:p>
          <a:endParaRPr lang="en-US"/>
        </a:p>
      </dgm:t>
    </dgm:pt>
    <dgm:pt modelId="{CF45E51C-7764-4111-9CE5-F67C999BC0D9}">
      <dgm:prSet/>
      <dgm:spPr/>
      <dgm:t>
        <a:bodyPr/>
        <a:lstStyle/>
        <a:p>
          <a:r>
            <a:rPr lang="bs-Latn-BA" baseline="0" dirty="0"/>
            <a:t>Protiv seksualnog zlostavljanja i iskorištavanja djece, </a:t>
          </a:r>
          <a:endParaRPr lang="en-US" dirty="0"/>
        </a:p>
      </dgm:t>
    </dgm:pt>
    <dgm:pt modelId="{1FEF9377-9EC2-437F-A9D2-F3175612F55D}" type="parTrans" cxnId="{88DED0C1-DA3E-48BC-8A3E-7059FA87774E}">
      <dgm:prSet/>
      <dgm:spPr/>
      <dgm:t>
        <a:bodyPr/>
        <a:lstStyle/>
        <a:p>
          <a:endParaRPr lang="en-US"/>
        </a:p>
      </dgm:t>
    </dgm:pt>
    <dgm:pt modelId="{E320A98E-4E9E-4489-B7A2-75BBAA1B07CC}" type="sibTrans" cxnId="{88DED0C1-DA3E-48BC-8A3E-7059FA87774E}">
      <dgm:prSet/>
      <dgm:spPr/>
      <dgm:t>
        <a:bodyPr/>
        <a:lstStyle/>
        <a:p>
          <a:endParaRPr lang="en-US"/>
        </a:p>
      </dgm:t>
    </dgm:pt>
    <dgm:pt modelId="{D137B792-051B-4127-A2B3-AC28A0DDEEF8}">
      <dgm:prSet/>
      <dgm:spPr/>
      <dgm:t>
        <a:bodyPr/>
        <a:lstStyle/>
        <a:p>
          <a:r>
            <a:rPr lang="bs-Latn-BA" baseline="0" dirty="0"/>
            <a:t>Protiv zdravlja ljudi, </a:t>
          </a:r>
          <a:endParaRPr lang="en-US" dirty="0"/>
        </a:p>
      </dgm:t>
    </dgm:pt>
    <dgm:pt modelId="{26106C10-0E93-4AF9-BE7A-D6A46A75D314}" type="parTrans" cxnId="{AE390E36-2FF3-4124-8409-DBD45E395C55}">
      <dgm:prSet/>
      <dgm:spPr/>
      <dgm:t>
        <a:bodyPr/>
        <a:lstStyle/>
        <a:p>
          <a:endParaRPr lang="en-US"/>
        </a:p>
      </dgm:t>
    </dgm:pt>
    <dgm:pt modelId="{8D39F2EB-58DB-4E7C-AD8B-11DCFFD4373E}" type="sibTrans" cxnId="{AE390E36-2FF3-4124-8409-DBD45E395C55}">
      <dgm:prSet/>
      <dgm:spPr/>
      <dgm:t>
        <a:bodyPr/>
        <a:lstStyle/>
        <a:p>
          <a:endParaRPr lang="en-US"/>
        </a:p>
      </dgm:t>
    </dgm:pt>
    <dgm:pt modelId="{EAA87694-273A-4CA1-9497-051CD5F2FC9A}">
      <dgm:prSet/>
      <dgm:spPr/>
      <dgm:t>
        <a:bodyPr/>
        <a:lstStyle/>
        <a:p>
          <a:r>
            <a:rPr lang="bs-Latn-BA" baseline="0" dirty="0"/>
            <a:t>Protiv privrede i platnog prometa, </a:t>
          </a:r>
          <a:endParaRPr lang="en-US" dirty="0"/>
        </a:p>
      </dgm:t>
    </dgm:pt>
    <dgm:pt modelId="{D7798FC2-5CD4-47E9-883D-2B918932DF67}" type="parTrans" cxnId="{B4FC0E02-CF38-4F4F-9948-3574DCCD384B}">
      <dgm:prSet/>
      <dgm:spPr/>
      <dgm:t>
        <a:bodyPr/>
        <a:lstStyle/>
        <a:p>
          <a:endParaRPr lang="en-US"/>
        </a:p>
      </dgm:t>
    </dgm:pt>
    <dgm:pt modelId="{6BC046DC-91F5-4224-BF0A-DCD9A2A0F40B}" type="sibTrans" cxnId="{B4FC0E02-CF38-4F4F-9948-3574DCCD384B}">
      <dgm:prSet/>
      <dgm:spPr/>
      <dgm:t>
        <a:bodyPr/>
        <a:lstStyle/>
        <a:p>
          <a:endParaRPr lang="en-US"/>
        </a:p>
      </dgm:t>
    </dgm:pt>
    <dgm:pt modelId="{3FCFCFF3-6B59-4F9C-84A3-E9EA7BB93535}">
      <dgm:prSet/>
      <dgm:spPr/>
      <dgm:t>
        <a:bodyPr/>
        <a:lstStyle/>
        <a:p>
          <a:r>
            <a:rPr lang="bs-Latn-BA" baseline="0" dirty="0"/>
            <a:t>Terorizma, </a:t>
          </a:r>
          <a:endParaRPr lang="en-US" dirty="0"/>
        </a:p>
      </dgm:t>
    </dgm:pt>
    <dgm:pt modelId="{CBA839AA-837C-4932-9B9C-67E852A8DCF5}" type="parTrans" cxnId="{7AE56AE3-D866-4924-B95E-5B2AD153929C}">
      <dgm:prSet/>
      <dgm:spPr/>
      <dgm:t>
        <a:bodyPr/>
        <a:lstStyle/>
        <a:p>
          <a:endParaRPr lang="en-US"/>
        </a:p>
      </dgm:t>
    </dgm:pt>
    <dgm:pt modelId="{CF74B4CD-92A6-4E82-887E-69EA9B3FC94F}" type="sibTrans" cxnId="{7AE56AE3-D866-4924-B95E-5B2AD153929C}">
      <dgm:prSet/>
      <dgm:spPr/>
      <dgm:t>
        <a:bodyPr/>
        <a:lstStyle/>
        <a:p>
          <a:endParaRPr lang="en-US"/>
        </a:p>
      </dgm:t>
    </dgm:pt>
    <dgm:pt modelId="{B3B852C3-61A9-4EBB-8D9D-A5B4E82E8132}">
      <dgm:prSet/>
      <dgm:spPr/>
      <dgm:t>
        <a:bodyPr/>
        <a:lstStyle/>
        <a:p>
          <a:r>
            <a:rPr lang="bs-Latn-BA" baseline="0" dirty="0"/>
            <a:t>Protiv službene dužnosti, </a:t>
          </a:r>
          <a:endParaRPr lang="en-US" dirty="0"/>
        </a:p>
      </dgm:t>
    </dgm:pt>
    <dgm:pt modelId="{BF47D033-EA9E-44B0-9C00-8F618BBD9ACB}" type="parTrans" cxnId="{D2F87BEC-1C53-43FF-A3F8-7ED7F48EE4FB}">
      <dgm:prSet/>
      <dgm:spPr/>
      <dgm:t>
        <a:bodyPr/>
        <a:lstStyle/>
        <a:p>
          <a:endParaRPr lang="en-US"/>
        </a:p>
      </dgm:t>
    </dgm:pt>
    <dgm:pt modelId="{18ED4F42-D70F-424F-95A3-DC0CE47B1CE0}" type="sibTrans" cxnId="{D2F87BEC-1C53-43FF-A3F8-7ED7F48EE4FB}">
      <dgm:prSet/>
      <dgm:spPr/>
      <dgm:t>
        <a:bodyPr/>
        <a:lstStyle/>
        <a:p>
          <a:endParaRPr lang="en-US"/>
        </a:p>
      </dgm:t>
    </dgm:pt>
    <dgm:pt modelId="{FAB2376D-3481-4C7E-A7C3-90BF7DCAA23B}">
      <dgm:prSet/>
      <dgm:spPr/>
      <dgm:t>
        <a:bodyPr/>
        <a:lstStyle/>
        <a:p>
          <a:r>
            <a:rPr lang="bs-Latn-BA" baseline="0" dirty="0"/>
            <a:t>Protiv pravnog saobraćaja, </a:t>
          </a:r>
          <a:endParaRPr lang="en-US" dirty="0"/>
        </a:p>
      </dgm:t>
    </dgm:pt>
    <dgm:pt modelId="{2058B6C7-7F3A-42FA-9797-CC59F75C7453}" type="parTrans" cxnId="{60614704-F3D5-4FFC-8EF9-1BC4D9B02E4D}">
      <dgm:prSet/>
      <dgm:spPr/>
      <dgm:t>
        <a:bodyPr/>
        <a:lstStyle/>
        <a:p>
          <a:endParaRPr lang="en-US"/>
        </a:p>
      </dgm:t>
    </dgm:pt>
    <dgm:pt modelId="{C4B05460-F5C0-4866-8E7F-8B2A25DB0611}" type="sibTrans" cxnId="{60614704-F3D5-4FFC-8EF9-1BC4D9B02E4D}">
      <dgm:prSet/>
      <dgm:spPr/>
      <dgm:t>
        <a:bodyPr/>
        <a:lstStyle/>
        <a:p>
          <a:endParaRPr lang="en-US"/>
        </a:p>
      </dgm:t>
    </dgm:pt>
    <dgm:pt modelId="{02AA21B9-B9B6-4381-8A9D-81F40FB0EAE1}">
      <dgm:prSet/>
      <dgm:spPr/>
      <dgm:t>
        <a:bodyPr/>
        <a:lstStyle/>
        <a:p>
          <a:r>
            <a:rPr lang="bs-Latn-BA" baseline="0" dirty="0"/>
            <a:t>Protiv javnog reda i mira, </a:t>
          </a:r>
          <a:endParaRPr lang="en-US" dirty="0"/>
        </a:p>
      </dgm:t>
    </dgm:pt>
    <dgm:pt modelId="{F559CE1D-2274-4234-AF43-6966966818AE}" type="parTrans" cxnId="{A6377F6E-977F-4C04-8C88-43FF3E42E027}">
      <dgm:prSet/>
      <dgm:spPr/>
      <dgm:t>
        <a:bodyPr/>
        <a:lstStyle/>
        <a:p>
          <a:endParaRPr lang="en-US"/>
        </a:p>
      </dgm:t>
    </dgm:pt>
    <dgm:pt modelId="{66193320-ECFD-4757-AB9F-3A6883D55ACE}" type="sibTrans" cxnId="{A6377F6E-977F-4C04-8C88-43FF3E42E027}">
      <dgm:prSet/>
      <dgm:spPr/>
      <dgm:t>
        <a:bodyPr/>
        <a:lstStyle/>
        <a:p>
          <a:endParaRPr lang="en-US"/>
        </a:p>
      </dgm:t>
    </dgm:pt>
    <dgm:pt modelId="{89FD2F39-E90F-4EAD-8857-2F4FF572A387}">
      <dgm:prSet/>
      <dgm:spPr/>
      <dgm:t>
        <a:bodyPr/>
        <a:lstStyle/>
        <a:p>
          <a:r>
            <a:rPr lang="bs-Latn-BA" baseline="0" dirty="0"/>
            <a:t>Protiv bezbjednosti kompjuterskih podataka i </a:t>
          </a:r>
          <a:endParaRPr lang="en-US" dirty="0"/>
        </a:p>
      </dgm:t>
    </dgm:pt>
    <dgm:pt modelId="{7AE6972C-C110-41B0-B7B3-B5A3A0D8C957}" type="parTrans" cxnId="{91F7BDF2-8BCD-434E-822F-F9270985744F}">
      <dgm:prSet/>
      <dgm:spPr/>
      <dgm:t>
        <a:bodyPr/>
        <a:lstStyle/>
        <a:p>
          <a:endParaRPr lang="en-US"/>
        </a:p>
      </dgm:t>
    </dgm:pt>
    <dgm:pt modelId="{FDDCC1CD-C5E5-4080-B94F-D91E0CB722AD}" type="sibTrans" cxnId="{91F7BDF2-8BCD-434E-822F-F9270985744F}">
      <dgm:prSet/>
      <dgm:spPr/>
      <dgm:t>
        <a:bodyPr/>
        <a:lstStyle/>
        <a:p>
          <a:endParaRPr lang="en-US"/>
        </a:p>
      </dgm:t>
    </dgm:pt>
    <dgm:pt modelId="{CCBDDD80-8675-42DF-AFB6-6C8C5B4D34DF}">
      <dgm:prSet/>
      <dgm:spPr/>
      <dgm:t>
        <a:bodyPr/>
        <a:lstStyle/>
        <a:p>
          <a:r>
            <a:rPr lang="bs-Latn-BA" baseline="0" dirty="0"/>
            <a:t>Protiv čovječnosti i vrijednosti zaštićenih međunarodnim pravom. </a:t>
          </a:r>
          <a:endParaRPr lang="en-US" dirty="0"/>
        </a:p>
      </dgm:t>
    </dgm:pt>
    <dgm:pt modelId="{55F03271-D365-44E4-BFAC-ED188CD0C9E2}" type="parTrans" cxnId="{CFA154A4-9A79-4482-9794-231260B61FE5}">
      <dgm:prSet/>
      <dgm:spPr/>
      <dgm:t>
        <a:bodyPr/>
        <a:lstStyle/>
        <a:p>
          <a:endParaRPr lang="en-US"/>
        </a:p>
      </dgm:t>
    </dgm:pt>
    <dgm:pt modelId="{55E6D673-CBE7-4E8A-A73A-D71F7C0C7A40}" type="sibTrans" cxnId="{CFA154A4-9A79-4482-9794-231260B61FE5}">
      <dgm:prSet/>
      <dgm:spPr/>
      <dgm:t>
        <a:bodyPr/>
        <a:lstStyle/>
        <a:p>
          <a:endParaRPr lang="en-US"/>
        </a:p>
      </dgm:t>
    </dgm:pt>
    <dgm:pt modelId="{24B42B91-7442-4E29-9B25-CBE59C3E8221}">
      <dgm:prSet/>
      <dgm:spPr/>
      <dgm:t>
        <a:bodyPr/>
        <a:lstStyle/>
        <a:p>
          <a:r>
            <a:rPr lang="bs-Latn-BA" dirty="0"/>
            <a:t>Pored navedenih djela ZOIPIKD RS-a se primjenjuje i za druga krivična djela propisana KZ RS-a ukoliko imovinska korist, odnosno vrijednost predmeta koji su upotrijebljeni ili su bili namijenjeni za počinjenje ili su nastali počinjenjem krivičnog djela prelazi iznos od 50 000 KM.</a:t>
          </a:r>
          <a:endParaRPr lang="en-US" dirty="0"/>
        </a:p>
      </dgm:t>
    </dgm:pt>
    <dgm:pt modelId="{4C775B8B-56BA-436A-B6F4-44906CBEE4F8}" type="parTrans" cxnId="{ACCB2669-E8D6-457C-86C5-14BA273F1D03}">
      <dgm:prSet/>
      <dgm:spPr/>
      <dgm:t>
        <a:bodyPr/>
        <a:lstStyle/>
        <a:p>
          <a:endParaRPr lang="en-US"/>
        </a:p>
      </dgm:t>
    </dgm:pt>
    <dgm:pt modelId="{CE0B5EB5-1FC6-4669-AC74-FC008C7F24E4}" type="sibTrans" cxnId="{ACCB2669-E8D6-457C-86C5-14BA273F1D03}">
      <dgm:prSet/>
      <dgm:spPr/>
      <dgm:t>
        <a:bodyPr/>
        <a:lstStyle/>
        <a:p>
          <a:endParaRPr lang="en-US"/>
        </a:p>
      </dgm:t>
    </dgm:pt>
    <dgm:pt modelId="{DB46B943-05AE-489C-A23F-2AC3390E74DE}" type="pres">
      <dgm:prSet presAssocID="{E939455E-71D3-410C-871E-1BF79D37B390}" presName="Name0" presStyleCnt="0">
        <dgm:presLayoutVars>
          <dgm:dir/>
          <dgm:resizeHandles val="exact"/>
        </dgm:presLayoutVars>
      </dgm:prSet>
      <dgm:spPr/>
    </dgm:pt>
    <dgm:pt modelId="{033BE4AD-092F-4ADC-B236-E007A415DBD9}" type="pres">
      <dgm:prSet presAssocID="{D395DDD2-AC7B-4669-B206-8EDA7602AB22}" presName="parAndChTx" presStyleLbl="node1" presStyleIdx="0" presStyleCnt="2">
        <dgm:presLayoutVars>
          <dgm:bulletEnabled val="1"/>
        </dgm:presLayoutVars>
      </dgm:prSet>
      <dgm:spPr/>
    </dgm:pt>
    <dgm:pt modelId="{15A1A3F3-C584-4FF3-87B2-23ABCA137971}" type="pres">
      <dgm:prSet presAssocID="{CD72975F-CD1D-4FE6-AD87-ECC9295F75D6}" presName="parAndChSpace" presStyleCnt="0"/>
      <dgm:spPr/>
    </dgm:pt>
    <dgm:pt modelId="{B3935DFC-A45B-4860-A493-1E77FE3D77A2}" type="pres">
      <dgm:prSet presAssocID="{24B42B91-7442-4E29-9B25-CBE59C3E8221}" presName="parAndChTx" presStyleLbl="node1" presStyleIdx="1" presStyleCnt="2">
        <dgm:presLayoutVars>
          <dgm:bulletEnabled val="1"/>
        </dgm:presLayoutVars>
      </dgm:prSet>
      <dgm:spPr/>
    </dgm:pt>
  </dgm:ptLst>
  <dgm:cxnLst>
    <dgm:cxn modelId="{B4FC0E02-CF38-4F4F-9948-3574DCCD384B}" srcId="{D395DDD2-AC7B-4669-B206-8EDA7602AB22}" destId="{EAA87694-273A-4CA1-9497-051CD5F2FC9A}" srcOrd="5" destOrd="0" parTransId="{D7798FC2-5CD4-47E9-883D-2B918932DF67}" sibTransId="{6BC046DC-91F5-4224-BF0A-DCD9A2A0F40B}"/>
    <dgm:cxn modelId="{60614704-F3D5-4FFC-8EF9-1BC4D9B02E4D}" srcId="{D395DDD2-AC7B-4669-B206-8EDA7602AB22}" destId="{FAB2376D-3481-4C7E-A7C3-90BF7DCAA23B}" srcOrd="8" destOrd="0" parTransId="{2058B6C7-7F3A-42FA-9797-CC59F75C7453}" sibTransId="{C4B05460-F5C0-4866-8E7F-8B2A25DB0611}"/>
    <dgm:cxn modelId="{D2E76F06-1583-4B0C-89E8-E2B2B63CF196}" type="presOf" srcId="{CF45E51C-7764-4111-9CE5-F67C999BC0D9}" destId="{033BE4AD-092F-4ADC-B236-E007A415DBD9}" srcOrd="0" destOrd="4" presId="urn:microsoft.com/office/officeart/2005/8/layout/hChevron3"/>
    <dgm:cxn modelId="{CE8ACE08-0425-4302-B6EB-03125F0166FD}" srcId="{D395DDD2-AC7B-4669-B206-8EDA7602AB22}" destId="{E6FDBB64-85DE-45F4-A647-92C55384D483}" srcOrd="2" destOrd="0" parTransId="{165CFDAD-1AE4-49EF-8132-D5817BFC80E6}" sibTransId="{07E4BA32-9746-44F4-B990-1E82C8739C94}"/>
    <dgm:cxn modelId="{C79DF328-1C16-4CE4-903A-5B20D77F13AE}" type="presOf" srcId="{B2923865-D8B4-436A-9063-093DCE328763}" destId="{033BE4AD-092F-4ADC-B236-E007A415DBD9}" srcOrd="0" destOrd="1" presId="urn:microsoft.com/office/officeart/2005/8/layout/hChevron3"/>
    <dgm:cxn modelId="{223FD530-F7FE-4DA5-A358-1D36DA827774}" type="presOf" srcId="{E939455E-71D3-410C-871E-1BF79D37B390}" destId="{DB46B943-05AE-489C-A23F-2AC3390E74DE}" srcOrd="0" destOrd="0" presId="urn:microsoft.com/office/officeart/2005/8/layout/hChevron3"/>
    <dgm:cxn modelId="{AE390E36-2FF3-4124-8409-DBD45E395C55}" srcId="{D395DDD2-AC7B-4669-B206-8EDA7602AB22}" destId="{D137B792-051B-4127-A2B3-AC28A0DDEEF8}" srcOrd="4" destOrd="0" parTransId="{26106C10-0E93-4AF9-BE7A-D6A46A75D314}" sibTransId="{8D39F2EB-58DB-4E7C-AD8B-11DCFFD4373E}"/>
    <dgm:cxn modelId="{1983773C-0C7F-4C90-8F8A-E34FF3018E50}" type="presOf" srcId="{02AA21B9-B9B6-4381-8A9D-81F40FB0EAE1}" destId="{033BE4AD-092F-4ADC-B236-E007A415DBD9}" srcOrd="0" destOrd="10" presId="urn:microsoft.com/office/officeart/2005/8/layout/hChevron3"/>
    <dgm:cxn modelId="{C35C4460-F480-4FB4-9E56-40146FAE2E92}" type="presOf" srcId="{CCBDDD80-8675-42DF-AFB6-6C8C5B4D34DF}" destId="{033BE4AD-092F-4ADC-B236-E007A415DBD9}" srcOrd="0" destOrd="12" presId="urn:microsoft.com/office/officeart/2005/8/layout/hChevron3"/>
    <dgm:cxn modelId="{ACCB2669-E8D6-457C-86C5-14BA273F1D03}" srcId="{E939455E-71D3-410C-871E-1BF79D37B390}" destId="{24B42B91-7442-4E29-9B25-CBE59C3E8221}" srcOrd="1" destOrd="0" parTransId="{4C775B8B-56BA-436A-B6F4-44906CBEE4F8}" sibTransId="{CE0B5EB5-1FC6-4669-AC74-FC008C7F24E4}"/>
    <dgm:cxn modelId="{A6377F6E-977F-4C04-8C88-43FF3E42E027}" srcId="{D395DDD2-AC7B-4669-B206-8EDA7602AB22}" destId="{02AA21B9-B9B6-4381-8A9D-81F40FB0EAE1}" srcOrd="9" destOrd="0" parTransId="{F559CE1D-2274-4234-AF43-6966966818AE}" sibTransId="{66193320-ECFD-4757-AB9F-3A6883D55ACE}"/>
    <dgm:cxn modelId="{573A0473-CAC9-4AA6-BF06-9F003346D2D2}" type="presOf" srcId="{3FCFCFF3-6B59-4F9C-84A3-E9EA7BB93535}" destId="{033BE4AD-092F-4ADC-B236-E007A415DBD9}" srcOrd="0" destOrd="7" presId="urn:microsoft.com/office/officeart/2005/8/layout/hChevron3"/>
    <dgm:cxn modelId="{18FA6183-365A-43A2-A6E7-A62EDABAE058}" type="presOf" srcId="{D137B792-051B-4127-A2B3-AC28A0DDEEF8}" destId="{033BE4AD-092F-4ADC-B236-E007A415DBD9}" srcOrd="0" destOrd="5" presId="urn:microsoft.com/office/officeart/2005/8/layout/hChevron3"/>
    <dgm:cxn modelId="{652CD38B-3C6D-4817-98F2-031FF9614DC5}" type="presOf" srcId="{0D6B1321-30EA-4683-932D-D0A70F9C6B43}" destId="{033BE4AD-092F-4ADC-B236-E007A415DBD9}" srcOrd="0" destOrd="2" presId="urn:microsoft.com/office/officeart/2005/8/layout/hChevron3"/>
    <dgm:cxn modelId="{3B2A0892-03AF-41DA-A599-2F06DF956850}" type="presOf" srcId="{24B42B91-7442-4E29-9B25-CBE59C3E8221}" destId="{B3935DFC-A45B-4860-A493-1E77FE3D77A2}" srcOrd="0" destOrd="0" presId="urn:microsoft.com/office/officeart/2005/8/layout/hChevron3"/>
    <dgm:cxn modelId="{F6A3D696-9E93-4BF2-8102-EFCB48649DBB}" srcId="{E939455E-71D3-410C-871E-1BF79D37B390}" destId="{D395DDD2-AC7B-4669-B206-8EDA7602AB22}" srcOrd="0" destOrd="0" parTransId="{60747CEF-E79F-4F95-8DC0-84912E471680}" sibTransId="{CD72975F-CD1D-4FE6-AD87-ECC9295F75D6}"/>
    <dgm:cxn modelId="{9BB3359D-0EAF-4C05-9190-A13DFBBEDA6C}" srcId="{D395DDD2-AC7B-4669-B206-8EDA7602AB22}" destId="{B2923865-D8B4-436A-9063-093DCE328763}" srcOrd="0" destOrd="0" parTransId="{6B8E9CF3-1D43-4974-8B23-E85FD6A040B6}" sibTransId="{22507E67-B736-47B2-BCA4-EFF8BB6B4738}"/>
    <dgm:cxn modelId="{CFA154A4-9A79-4482-9794-231260B61FE5}" srcId="{D395DDD2-AC7B-4669-B206-8EDA7602AB22}" destId="{CCBDDD80-8675-42DF-AFB6-6C8C5B4D34DF}" srcOrd="11" destOrd="0" parTransId="{55F03271-D365-44E4-BFAC-ED188CD0C9E2}" sibTransId="{55E6D673-CBE7-4E8A-A73A-D71F7C0C7A40}"/>
    <dgm:cxn modelId="{DA6E8FA4-F3A6-4AAA-A14B-C4D331B5D43E}" type="presOf" srcId="{D395DDD2-AC7B-4669-B206-8EDA7602AB22}" destId="{033BE4AD-092F-4ADC-B236-E007A415DBD9}" srcOrd="0" destOrd="0" presId="urn:microsoft.com/office/officeart/2005/8/layout/hChevron3"/>
    <dgm:cxn modelId="{527566B0-C723-4420-904B-9FFC66264372}" type="presOf" srcId="{E6FDBB64-85DE-45F4-A647-92C55384D483}" destId="{033BE4AD-092F-4ADC-B236-E007A415DBD9}" srcOrd="0" destOrd="3" presId="urn:microsoft.com/office/officeart/2005/8/layout/hChevron3"/>
    <dgm:cxn modelId="{9EE528BC-A660-4188-B186-E0D4BB74ED3E}" type="presOf" srcId="{B3B852C3-61A9-4EBB-8D9D-A5B4E82E8132}" destId="{033BE4AD-092F-4ADC-B236-E007A415DBD9}" srcOrd="0" destOrd="8" presId="urn:microsoft.com/office/officeart/2005/8/layout/hChevron3"/>
    <dgm:cxn modelId="{88DED0C1-DA3E-48BC-8A3E-7059FA87774E}" srcId="{D395DDD2-AC7B-4669-B206-8EDA7602AB22}" destId="{CF45E51C-7764-4111-9CE5-F67C999BC0D9}" srcOrd="3" destOrd="0" parTransId="{1FEF9377-9EC2-437F-A9D2-F3175612F55D}" sibTransId="{E320A98E-4E9E-4489-B7A2-75BBAA1B07CC}"/>
    <dgm:cxn modelId="{7AE56AE3-D866-4924-B95E-5B2AD153929C}" srcId="{D395DDD2-AC7B-4669-B206-8EDA7602AB22}" destId="{3FCFCFF3-6B59-4F9C-84A3-E9EA7BB93535}" srcOrd="6" destOrd="0" parTransId="{CBA839AA-837C-4932-9B9C-67E852A8DCF5}" sibTransId="{CF74B4CD-92A6-4E82-887E-69EA9B3FC94F}"/>
    <dgm:cxn modelId="{63E5BAE3-42CE-4F32-B946-4C1D18A7FF01}" srcId="{D395DDD2-AC7B-4669-B206-8EDA7602AB22}" destId="{0D6B1321-30EA-4683-932D-D0A70F9C6B43}" srcOrd="1" destOrd="0" parTransId="{607A64F1-FE6E-4C16-8F0C-703BDB950156}" sibTransId="{362893DD-4BD2-4ED6-ADDD-2960ACBCC646}"/>
    <dgm:cxn modelId="{B77326EC-BD9C-47B9-8D6E-E98F4E4784C7}" type="presOf" srcId="{89FD2F39-E90F-4EAD-8857-2F4FF572A387}" destId="{033BE4AD-092F-4ADC-B236-E007A415DBD9}" srcOrd="0" destOrd="11" presId="urn:microsoft.com/office/officeart/2005/8/layout/hChevron3"/>
    <dgm:cxn modelId="{D2F87BEC-1C53-43FF-A3F8-7ED7F48EE4FB}" srcId="{D395DDD2-AC7B-4669-B206-8EDA7602AB22}" destId="{B3B852C3-61A9-4EBB-8D9D-A5B4E82E8132}" srcOrd="7" destOrd="0" parTransId="{BF47D033-EA9E-44B0-9C00-8F618BBD9ACB}" sibTransId="{18ED4F42-D70F-424F-95A3-DC0CE47B1CE0}"/>
    <dgm:cxn modelId="{3CCFF8EE-DB68-4B6D-978B-B938162A1B6F}" type="presOf" srcId="{EAA87694-273A-4CA1-9497-051CD5F2FC9A}" destId="{033BE4AD-092F-4ADC-B236-E007A415DBD9}" srcOrd="0" destOrd="6" presId="urn:microsoft.com/office/officeart/2005/8/layout/hChevron3"/>
    <dgm:cxn modelId="{0B4520F2-14AA-4A3A-A084-006CDCCE94AC}" type="presOf" srcId="{FAB2376D-3481-4C7E-A7C3-90BF7DCAA23B}" destId="{033BE4AD-092F-4ADC-B236-E007A415DBD9}" srcOrd="0" destOrd="9" presId="urn:microsoft.com/office/officeart/2005/8/layout/hChevron3"/>
    <dgm:cxn modelId="{91F7BDF2-8BCD-434E-822F-F9270985744F}" srcId="{D395DDD2-AC7B-4669-B206-8EDA7602AB22}" destId="{89FD2F39-E90F-4EAD-8857-2F4FF572A387}" srcOrd="10" destOrd="0" parTransId="{7AE6972C-C110-41B0-B7B3-B5A3A0D8C957}" sibTransId="{FDDCC1CD-C5E5-4080-B94F-D91E0CB722AD}"/>
    <dgm:cxn modelId="{7B2CF3A4-AA09-465A-AFD8-BCF420367E84}" type="presParOf" srcId="{DB46B943-05AE-489C-A23F-2AC3390E74DE}" destId="{033BE4AD-092F-4ADC-B236-E007A415DBD9}" srcOrd="0" destOrd="0" presId="urn:microsoft.com/office/officeart/2005/8/layout/hChevron3"/>
    <dgm:cxn modelId="{8482F39F-F1AE-44C7-97E3-CF6A179CAA7C}" type="presParOf" srcId="{DB46B943-05AE-489C-A23F-2AC3390E74DE}" destId="{15A1A3F3-C584-4FF3-87B2-23ABCA137971}" srcOrd="1" destOrd="0" presId="urn:microsoft.com/office/officeart/2005/8/layout/hChevron3"/>
    <dgm:cxn modelId="{CADA8059-35B6-4932-BD35-DBB833C344DB}" type="presParOf" srcId="{DB46B943-05AE-489C-A23F-2AC3390E74DE}" destId="{B3935DFC-A45B-4860-A493-1E77FE3D77A2}" srcOrd="2"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865FDFB-31AB-4083-AB9A-4AEEC812D0AE}"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6D064192-EED2-4FC4-82F8-9D7AF47F1590}">
      <dgm:prSet/>
      <dgm:spPr/>
      <dgm:t>
        <a:bodyPr/>
        <a:lstStyle/>
        <a:p>
          <a:r>
            <a:rPr lang="bs-Latn-BA" dirty="0"/>
            <a:t>Navedeni zakoni propisuju provođenje redovnog i posebnog postuka.</a:t>
          </a:r>
          <a:endParaRPr lang="en-US" dirty="0"/>
        </a:p>
      </dgm:t>
    </dgm:pt>
    <dgm:pt modelId="{07B263E7-1F29-463E-B96C-9733A5B8E55E}" type="parTrans" cxnId="{CC6520E5-DFD9-4A1D-8600-6060C0D9BC08}">
      <dgm:prSet/>
      <dgm:spPr/>
      <dgm:t>
        <a:bodyPr/>
        <a:lstStyle/>
        <a:p>
          <a:endParaRPr lang="en-US"/>
        </a:p>
      </dgm:t>
    </dgm:pt>
    <dgm:pt modelId="{3C095612-2213-4460-A362-C5BF5CE013BD}" type="sibTrans" cxnId="{CC6520E5-DFD9-4A1D-8600-6060C0D9BC08}">
      <dgm:prSet/>
      <dgm:spPr/>
      <dgm:t>
        <a:bodyPr/>
        <a:lstStyle/>
        <a:p>
          <a:endParaRPr lang="en-US"/>
        </a:p>
      </dgm:t>
    </dgm:pt>
    <dgm:pt modelId="{7C8DC023-374C-4887-B6F1-96EF809CDE46}">
      <dgm:prSet/>
      <dgm:spPr/>
      <dgm:t>
        <a:bodyPr/>
        <a:lstStyle/>
        <a:p>
          <a:r>
            <a:rPr lang="bs-Latn-BA" dirty="0"/>
            <a:t>Posebno je zanimljiv poseban postupak u okolnostima kada postoji osnovana sumnja da je učinjenjem krivičnog djela pribavljena nezakonito stečena imovina, a nisu ispunjeni uslovi za vođenje krivičnog postupka zbog smrti osumnjičenog odnosno optuženog ili bjekstva (član 5 ZONSIKD FBiH, član 30 ZOIPIKD RS, član 5 ZONSI BD BiH). </a:t>
          </a:r>
          <a:endParaRPr lang="en-US" dirty="0"/>
        </a:p>
      </dgm:t>
    </dgm:pt>
    <dgm:pt modelId="{3566010E-E490-43A9-A8C3-825DB08DF9DF}" type="parTrans" cxnId="{7F7EFF8E-53E4-4C5B-80F7-044D507BF7B3}">
      <dgm:prSet/>
      <dgm:spPr/>
      <dgm:t>
        <a:bodyPr/>
        <a:lstStyle/>
        <a:p>
          <a:endParaRPr lang="en-US"/>
        </a:p>
      </dgm:t>
    </dgm:pt>
    <dgm:pt modelId="{63290A88-0AA0-4D39-A380-9A94B3D6E168}" type="sibTrans" cxnId="{7F7EFF8E-53E4-4C5B-80F7-044D507BF7B3}">
      <dgm:prSet/>
      <dgm:spPr/>
      <dgm:t>
        <a:bodyPr/>
        <a:lstStyle/>
        <a:p>
          <a:endParaRPr lang="en-US"/>
        </a:p>
      </dgm:t>
    </dgm:pt>
    <dgm:pt modelId="{964BCAB7-FE1D-43AF-BE94-285B8690C150}">
      <dgm:prSet/>
      <dgm:spPr/>
      <dgm:t>
        <a:bodyPr/>
        <a:lstStyle/>
        <a:p>
          <a:r>
            <a:rPr lang="bs-Latn-BA" dirty="0"/>
            <a:t>Zakon ZONSI BD BiH čak dodatno propisuje i nemogućnost vođenja krivičnog postupka zbog postojanja drugih okolnosti koje isključuju krivično gonjenje (član 5, tač. c). </a:t>
          </a:r>
          <a:endParaRPr lang="en-US" dirty="0"/>
        </a:p>
      </dgm:t>
    </dgm:pt>
    <dgm:pt modelId="{9920735A-D82B-4570-BD78-33DB293B191B}" type="parTrans" cxnId="{E64838E1-8C54-4548-97A1-FE20E4B9CFBA}">
      <dgm:prSet/>
      <dgm:spPr/>
      <dgm:t>
        <a:bodyPr/>
        <a:lstStyle/>
        <a:p>
          <a:endParaRPr lang="en-US"/>
        </a:p>
      </dgm:t>
    </dgm:pt>
    <dgm:pt modelId="{94B7CFAA-0A3A-4351-9740-7680D7CF7968}" type="sibTrans" cxnId="{E64838E1-8C54-4548-97A1-FE20E4B9CFBA}">
      <dgm:prSet/>
      <dgm:spPr/>
      <dgm:t>
        <a:bodyPr/>
        <a:lstStyle/>
        <a:p>
          <a:endParaRPr lang="en-US"/>
        </a:p>
      </dgm:t>
    </dgm:pt>
    <dgm:pt modelId="{4C51F439-FA92-4EC6-9D8D-BDDAED289206}">
      <dgm:prSet/>
      <dgm:spPr/>
      <dgm:t>
        <a:bodyPr/>
        <a:lstStyle/>
        <a:p>
          <a:r>
            <a:rPr lang="bs-Latn-BA" dirty="0"/>
            <a:t>Zakon RS dodatno propisuje i vođenje postupka u slučaju neuračunljivosti.</a:t>
          </a:r>
          <a:endParaRPr lang="en-US" dirty="0"/>
        </a:p>
      </dgm:t>
    </dgm:pt>
    <dgm:pt modelId="{3F67F9CF-97B0-419E-8772-8B3CFB50D227}" type="parTrans" cxnId="{2D8D26A8-E033-4A14-A23E-2DFF9E06E16C}">
      <dgm:prSet/>
      <dgm:spPr/>
      <dgm:t>
        <a:bodyPr/>
        <a:lstStyle/>
        <a:p>
          <a:endParaRPr lang="en-US"/>
        </a:p>
      </dgm:t>
    </dgm:pt>
    <dgm:pt modelId="{CAC0D9B7-4C10-4271-892E-581480C866DF}" type="sibTrans" cxnId="{2D8D26A8-E033-4A14-A23E-2DFF9E06E16C}">
      <dgm:prSet/>
      <dgm:spPr/>
      <dgm:t>
        <a:bodyPr/>
        <a:lstStyle/>
        <a:p>
          <a:endParaRPr lang="en-US"/>
        </a:p>
      </dgm:t>
    </dgm:pt>
    <dgm:pt modelId="{27AEB8EA-552B-413C-95BF-55A53358F404}" type="pres">
      <dgm:prSet presAssocID="{4865FDFB-31AB-4083-AB9A-4AEEC812D0AE}" presName="linear" presStyleCnt="0">
        <dgm:presLayoutVars>
          <dgm:animLvl val="lvl"/>
          <dgm:resizeHandles val="exact"/>
        </dgm:presLayoutVars>
      </dgm:prSet>
      <dgm:spPr/>
    </dgm:pt>
    <dgm:pt modelId="{BE153778-06FD-40F6-80D3-F7716A300E74}" type="pres">
      <dgm:prSet presAssocID="{6D064192-EED2-4FC4-82F8-9D7AF47F1590}" presName="parentText" presStyleLbl="node1" presStyleIdx="0" presStyleCnt="4">
        <dgm:presLayoutVars>
          <dgm:chMax val="0"/>
          <dgm:bulletEnabled val="1"/>
        </dgm:presLayoutVars>
      </dgm:prSet>
      <dgm:spPr/>
    </dgm:pt>
    <dgm:pt modelId="{1F97475C-C832-49AB-A93B-9BEA77C75FC6}" type="pres">
      <dgm:prSet presAssocID="{3C095612-2213-4460-A362-C5BF5CE013BD}" presName="spacer" presStyleCnt="0"/>
      <dgm:spPr/>
    </dgm:pt>
    <dgm:pt modelId="{6572C0C0-2E22-40B7-AA34-7722F9BC7482}" type="pres">
      <dgm:prSet presAssocID="{7C8DC023-374C-4887-B6F1-96EF809CDE46}" presName="parentText" presStyleLbl="node1" presStyleIdx="1" presStyleCnt="4">
        <dgm:presLayoutVars>
          <dgm:chMax val="0"/>
          <dgm:bulletEnabled val="1"/>
        </dgm:presLayoutVars>
      </dgm:prSet>
      <dgm:spPr/>
    </dgm:pt>
    <dgm:pt modelId="{B86B1D79-813A-4D2F-89D0-0991BBB0E4C1}" type="pres">
      <dgm:prSet presAssocID="{63290A88-0AA0-4D39-A380-9A94B3D6E168}" presName="spacer" presStyleCnt="0"/>
      <dgm:spPr/>
    </dgm:pt>
    <dgm:pt modelId="{6F452338-8D8D-4F2F-8942-4978709EF37A}" type="pres">
      <dgm:prSet presAssocID="{964BCAB7-FE1D-43AF-BE94-285B8690C150}" presName="parentText" presStyleLbl="node1" presStyleIdx="2" presStyleCnt="4">
        <dgm:presLayoutVars>
          <dgm:chMax val="0"/>
          <dgm:bulletEnabled val="1"/>
        </dgm:presLayoutVars>
      </dgm:prSet>
      <dgm:spPr/>
    </dgm:pt>
    <dgm:pt modelId="{49F3CB32-3E78-4F52-8D90-032E0D3B8B95}" type="pres">
      <dgm:prSet presAssocID="{94B7CFAA-0A3A-4351-9740-7680D7CF7968}" presName="spacer" presStyleCnt="0"/>
      <dgm:spPr/>
    </dgm:pt>
    <dgm:pt modelId="{6067386D-EE98-47FA-8D0F-655B1EB22071}" type="pres">
      <dgm:prSet presAssocID="{4C51F439-FA92-4EC6-9D8D-BDDAED289206}" presName="parentText" presStyleLbl="node1" presStyleIdx="3" presStyleCnt="4">
        <dgm:presLayoutVars>
          <dgm:chMax val="0"/>
          <dgm:bulletEnabled val="1"/>
        </dgm:presLayoutVars>
      </dgm:prSet>
      <dgm:spPr/>
    </dgm:pt>
  </dgm:ptLst>
  <dgm:cxnLst>
    <dgm:cxn modelId="{1D0B8D36-48B7-411E-926C-A46AE7F4C421}" type="presOf" srcId="{6D064192-EED2-4FC4-82F8-9D7AF47F1590}" destId="{BE153778-06FD-40F6-80D3-F7716A300E74}" srcOrd="0" destOrd="0" presId="urn:microsoft.com/office/officeart/2005/8/layout/vList2"/>
    <dgm:cxn modelId="{FB58F343-1A24-4777-ADFD-021F5D55DB43}" type="presOf" srcId="{7C8DC023-374C-4887-B6F1-96EF809CDE46}" destId="{6572C0C0-2E22-40B7-AA34-7722F9BC7482}" srcOrd="0" destOrd="0" presId="urn:microsoft.com/office/officeart/2005/8/layout/vList2"/>
    <dgm:cxn modelId="{E551F267-5E7D-4215-AACC-DCB3BD241858}" type="presOf" srcId="{4865FDFB-31AB-4083-AB9A-4AEEC812D0AE}" destId="{27AEB8EA-552B-413C-95BF-55A53358F404}" srcOrd="0" destOrd="0" presId="urn:microsoft.com/office/officeart/2005/8/layout/vList2"/>
    <dgm:cxn modelId="{DA803B6D-FA20-4835-95FF-CAEFFB034825}" type="presOf" srcId="{964BCAB7-FE1D-43AF-BE94-285B8690C150}" destId="{6F452338-8D8D-4F2F-8942-4978709EF37A}" srcOrd="0" destOrd="0" presId="urn:microsoft.com/office/officeart/2005/8/layout/vList2"/>
    <dgm:cxn modelId="{C89DA858-341E-44AE-AC9F-E6760F3DC92A}" type="presOf" srcId="{4C51F439-FA92-4EC6-9D8D-BDDAED289206}" destId="{6067386D-EE98-47FA-8D0F-655B1EB22071}" srcOrd="0" destOrd="0" presId="urn:microsoft.com/office/officeart/2005/8/layout/vList2"/>
    <dgm:cxn modelId="{7F7EFF8E-53E4-4C5B-80F7-044D507BF7B3}" srcId="{4865FDFB-31AB-4083-AB9A-4AEEC812D0AE}" destId="{7C8DC023-374C-4887-B6F1-96EF809CDE46}" srcOrd="1" destOrd="0" parTransId="{3566010E-E490-43A9-A8C3-825DB08DF9DF}" sibTransId="{63290A88-0AA0-4D39-A380-9A94B3D6E168}"/>
    <dgm:cxn modelId="{2D8D26A8-E033-4A14-A23E-2DFF9E06E16C}" srcId="{4865FDFB-31AB-4083-AB9A-4AEEC812D0AE}" destId="{4C51F439-FA92-4EC6-9D8D-BDDAED289206}" srcOrd="3" destOrd="0" parTransId="{3F67F9CF-97B0-419E-8772-8B3CFB50D227}" sibTransId="{CAC0D9B7-4C10-4271-892E-581480C866DF}"/>
    <dgm:cxn modelId="{E64838E1-8C54-4548-97A1-FE20E4B9CFBA}" srcId="{4865FDFB-31AB-4083-AB9A-4AEEC812D0AE}" destId="{964BCAB7-FE1D-43AF-BE94-285B8690C150}" srcOrd="2" destOrd="0" parTransId="{9920735A-D82B-4570-BD78-33DB293B191B}" sibTransId="{94B7CFAA-0A3A-4351-9740-7680D7CF7968}"/>
    <dgm:cxn modelId="{CC6520E5-DFD9-4A1D-8600-6060C0D9BC08}" srcId="{4865FDFB-31AB-4083-AB9A-4AEEC812D0AE}" destId="{6D064192-EED2-4FC4-82F8-9D7AF47F1590}" srcOrd="0" destOrd="0" parTransId="{07B263E7-1F29-463E-B96C-9733A5B8E55E}" sibTransId="{3C095612-2213-4460-A362-C5BF5CE013BD}"/>
    <dgm:cxn modelId="{3D617909-95A3-45C1-9210-99DCAB71B3BA}" type="presParOf" srcId="{27AEB8EA-552B-413C-95BF-55A53358F404}" destId="{BE153778-06FD-40F6-80D3-F7716A300E74}" srcOrd="0" destOrd="0" presId="urn:microsoft.com/office/officeart/2005/8/layout/vList2"/>
    <dgm:cxn modelId="{8E62A8E9-B2CD-4AC3-A601-3ED9D096CED8}" type="presParOf" srcId="{27AEB8EA-552B-413C-95BF-55A53358F404}" destId="{1F97475C-C832-49AB-A93B-9BEA77C75FC6}" srcOrd="1" destOrd="0" presId="urn:microsoft.com/office/officeart/2005/8/layout/vList2"/>
    <dgm:cxn modelId="{D2B733B5-A3A9-46F0-A1EF-3E2ECCA33BE0}" type="presParOf" srcId="{27AEB8EA-552B-413C-95BF-55A53358F404}" destId="{6572C0C0-2E22-40B7-AA34-7722F9BC7482}" srcOrd="2" destOrd="0" presId="urn:microsoft.com/office/officeart/2005/8/layout/vList2"/>
    <dgm:cxn modelId="{C1941E14-0DFC-4B40-84A5-6307A7ADABDF}" type="presParOf" srcId="{27AEB8EA-552B-413C-95BF-55A53358F404}" destId="{B86B1D79-813A-4D2F-89D0-0991BBB0E4C1}" srcOrd="3" destOrd="0" presId="urn:microsoft.com/office/officeart/2005/8/layout/vList2"/>
    <dgm:cxn modelId="{6D227E96-EBA9-4627-9CB7-E562D28C2F85}" type="presParOf" srcId="{27AEB8EA-552B-413C-95BF-55A53358F404}" destId="{6F452338-8D8D-4F2F-8942-4978709EF37A}" srcOrd="4" destOrd="0" presId="urn:microsoft.com/office/officeart/2005/8/layout/vList2"/>
    <dgm:cxn modelId="{49A4FAC6-D29E-42F2-86D8-E28D3FC936B1}" type="presParOf" srcId="{27AEB8EA-552B-413C-95BF-55A53358F404}" destId="{49F3CB32-3E78-4F52-8D90-032E0D3B8B95}" srcOrd="5" destOrd="0" presId="urn:microsoft.com/office/officeart/2005/8/layout/vList2"/>
    <dgm:cxn modelId="{BB0DC03C-6F3A-44B7-8237-FB5B9BE08911}" type="presParOf" srcId="{27AEB8EA-552B-413C-95BF-55A53358F404}" destId="{6067386D-EE98-47FA-8D0F-655B1EB22071}"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2061ABF-E374-4B55-B316-A43746BF978C}" type="doc">
      <dgm:prSet loTypeId="urn:microsoft.com/office/officeart/2005/8/layout/vProcess5" loCatId="process" qsTypeId="urn:microsoft.com/office/officeart/2005/8/quickstyle/simple4" qsCatId="simple" csTypeId="urn:microsoft.com/office/officeart/2005/8/colors/colorful1#10" csCatId="colorful"/>
      <dgm:spPr/>
      <dgm:t>
        <a:bodyPr/>
        <a:lstStyle/>
        <a:p>
          <a:endParaRPr lang="en-US"/>
        </a:p>
      </dgm:t>
    </dgm:pt>
    <dgm:pt modelId="{23923161-D184-4306-B66F-33C6ACA524E8}">
      <dgm:prSet/>
      <dgm:spPr/>
      <dgm:t>
        <a:bodyPr/>
        <a:lstStyle/>
        <a:p>
          <a:r>
            <a:rPr lang="bs-Latn-BA" dirty="0"/>
            <a:t>Sva tri zakona predviđaju provođenje financijskih istraga radi prikupljanja dokaza koji ukazuju na obim, iznos, vrstu, stvarnu vrijednost kao i u drugim okolnostima u vezi sa imovinom za koju postoje osnovi sumnje da je pribavljena krivičnim djelom.</a:t>
          </a:r>
          <a:endParaRPr lang="en-US" dirty="0"/>
        </a:p>
      </dgm:t>
    </dgm:pt>
    <dgm:pt modelId="{D4525925-E4D2-4C3F-97D0-C08DDC342A95}" type="parTrans" cxnId="{D4359AC2-6F00-4EDF-B20D-9A9AB3925E90}">
      <dgm:prSet/>
      <dgm:spPr/>
      <dgm:t>
        <a:bodyPr/>
        <a:lstStyle/>
        <a:p>
          <a:endParaRPr lang="en-US"/>
        </a:p>
      </dgm:t>
    </dgm:pt>
    <dgm:pt modelId="{6D9ED68D-F3C9-407C-9717-B350E5B95FF6}" type="sibTrans" cxnId="{D4359AC2-6F00-4EDF-B20D-9A9AB3925E90}">
      <dgm:prSet/>
      <dgm:spPr/>
      <dgm:t>
        <a:bodyPr/>
        <a:lstStyle/>
        <a:p>
          <a:endParaRPr lang="en-US"/>
        </a:p>
      </dgm:t>
    </dgm:pt>
    <dgm:pt modelId="{F6DAA1A5-6DBA-48F7-A008-A2784A152FC7}">
      <dgm:prSet/>
      <dgm:spPr/>
      <dgm:t>
        <a:bodyPr/>
        <a:lstStyle/>
        <a:p>
          <a:r>
            <a:rPr lang="bs-Latn-BA" dirty="0"/>
            <a:t>Sva tri zakona propisuju i odgovarajuće mjere za osiguranje oduzimanja nezakonito stečene imovine kao i odredbe o izvršenju radi oduzimanja nezakonito stečene imovine.</a:t>
          </a:r>
          <a:endParaRPr lang="en-US" dirty="0"/>
        </a:p>
      </dgm:t>
    </dgm:pt>
    <dgm:pt modelId="{1E3E3435-0A05-4FB6-B6D3-379037FCDB5F}" type="parTrans" cxnId="{0C656601-5E31-4B4C-B5E2-B3367C420DDA}">
      <dgm:prSet/>
      <dgm:spPr/>
      <dgm:t>
        <a:bodyPr/>
        <a:lstStyle/>
        <a:p>
          <a:endParaRPr lang="en-US"/>
        </a:p>
      </dgm:t>
    </dgm:pt>
    <dgm:pt modelId="{09E26B04-2442-45E4-AEB3-265D5C97F417}" type="sibTrans" cxnId="{0C656601-5E31-4B4C-B5E2-B3367C420DDA}">
      <dgm:prSet/>
      <dgm:spPr/>
      <dgm:t>
        <a:bodyPr/>
        <a:lstStyle/>
        <a:p>
          <a:endParaRPr lang="en-US"/>
        </a:p>
      </dgm:t>
    </dgm:pt>
    <dgm:pt modelId="{D0B7CDD4-7373-4600-BE47-982136561BF4}" type="pres">
      <dgm:prSet presAssocID="{A2061ABF-E374-4B55-B316-A43746BF978C}" presName="outerComposite" presStyleCnt="0">
        <dgm:presLayoutVars>
          <dgm:chMax val="5"/>
          <dgm:dir/>
          <dgm:resizeHandles val="exact"/>
        </dgm:presLayoutVars>
      </dgm:prSet>
      <dgm:spPr/>
    </dgm:pt>
    <dgm:pt modelId="{2CCE2292-1C3E-4FDD-893B-193F2872213F}" type="pres">
      <dgm:prSet presAssocID="{A2061ABF-E374-4B55-B316-A43746BF978C}" presName="dummyMaxCanvas" presStyleCnt="0">
        <dgm:presLayoutVars/>
      </dgm:prSet>
      <dgm:spPr/>
    </dgm:pt>
    <dgm:pt modelId="{DC675124-197B-48F6-B6C0-C6D6DAE9AC2A}" type="pres">
      <dgm:prSet presAssocID="{A2061ABF-E374-4B55-B316-A43746BF978C}" presName="TwoNodes_1" presStyleLbl="node1" presStyleIdx="0" presStyleCnt="2">
        <dgm:presLayoutVars>
          <dgm:bulletEnabled val="1"/>
        </dgm:presLayoutVars>
      </dgm:prSet>
      <dgm:spPr/>
    </dgm:pt>
    <dgm:pt modelId="{7B4CAAE1-F172-40F3-A4D4-39331977F5D8}" type="pres">
      <dgm:prSet presAssocID="{A2061ABF-E374-4B55-B316-A43746BF978C}" presName="TwoNodes_2" presStyleLbl="node1" presStyleIdx="1" presStyleCnt="2">
        <dgm:presLayoutVars>
          <dgm:bulletEnabled val="1"/>
        </dgm:presLayoutVars>
      </dgm:prSet>
      <dgm:spPr/>
    </dgm:pt>
    <dgm:pt modelId="{55F2FFAE-53F6-45B7-B914-7A37F6D261B4}" type="pres">
      <dgm:prSet presAssocID="{A2061ABF-E374-4B55-B316-A43746BF978C}" presName="TwoConn_1-2" presStyleLbl="fgAccFollowNode1" presStyleIdx="0" presStyleCnt="1">
        <dgm:presLayoutVars>
          <dgm:bulletEnabled val="1"/>
        </dgm:presLayoutVars>
      </dgm:prSet>
      <dgm:spPr/>
    </dgm:pt>
    <dgm:pt modelId="{521863FC-DB11-4FAB-B04D-7377729FFF19}" type="pres">
      <dgm:prSet presAssocID="{A2061ABF-E374-4B55-B316-A43746BF978C}" presName="TwoNodes_1_text" presStyleLbl="node1" presStyleIdx="1" presStyleCnt="2">
        <dgm:presLayoutVars>
          <dgm:bulletEnabled val="1"/>
        </dgm:presLayoutVars>
      </dgm:prSet>
      <dgm:spPr/>
    </dgm:pt>
    <dgm:pt modelId="{764FC197-E4EF-4D8E-9366-A7969A0CB52B}" type="pres">
      <dgm:prSet presAssocID="{A2061ABF-E374-4B55-B316-A43746BF978C}" presName="TwoNodes_2_text" presStyleLbl="node1" presStyleIdx="1" presStyleCnt="2">
        <dgm:presLayoutVars>
          <dgm:bulletEnabled val="1"/>
        </dgm:presLayoutVars>
      </dgm:prSet>
      <dgm:spPr/>
    </dgm:pt>
  </dgm:ptLst>
  <dgm:cxnLst>
    <dgm:cxn modelId="{0C656601-5E31-4B4C-B5E2-B3367C420DDA}" srcId="{A2061ABF-E374-4B55-B316-A43746BF978C}" destId="{F6DAA1A5-6DBA-48F7-A008-A2784A152FC7}" srcOrd="1" destOrd="0" parTransId="{1E3E3435-0A05-4FB6-B6D3-379037FCDB5F}" sibTransId="{09E26B04-2442-45E4-AEB3-265D5C97F417}"/>
    <dgm:cxn modelId="{EB1BE61E-01ED-469D-9F52-041072C25537}" type="presOf" srcId="{F6DAA1A5-6DBA-48F7-A008-A2784A152FC7}" destId="{764FC197-E4EF-4D8E-9366-A7969A0CB52B}" srcOrd="1" destOrd="0" presId="urn:microsoft.com/office/officeart/2005/8/layout/vProcess5"/>
    <dgm:cxn modelId="{0B89DC1F-DD7B-4707-B2B4-2A26C2E2364B}" type="presOf" srcId="{6D9ED68D-F3C9-407C-9717-B350E5B95FF6}" destId="{55F2FFAE-53F6-45B7-B914-7A37F6D261B4}" srcOrd="0" destOrd="0" presId="urn:microsoft.com/office/officeart/2005/8/layout/vProcess5"/>
    <dgm:cxn modelId="{4A7A0B30-B220-4BE0-9441-823BC6214B68}" type="presOf" srcId="{23923161-D184-4306-B66F-33C6ACA524E8}" destId="{521863FC-DB11-4FAB-B04D-7377729FFF19}" srcOrd="1" destOrd="0" presId="urn:microsoft.com/office/officeart/2005/8/layout/vProcess5"/>
    <dgm:cxn modelId="{00B47838-D070-43AD-90D8-29BBA66B8739}" type="presOf" srcId="{F6DAA1A5-6DBA-48F7-A008-A2784A152FC7}" destId="{7B4CAAE1-F172-40F3-A4D4-39331977F5D8}" srcOrd="0" destOrd="0" presId="urn:microsoft.com/office/officeart/2005/8/layout/vProcess5"/>
    <dgm:cxn modelId="{887CC3A5-552F-4D6D-92D3-FB310E888F58}" type="presOf" srcId="{A2061ABF-E374-4B55-B316-A43746BF978C}" destId="{D0B7CDD4-7373-4600-BE47-982136561BF4}" srcOrd="0" destOrd="0" presId="urn:microsoft.com/office/officeart/2005/8/layout/vProcess5"/>
    <dgm:cxn modelId="{9258CEA9-F8C5-4786-9E24-DE18BF7BBA5E}" type="presOf" srcId="{23923161-D184-4306-B66F-33C6ACA524E8}" destId="{DC675124-197B-48F6-B6C0-C6D6DAE9AC2A}" srcOrd="0" destOrd="0" presId="urn:microsoft.com/office/officeart/2005/8/layout/vProcess5"/>
    <dgm:cxn modelId="{D4359AC2-6F00-4EDF-B20D-9A9AB3925E90}" srcId="{A2061ABF-E374-4B55-B316-A43746BF978C}" destId="{23923161-D184-4306-B66F-33C6ACA524E8}" srcOrd="0" destOrd="0" parTransId="{D4525925-E4D2-4C3F-97D0-C08DDC342A95}" sibTransId="{6D9ED68D-F3C9-407C-9717-B350E5B95FF6}"/>
    <dgm:cxn modelId="{F4C93F6C-2F37-4037-932F-6166DE9E218E}" type="presParOf" srcId="{D0B7CDD4-7373-4600-BE47-982136561BF4}" destId="{2CCE2292-1C3E-4FDD-893B-193F2872213F}" srcOrd="0" destOrd="0" presId="urn:microsoft.com/office/officeart/2005/8/layout/vProcess5"/>
    <dgm:cxn modelId="{D3879884-2DB8-474F-AB61-CE42CFFD5D58}" type="presParOf" srcId="{D0B7CDD4-7373-4600-BE47-982136561BF4}" destId="{DC675124-197B-48F6-B6C0-C6D6DAE9AC2A}" srcOrd="1" destOrd="0" presId="urn:microsoft.com/office/officeart/2005/8/layout/vProcess5"/>
    <dgm:cxn modelId="{2E918C16-9CAF-488E-A7F5-BF3072E0C581}" type="presParOf" srcId="{D0B7CDD4-7373-4600-BE47-982136561BF4}" destId="{7B4CAAE1-F172-40F3-A4D4-39331977F5D8}" srcOrd="2" destOrd="0" presId="urn:microsoft.com/office/officeart/2005/8/layout/vProcess5"/>
    <dgm:cxn modelId="{062FA32E-6F10-4F5B-8CEF-79DFBA590444}" type="presParOf" srcId="{D0B7CDD4-7373-4600-BE47-982136561BF4}" destId="{55F2FFAE-53F6-45B7-B914-7A37F6D261B4}" srcOrd="3" destOrd="0" presId="urn:microsoft.com/office/officeart/2005/8/layout/vProcess5"/>
    <dgm:cxn modelId="{8F567128-4A44-4FC3-98A1-A9F36B74F746}" type="presParOf" srcId="{D0B7CDD4-7373-4600-BE47-982136561BF4}" destId="{521863FC-DB11-4FAB-B04D-7377729FFF19}" srcOrd="4" destOrd="0" presId="urn:microsoft.com/office/officeart/2005/8/layout/vProcess5"/>
    <dgm:cxn modelId="{330A8D28-5169-4BD0-9E6D-1BBD3FB81754}" type="presParOf" srcId="{D0B7CDD4-7373-4600-BE47-982136561BF4}" destId="{764FC197-E4EF-4D8E-9366-A7969A0CB52B}"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9E5FF7-0B69-44DF-B6D1-CB69CC55D064}" type="doc">
      <dgm:prSet loTypeId="urn:microsoft.com/office/officeart/2016/7/layout/LinearBlockProcessNumbered" loCatId="process" qsTypeId="urn:microsoft.com/office/officeart/2005/8/quickstyle/simple4" qsCatId="simple" csTypeId="urn:microsoft.com/office/officeart/2005/8/colors/colorful1#2" csCatId="colorful" phldr="1"/>
      <dgm:spPr/>
      <dgm:t>
        <a:bodyPr/>
        <a:lstStyle/>
        <a:p>
          <a:endParaRPr lang="en-US"/>
        </a:p>
      </dgm:t>
    </dgm:pt>
    <dgm:pt modelId="{14A85845-202E-4EC7-93DD-EA8DDC6CED73}">
      <dgm:prSet/>
      <dgm:spPr/>
      <dgm:t>
        <a:bodyPr/>
        <a:lstStyle/>
        <a:p>
          <a:r>
            <a:rPr lang="bs-Latn-BA" dirty="0"/>
            <a:t>Zakon o oduzimanju nezakonito stečene imovine krivičnim djelom Federacije Bosne i Hercegovine, </a:t>
          </a:r>
          <a:endParaRPr lang="en-US" dirty="0"/>
        </a:p>
      </dgm:t>
    </dgm:pt>
    <dgm:pt modelId="{762415B3-02DC-4CFC-8871-23BBBF5705CC}" type="parTrans" cxnId="{F8A845A2-D433-46F7-B961-18DE0E8B390B}">
      <dgm:prSet/>
      <dgm:spPr/>
      <dgm:t>
        <a:bodyPr/>
        <a:lstStyle/>
        <a:p>
          <a:endParaRPr lang="en-US"/>
        </a:p>
      </dgm:t>
    </dgm:pt>
    <dgm:pt modelId="{6768EFA6-59B9-4F98-B759-2F369C354544}" type="sibTrans" cxnId="{F8A845A2-D433-46F7-B961-18DE0E8B390B}">
      <dgm:prSet phldrT="01" phldr="0"/>
      <dgm:spPr/>
      <dgm:t>
        <a:bodyPr/>
        <a:lstStyle/>
        <a:p>
          <a:r>
            <a:rPr lang="en-US"/>
            <a:t>01</a:t>
          </a:r>
        </a:p>
      </dgm:t>
    </dgm:pt>
    <dgm:pt modelId="{BC0F26B9-D974-4AB2-A477-50F8B4AEA297}">
      <dgm:prSet/>
      <dgm:spPr/>
      <dgm:t>
        <a:bodyPr/>
        <a:lstStyle/>
        <a:p>
          <a:r>
            <a:rPr lang="bs-Latn-BA" dirty="0"/>
            <a:t>Zakon o oduzimanju imovine stečene izvršenjem krivičnog djela Republike Srpse i </a:t>
          </a:r>
          <a:endParaRPr lang="en-US" dirty="0"/>
        </a:p>
      </dgm:t>
    </dgm:pt>
    <dgm:pt modelId="{1F2B3F75-4C4B-4DAF-ADE7-90D479AD3991}" type="parTrans" cxnId="{F4DC06C0-0D8F-46D2-9A88-9C490B37D1F5}">
      <dgm:prSet/>
      <dgm:spPr/>
      <dgm:t>
        <a:bodyPr/>
        <a:lstStyle/>
        <a:p>
          <a:endParaRPr lang="en-US"/>
        </a:p>
      </dgm:t>
    </dgm:pt>
    <dgm:pt modelId="{17790663-AAC4-4F70-8B71-C8E967AA55EA}" type="sibTrans" cxnId="{F4DC06C0-0D8F-46D2-9A88-9C490B37D1F5}">
      <dgm:prSet phldrT="02" phldr="0"/>
      <dgm:spPr/>
      <dgm:t>
        <a:bodyPr/>
        <a:lstStyle/>
        <a:p>
          <a:r>
            <a:rPr lang="en-US"/>
            <a:t>02</a:t>
          </a:r>
        </a:p>
      </dgm:t>
    </dgm:pt>
    <dgm:pt modelId="{77F4DF1B-52AB-4579-8D2B-F5D484837B86}">
      <dgm:prSet/>
      <dgm:spPr/>
      <dgm:t>
        <a:bodyPr/>
        <a:lstStyle/>
        <a:p>
          <a:r>
            <a:rPr lang="bs-Latn-BA" dirty="0"/>
            <a:t>Zakon o oduzimanju nezakonito stečene imovine Brčko Distrikta Bosne i Hercegovine. </a:t>
          </a:r>
          <a:endParaRPr lang="en-US" dirty="0"/>
        </a:p>
      </dgm:t>
    </dgm:pt>
    <dgm:pt modelId="{BCA33B96-D8BE-41F6-A045-47541AB5C9BD}" type="parTrans" cxnId="{D1EFD9D0-479A-4036-B004-56A7CA6CC317}">
      <dgm:prSet/>
      <dgm:spPr/>
      <dgm:t>
        <a:bodyPr/>
        <a:lstStyle/>
        <a:p>
          <a:endParaRPr lang="en-US"/>
        </a:p>
      </dgm:t>
    </dgm:pt>
    <dgm:pt modelId="{1532460D-118A-468F-A4A0-D4E1F108EB85}" type="sibTrans" cxnId="{D1EFD9D0-479A-4036-B004-56A7CA6CC317}">
      <dgm:prSet phldrT="03" phldr="0"/>
      <dgm:spPr/>
      <dgm:t>
        <a:bodyPr/>
        <a:lstStyle/>
        <a:p>
          <a:r>
            <a:rPr lang="en-US"/>
            <a:t>03</a:t>
          </a:r>
        </a:p>
      </dgm:t>
    </dgm:pt>
    <dgm:pt modelId="{B10AADFB-2F67-46CC-B6DA-5029805BE58B}" type="pres">
      <dgm:prSet presAssocID="{9E9E5FF7-0B69-44DF-B6D1-CB69CC55D064}" presName="Name0" presStyleCnt="0">
        <dgm:presLayoutVars>
          <dgm:animLvl val="lvl"/>
          <dgm:resizeHandles val="exact"/>
        </dgm:presLayoutVars>
      </dgm:prSet>
      <dgm:spPr/>
    </dgm:pt>
    <dgm:pt modelId="{C4CDB99A-EAD1-4687-BA18-94EDDCFA37D0}" type="pres">
      <dgm:prSet presAssocID="{14A85845-202E-4EC7-93DD-EA8DDC6CED73}" presName="compositeNode" presStyleCnt="0">
        <dgm:presLayoutVars>
          <dgm:bulletEnabled val="1"/>
        </dgm:presLayoutVars>
      </dgm:prSet>
      <dgm:spPr/>
    </dgm:pt>
    <dgm:pt modelId="{8DF193E6-69C0-48D1-B3D1-2F56013E8CA5}" type="pres">
      <dgm:prSet presAssocID="{14A85845-202E-4EC7-93DD-EA8DDC6CED73}" presName="bgRect" presStyleLbl="alignNode1" presStyleIdx="0" presStyleCnt="3"/>
      <dgm:spPr/>
    </dgm:pt>
    <dgm:pt modelId="{8440A7D8-AB53-41A3-AF05-B52D25D46FD9}" type="pres">
      <dgm:prSet presAssocID="{6768EFA6-59B9-4F98-B759-2F369C354544}" presName="sibTransNodeRect" presStyleLbl="alignNode1" presStyleIdx="0" presStyleCnt="3">
        <dgm:presLayoutVars>
          <dgm:chMax val="0"/>
          <dgm:bulletEnabled val="1"/>
        </dgm:presLayoutVars>
      </dgm:prSet>
      <dgm:spPr/>
    </dgm:pt>
    <dgm:pt modelId="{70C449D1-DFC7-441C-915E-5771CCA35DFE}" type="pres">
      <dgm:prSet presAssocID="{14A85845-202E-4EC7-93DD-EA8DDC6CED73}" presName="nodeRect" presStyleLbl="alignNode1" presStyleIdx="0" presStyleCnt="3">
        <dgm:presLayoutVars>
          <dgm:bulletEnabled val="1"/>
        </dgm:presLayoutVars>
      </dgm:prSet>
      <dgm:spPr/>
    </dgm:pt>
    <dgm:pt modelId="{81A665F7-46E5-4645-9F08-83887DFA25A8}" type="pres">
      <dgm:prSet presAssocID="{6768EFA6-59B9-4F98-B759-2F369C354544}" presName="sibTrans" presStyleCnt="0"/>
      <dgm:spPr/>
    </dgm:pt>
    <dgm:pt modelId="{9BC234E9-FF57-44E8-A7A2-48D578E30A3E}" type="pres">
      <dgm:prSet presAssocID="{BC0F26B9-D974-4AB2-A477-50F8B4AEA297}" presName="compositeNode" presStyleCnt="0">
        <dgm:presLayoutVars>
          <dgm:bulletEnabled val="1"/>
        </dgm:presLayoutVars>
      </dgm:prSet>
      <dgm:spPr/>
    </dgm:pt>
    <dgm:pt modelId="{DBA3D0EF-C8C4-48E7-9F98-0DCDCACD9167}" type="pres">
      <dgm:prSet presAssocID="{BC0F26B9-D974-4AB2-A477-50F8B4AEA297}" presName="bgRect" presStyleLbl="alignNode1" presStyleIdx="1" presStyleCnt="3"/>
      <dgm:spPr/>
    </dgm:pt>
    <dgm:pt modelId="{A4D49B0B-929B-42B4-9535-22918408BBCD}" type="pres">
      <dgm:prSet presAssocID="{17790663-AAC4-4F70-8B71-C8E967AA55EA}" presName="sibTransNodeRect" presStyleLbl="alignNode1" presStyleIdx="1" presStyleCnt="3">
        <dgm:presLayoutVars>
          <dgm:chMax val="0"/>
          <dgm:bulletEnabled val="1"/>
        </dgm:presLayoutVars>
      </dgm:prSet>
      <dgm:spPr/>
    </dgm:pt>
    <dgm:pt modelId="{2C953CF2-52FF-45BC-BF57-66B1AD1B0514}" type="pres">
      <dgm:prSet presAssocID="{BC0F26B9-D974-4AB2-A477-50F8B4AEA297}" presName="nodeRect" presStyleLbl="alignNode1" presStyleIdx="1" presStyleCnt="3">
        <dgm:presLayoutVars>
          <dgm:bulletEnabled val="1"/>
        </dgm:presLayoutVars>
      </dgm:prSet>
      <dgm:spPr/>
    </dgm:pt>
    <dgm:pt modelId="{1E812C3D-346D-4EC8-9AF4-70ED7A72268D}" type="pres">
      <dgm:prSet presAssocID="{17790663-AAC4-4F70-8B71-C8E967AA55EA}" presName="sibTrans" presStyleCnt="0"/>
      <dgm:spPr/>
    </dgm:pt>
    <dgm:pt modelId="{CF78A356-A3D1-4F19-B4DF-7A60167CFF6F}" type="pres">
      <dgm:prSet presAssocID="{77F4DF1B-52AB-4579-8D2B-F5D484837B86}" presName="compositeNode" presStyleCnt="0">
        <dgm:presLayoutVars>
          <dgm:bulletEnabled val="1"/>
        </dgm:presLayoutVars>
      </dgm:prSet>
      <dgm:spPr/>
    </dgm:pt>
    <dgm:pt modelId="{0984BE6A-2827-4186-A899-487FBF7C1C56}" type="pres">
      <dgm:prSet presAssocID="{77F4DF1B-52AB-4579-8D2B-F5D484837B86}" presName="bgRect" presStyleLbl="alignNode1" presStyleIdx="2" presStyleCnt="3"/>
      <dgm:spPr/>
    </dgm:pt>
    <dgm:pt modelId="{8B98C7CD-3606-4ECB-A201-E12288DB13B6}" type="pres">
      <dgm:prSet presAssocID="{1532460D-118A-468F-A4A0-D4E1F108EB85}" presName="sibTransNodeRect" presStyleLbl="alignNode1" presStyleIdx="2" presStyleCnt="3">
        <dgm:presLayoutVars>
          <dgm:chMax val="0"/>
          <dgm:bulletEnabled val="1"/>
        </dgm:presLayoutVars>
      </dgm:prSet>
      <dgm:spPr/>
    </dgm:pt>
    <dgm:pt modelId="{B8965C08-F856-47E1-A8EE-F74A94E4E695}" type="pres">
      <dgm:prSet presAssocID="{77F4DF1B-52AB-4579-8D2B-F5D484837B86}" presName="nodeRect" presStyleLbl="alignNode1" presStyleIdx="2" presStyleCnt="3">
        <dgm:presLayoutVars>
          <dgm:bulletEnabled val="1"/>
        </dgm:presLayoutVars>
      </dgm:prSet>
      <dgm:spPr/>
    </dgm:pt>
  </dgm:ptLst>
  <dgm:cxnLst>
    <dgm:cxn modelId="{7144555B-D6D9-4834-B375-76AF3F66AA40}" type="presOf" srcId="{17790663-AAC4-4F70-8B71-C8E967AA55EA}" destId="{A4D49B0B-929B-42B4-9535-22918408BBCD}" srcOrd="0" destOrd="0" presId="urn:microsoft.com/office/officeart/2016/7/layout/LinearBlockProcessNumbered"/>
    <dgm:cxn modelId="{40752E68-0EA9-47EC-A10D-7CFFA135A6E0}" type="presOf" srcId="{1532460D-118A-468F-A4A0-D4E1F108EB85}" destId="{8B98C7CD-3606-4ECB-A201-E12288DB13B6}" srcOrd="0" destOrd="0" presId="urn:microsoft.com/office/officeart/2016/7/layout/LinearBlockProcessNumbered"/>
    <dgm:cxn modelId="{41A13555-9E3F-4706-8DE3-B48146AE8CAC}" type="presOf" srcId="{77F4DF1B-52AB-4579-8D2B-F5D484837B86}" destId="{B8965C08-F856-47E1-A8EE-F74A94E4E695}" srcOrd="1" destOrd="0" presId="urn:microsoft.com/office/officeart/2016/7/layout/LinearBlockProcessNumbered"/>
    <dgm:cxn modelId="{2CDACE5A-5C8C-46CF-B005-CDBB53439462}" type="presOf" srcId="{BC0F26B9-D974-4AB2-A477-50F8B4AEA297}" destId="{DBA3D0EF-C8C4-48E7-9F98-0DCDCACD9167}" srcOrd="0" destOrd="0" presId="urn:microsoft.com/office/officeart/2016/7/layout/LinearBlockProcessNumbered"/>
    <dgm:cxn modelId="{8FACE27F-FA07-4B19-AF95-5151DE80E4D8}" type="presOf" srcId="{14A85845-202E-4EC7-93DD-EA8DDC6CED73}" destId="{70C449D1-DFC7-441C-915E-5771CCA35DFE}" srcOrd="1" destOrd="0" presId="urn:microsoft.com/office/officeart/2016/7/layout/LinearBlockProcessNumbered"/>
    <dgm:cxn modelId="{7EB26D8F-1E80-4915-9DED-25FE086330E9}" type="presOf" srcId="{14A85845-202E-4EC7-93DD-EA8DDC6CED73}" destId="{8DF193E6-69C0-48D1-B3D1-2F56013E8CA5}" srcOrd="0" destOrd="0" presId="urn:microsoft.com/office/officeart/2016/7/layout/LinearBlockProcessNumbered"/>
    <dgm:cxn modelId="{6D45969A-0085-4377-8C9A-2BB73D10A411}" type="presOf" srcId="{BC0F26B9-D974-4AB2-A477-50F8B4AEA297}" destId="{2C953CF2-52FF-45BC-BF57-66B1AD1B0514}" srcOrd="1" destOrd="0" presId="urn:microsoft.com/office/officeart/2016/7/layout/LinearBlockProcessNumbered"/>
    <dgm:cxn modelId="{F8A845A2-D433-46F7-B961-18DE0E8B390B}" srcId="{9E9E5FF7-0B69-44DF-B6D1-CB69CC55D064}" destId="{14A85845-202E-4EC7-93DD-EA8DDC6CED73}" srcOrd="0" destOrd="0" parTransId="{762415B3-02DC-4CFC-8871-23BBBF5705CC}" sibTransId="{6768EFA6-59B9-4F98-B759-2F369C354544}"/>
    <dgm:cxn modelId="{C68BA5B9-380F-494F-950F-3B0298A981E0}" type="presOf" srcId="{6768EFA6-59B9-4F98-B759-2F369C354544}" destId="{8440A7D8-AB53-41A3-AF05-B52D25D46FD9}" srcOrd="0" destOrd="0" presId="urn:microsoft.com/office/officeart/2016/7/layout/LinearBlockProcessNumbered"/>
    <dgm:cxn modelId="{F4DC06C0-0D8F-46D2-9A88-9C490B37D1F5}" srcId="{9E9E5FF7-0B69-44DF-B6D1-CB69CC55D064}" destId="{BC0F26B9-D974-4AB2-A477-50F8B4AEA297}" srcOrd="1" destOrd="0" parTransId="{1F2B3F75-4C4B-4DAF-ADE7-90D479AD3991}" sibTransId="{17790663-AAC4-4F70-8B71-C8E967AA55EA}"/>
    <dgm:cxn modelId="{C11A34C9-AA40-4013-9486-89CB59F304B2}" type="presOf" srcId="{9E9E5FF7-0B69-44DF-B6D1-CB69CC55D064}" destId="{B10AADFB-2F67-46CC-B6DA-5029805BE58B}" srcOrd="0" destOrd="0" presId="urn:microsoft.com/office/officeart/2016/7/layout/LinearBlockProcessNumbered"/>
    <dgm:cxn modelId="{D1EFD9D0-479A-4036-B004-56A7CA6CC317}" srcId="{9E9E5FF7-0B69-44DF-B6D1-CB69CC55D064}" destId="{77F4DF1B-52AB-4579-8D2B-F5D484837B86}" srcOrd="2" destOrd="0" parTransId="{BCA33B96-D8BE-41F6-A045-47541AB5C9BD}" sibTransId="{1532460D-118A-468F-A4A0-D4E1F108EB85}"/>
    <dgm:cxn modelId="{410043F9-C4AB-48F3-AC3D-E0737F697BA4}" type="presOf" srcId="{77F4DF1B-52AB-4579-8D2B-F5D484837B86}" destId="{0984BE6A-2827-4186-A899-487FBF7C1C56}" srcOrd="0" destOrd="0" presId="urn:microsoft.com/office/officeart/2016/7/layout/LinearBlockProcessNumbered"/>
    <dgm:cxn modelId="{2581CC47-FB4C-456B-B233-CB3FD297D5C8}" type="presParOf" srcId="{B10AADFB-2F67-46CC-B6DA-5029805BE58B}" destId="{C4CDB99A-EAD1-4687-BA18-94EDDCFA37D0}" srcOrd="0" destOrd="0" presId="urn:microsoft.com/office/officeart/2016/7/layout/LinearBlockProcessNumbered"/>
    <dgm:cxn modelId="{78562F4C-B519-4CE0-88A4-12033D164A6A}" type="presParOf" srcId="{C4CDB99A-EAD1-4687-BA18-94EDDCFA37D0}" destId="{8DF193E6-69C0-48D1-B3D1-2F56013E8CA5}" srcOrd="0" destOrd="0" presId="urn:microsoft.com/office/officeart/2016/7/layout/LinearBlockProcessNumbered"/>
    <dgm:cxn modelId="{14A57DB9-2A7C-43B6-A78C-E741572AF4B3}" type="presParOf" srcId="{C4CDB99A-EAD1-4687-BA18-94EDDCFA37D0}" destId="{8440A7D8-AB53-41A3-AF05-B52D25D46FD9}" srcOrd="1" destOrd="0" presId="urn:microsoft.com/office/officeart/2016/7/layout/LinearBlockProcessNumbered"/>
    <dgm:cxn modelId="{AA735C32-A085-41F2-ACA6-A01D965088BA}" type="presParOf" srcId="{C4CDB99A-EAD1-4687-BA18-94EDDCFA37D0}" destId="{70C449D1-DFC7-441C-915E-5771CCA35DFE}" srcOrd="2" destOrd="0" presId="urn:microsoft.com/office/officeart/2016/7/layout/LinearBlockProcessNumbered"/>
    <dgm:cxn modelId="{7C29DC3E-E533-4A48-8B03-EAFD77052605}" type="presParOf" srcId="{B10AADFB-2F67-46CC-B6DA-5029805BE58B}" destId="{81A665F7-46E5-4645-9F08-83887DFA25A8}" srcOrd="1" destOrd="0" presId="urn:microsoft.com/office/officeart/2016/7/layout/LinearBlockProcessNumbered"/>
    <dgm:cxn modelId="{A7A33CEB-3FF4-4CEA-8C83-1292E11C561A}" type="presParOf" srcId="{B10AADFB-2F67-46CC-B6DA-5029805BE58B}" destId="{9BC234E9-FF57-44E8-A7A2-48D578E30A3E}" srcOrd="2" destOrd="0" presId="urn:microsoft.com/office/officeart/2016/7/layout/LinearBlockProcessNumbered"/>
    <dgm:cxn modelId="{34A77F7D-08A6-49DC-BC57-8355F0FA5A1C}" type="presParOf" srcId="{9BC234E9-FF57-44E8-A7A2-48D578E30A3E}" destId="{DBA3D0EF-C8C4-48E7-9F98-0DCDCACD9167}" srcOrd="0" destOrd="0" presId="urn:microsoft.com/office/officeart/2016/7/layout/LinearBlockProcessNumbered"/>
    <dgm:cxn modelId="{3D9B859E-C0E9-49D6-A05C-39D65D263475}" type="presParOf" srcId="{9BC234E9-FF57-44E8-A7A2-48D578E30A3E}" destId="{A4D49B0B-929B-42B4-9535-22918408BBCD}" srcOrd="1" destOrd="0" presId="urn:microsoft.com/office/officeart/2016/7/layout/LinearBlockProcessNumbered"/>
    <dgm:cxn modelId="{BC8C22E8-7F04-4E86-9102-EFCE8413F958}" type="presParOf" srcId="{9BC234E9-FF57-44E8-A7A2-48D578E30A3E}" destId="{2C953CF2-52FF-45BC-BF57-66B1AD1B0514}" srcOrd="2" destOrd="0" presId="urn:microsoft.com/office/officeart/2016/7/layout/LinearBlockProcessNumbered"/>
    <dgm:cxn modelId="{2AEAAEAF-BDA7-41C3-ADC6-5C605F185489}" type="presParOf" srcId="{B10AADFB-2F67-46CC-B6DA-5029805BE58B}" destId="{1E812C3D-346D-4EC8-9AF4-70ED7A72268D}" srcOrd="3" destOrd="0" presId="urn:microsoft.com/office/officeart/2016/7/layout/LinearBlockProcessNumbered"/>
    <dgm:cxn modelId="{7881C087-52D9-42F5-8186-9D101D9E58AC}" type="presParOf" srcId="{B10AADFB-2F67-46CC-B6DA-5029805BE58B}" destId="{CF78A356-A3D1-4F19-B4DF-7A60167CFF6F}" srcOrd="4" destOrd="0" presId="urn:microsoft.com/office/officeart/2016/7/layout/LinearBlockProcessNumbered"/>
    <dgm:cxn modelId="{F66DD712-EC1C-4C41-91E5-B1C53A4494F9}" type="presParOf" srcId="{CF78A356-A3D1-4F19-B4DF-7A60167CFF6F}" destId="{0984BE6A-2827-4186-A899-487FBF7C1C56}" srcOrd="0" destOrd="0" presId="urn:microsoft.com/office/officeart/2016/7/layout/LinearBlockProcessNumbered"/>
    <dgm:cxn modelId="{DF19E20D-0832-46B6-A1FC-B08773FA9848}" type="presParOf" srcId="{CF78A356-A3D1-4F19-B4DF-7A60167CFF6F}" destId="{8B98C7CD-3606-4ECB-A201-E12288DB13B6}" srcOrd="1" destOrd="0" presId="urn:microsoft.com/office/officeart/2016/7/layout/LinearBlockProcessNumbered"/>
    <dgm:cxn modelId="{B98E4CD5-95F4-4701-B2F9-72805FC77A13}" type="presParOf" srcId="{CF78A356-A3D1-4F19-B4DF-7A60167CFF6F}" destId="{B8965C08-F856-47E1-A8EE-F74A94E4E695}"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86E18E-E5EF-4DEC-B494-D484F90DF67E}" type="doc">
      <dgm:prSet loTypeId="urn:microsoft.com/office/officeart/2005/8/layout/matrix3" loCatId="matrix" qsTypeId="urn:microsoft.com/office/officeart/2005/8/quickstyle/simple1" qsCatId="simple" csTypeId="urn:microsoft.com/office/officeart/2005/8/colors/colorful1#3" csCatId="colorful"/>
      <dgm:spPr/>
      <dgm:t>
        <a:bodyPr/>
        <a:lstStyle/>
        <a:p>
          <a:endParaRPr lang="en-US"/>
        </a:p>
      </dgm:t>
    </dgm:pt>
    <dgm:pt modelId="{109C1B1C-85E9-49C2-9CC1-2E61AB09AE94}">
      <dgm:prSet/>
      <dgm:spPr/>
      <dgm:t>
        <a:bodyPr/>
        <a:lstStyle/>
        <a:p>
          <a:r>
            <a:rPr lang="bs-Latn-BA" dirty="0"/>
            <a:t>Uređuje oduzimanje imovinske koristi pribavljene krivičnim djelom na sličan način kao i KZ BiH. </a:t>
          </a:r>
          <a:endParaRPr lang="en-US" dirty="0"/>
        </a:p>
      </dgm:t>
    </dgm:pt>
    <dgm:pt modelId="{0776B9BF-A668-41B0-8D55-1864460A3AD5}" type="parTrans" cxnId="{35428713-1BDB-483A-953D-6C1E1BFCA2E5}">
      <dgm:prSet/>
      <dgm:spPr/>
      <dgm:t>
        <a:bodyPr/>
        <a:lstStyle/>
        <a:p>
          <a:endParaRPr lang="en-US"/>
        </a:p>
      </dgm:t>
    </dgm:pt>
    <dgm:pt modelId="{5B1A3A09-2305-4905-89CF-AB6E42060023}" type="sibTrans" cxnId="{35428713-1BDB-483A-953D-6C1E1BFCA2E5}">
      <dgm:prSet/>
      <dgm:spPr/>
      <dgm:t>
        <a:bodyPr/>
        <a:lstStyle/>
        <a:p>
          <a:endParaRPr lang="en-US"/>
        </a:p>
      </dgm:t>
    </dgm:pt>
    <dgm:pt modelId="{9A86F031-06DA-40B6-90FB-5BBF7366EDFA}">
      <dgm:prSet/>
      <dgm:spPr/>
      <dgm:t>
        <a:bodyPr/>
        <a:lstStyle/>
        <a:p>
          <a:r>
            <a:rPr lang="bs-Latn-BA" dirty="0"/>
            <a:t>Član 114. i 114a. </a:t>
          </a:r>
          <a:endParaRPr lang="en-US" dirty="0"/>
        </a:p>
      </dgm:t>
    </dgm:pt>
    <dgm:pt modelId="{F8267090-36E1-4F6F-8FC8-6DC32F6E658F}" type="parTrans" cxnId="{671AD1B1-A461-40CA-9CD8-B0E0B06C3002}">
      <dgm:prSet/>
      <dgm:spPr/>
      <dgm:t>
        <a:bodyPr/>
        <a:lstStyle/>
        <a:p>
          <a:endParaRPr lang="en-US"/>
        </a:p>
      </dgm:t>
    </dgm:pt>
    <dgm:pt modelId="{17252336-C7BD-4C09-80C4-A91E02A3CAFA}" type="sibTrans" cxnId="{671AD1B1-A461-40CA-9CD8-B0E0B06C3002}">
      <dgm:prSet/>
      <dgm:spPr/>
      <dgm:t>
        <a:bodyPr/>
        <a:lstStyle/>
        <a:p>
          <a:endParaRPr lang="en-US"/>
        </a:p>
      </dgm:t>
    </dgm:pt>
    <dgm:pt modelId="{ED28BCFF-AA48-425E-87E2-F8B5CB3A1770}">
      <dgm:prSet/>
      <dgm:spPr/>
      <dgm:t>
        <a:bodyPr/>
        <a:lstStyle/>
        <a:p>
          <a:r>
            <a:rPr lang="bs-Latn-BA" dirty="0"/>
            <a:t>Na identičan način kao i državni zakon uređuje pitanja načina oduzimanja imovinske koristi i zaštite oštećenog, članovi 115. i 116.</a:t>
          </a:r>
          <a:endParaRPr lang="en-US" dirty="0"/>
        </a:p>
      </dgm:t>
    </dgm:pt>
    <dgm:pt modelId="{40823CF0-0D30-417B-A4AB-AF172CA53C86}" type="parTrans" cxnId="{A59B0F54-2B55-4237-BB5A-7BDC62397B89}">
      <dgm:prSet/>
      <dgm:spPr/>
      <dgm:t>
        <a:bodyPr/>
        <a:lstStyle/>
        <a:p>
          <a:endParaRPr lang="en-US"/>
        </a:p>
      </dgm:t>
    </dgm:pt>
    <dgm:pt modelId="{43C8E311-FAC2-4A1F-83BC-2751EBA98622}" type="sibTrans" cxnId="{A59B0F54-2B55-4237-BB5A-7BDC62397B89}">
      <dgm:prSet/>
      <dgm:spPr/>
      <dgm:t>
        <a:bodyPr/>
        <a:lstStyle/>
        <a:p>
          <a:endParaRPr lang="en-US"/>
        </a:p>
      </dgm:t>
    </dgm:pt>
    <dgm:pt modelId="{30BBC081-37C3-4D15-BAF8-8C68445FB1BC}">
      <dgm:prSet/>
      <dgm:spPr/>
      <dgm:t>
        <a:bodyPr/>
        <a:lstStyle/>
        <a:p>
          <a:r>
            <a:rPr lang="bs-Latn-BA" dirty="0"/>
            <a:t>Ne određuje i pojmove imovinske koristi i imovine, već je to učinjeno posebnim zakonom. </a:t>
          </a:r>
          <a:endParaRPr lang="en-US" dirty="0"/>
        </a:p>
      </dgm:t>
    </dgm:pt>
    <dgm:pt modelId="{7EBBC95A-E45A-4B43-A337-31134D8929CC}" type="parTrans" cxnId="{7B6EC16D-D2BB-4DE2-A50B-1B17670BA11E}">
      <dgm:prSet/>
      <dgm:spPr/>
      <dgm:t>
        <a:bodyPr/>
        <a:lstStyle/>
        <a:p>
          <a:endParaRPr lang="en-US"/>
        </a:p>
      </dgm:t>
    </dgm:pt>
    <dgm:pt modelId="{24610F31-4B47-4528-B16D-CB154723928B}" type="sibTrans" cxnId="{7B6EC16D-D2BB-4DE2-A50B-1B17670BA11E}">
      <dgm:prSet/>
      <dgm:spPr/>
      <dgm:t>
        <a:bodyPr/>
        <a:lstStyle/>
        <a:p>
          <a:endParaRPr lang="en-US"/>
        </a:p>
      </dgm:t>
    </dgm:pt>
    <dgm:pt modelId="{A4275C54-AC22-4471-ACAD-9B61A2C8ECCF}" type="pres">
      <dgm:prSet presAssocID="{AC86E18E-E5EF-4DEC-B494-D484F90DF67E}" presName="matrix" presStyleCnt="0">
        <dgm:presLayoutVars>
          <dgm:chMax val="1"/>
          <dgm:dir/>
          <dgm:resizeHandles val="exact"/>
        </dgm:presLayoutVars>
      </dgm:prSet>
      <dgm:spPr/>
    </dgm:pt>
    <dgm:pt modelId="{F683B10A-097A-4597-84AB-2192AA668C65}" type="pres">
      <dgm:prSet presAssocID="{AC86E18E-E5EF-4DEC-B494-D484F90DF67E}" presName="diamond" presStyleLbl="bgShp" presStyleIdx="0" presStyleCnt="1"/>
      <dgm:spPr/>
    </dgm:pt>
    <dgm:pt modelId="{10F474A7-20E0-40A6-8F90-8AD6B28C52A8}" type="pres">
      <dgm:prSet presAssocID="{AC86E18E-E5EF-4DEC-B494-D484F90DF67E}" presName="quad1" presStyleLbl="node1" presStyleIdx="0" presStyleCnt="4">
        <dgm:presLayoutVars>
          <dgm:chMax val="0"/>
          <dgm:chPref val="0"/>
          <dgm:bulletEnabled val="1"/>
        </dgm:presLayoutVars>
      </dgm:prSet>
      <dgm:spPr/>
    </dgm:pt>
    <dgm:pt modelId="{08C1DF4E-1260-41F8-A8E4-470234AA3B2A}" type="pres">
      <dgm:prSet presAssocID="{AC86E18E-E5EF-4DEC-B494-D484F90DF67E}" presName="quad2" presStyleLbl="node1" presStyleIdx="1" presStyleCnt="4">
        <dgm:presLayoutVars>
          <dgm:chMax val="0"/>
          <dgm:chPref val="0"/>
          <dgm:bulletEnabled val="1"/>
        </dgm:presLayoutVars>
      </dgm:prSet>
      <dgm:spPr/>
    </dgm:pt>
    <dgm:pt modelId="{B94A6CB1-FA31-463E-80D1-8CAE7C8CA534}" type="pres">
      <dgm:prSet presAssocID="{AC86E18E-E5EF-4DEC-B494-D484F90DF67E}" presName="quad3" presStyleLbl="node1" presStyleIdx="2" presStyleCnt="4">
        <dgm:presLayoutVars>
          <dgm:chMax val="0"/>
          <dgm:chPref val="0"/>
          <dgm:bulletEnabled val="1"/>
        </dgm:presLayoutVars>
      </dgm:prSet>
      <dgm:spPr/>
    </dgm:pt>
    <dgm:pt modelId="{CD90D799-F203-46C8-8FB9-5AFC7A57B09B}" type="pres">
      <dgm:prSet presAssocID="{AC86E18E-E5EF-4DEC-B494-D484F90DF67E}" presName="quad4" presStyleLbl="node1" presStyleIdx="3" presStyleCnt="4">
        <dgm:presLayoutVars>
          <dgm:chMax val="0"/>
          <dgm:chPref val="0"/>
          <dgm:bulletEnabled val="1"/>
        </dgm:presLayoutVars>
      </dgm:prSet>
      <dgm:spPr/>
    </dgm:pt>
  </dgm:ptLst>
  <dgm:cxnLst>
    <dgm:cxn modelId="{35428713-1BDB-483A-953D-6C1E1BFCA2E5}" srcId="{AC86E18E-E5EF-4DEC-B494-D484F90DF67E}" destId="{109C1B1C-85E9-49C2-9CC1-2E61AB09AE94}" srcOrd="0" destOrd="0" parTransId="{0776B9BF-A668-41B0-8D55-1864460A3AD5}" sibTransId="{5B1A3A09-2305-4905-89CF-AB6E42060023}"/>
    <dgm:cxn modelId="{7B6EC16D-D2BB-4DE2-A50B-1B17670BA11E}" srcId="{AC86E18E-E5EF-4DEC-B494-D484F90DF67E}" destId="{30BBC081-37C3-4D15-BAF8-8C68445FB1BC}" srcOrd="3" destOrd="0" parTransId="{7EBBC95A-E45A-4B43-A337-31134D8929CC}" sibTransId="{24610F31-4B47-4528-B16D-CB154723928B}"/>
    <dgm:cxn modelId="{A59B0F54-2B55-4237-BB5A-7BDC62397B89}" srcId="{AC86E18E-E5EF-4DEC-B494-D484F90DF67E}" destId="{ED28BCFF-AA48-425E-87E2-F8B5CB3A1770}" srcOrd="2" destOrd="0" parTransId="{40823CF0-0D30-417B-A4AB-AF172CA53C86}" sibTransId="{43C8E311-FAC2-4A1F-83BC-2751EBA98622}"/>
    <dgm:cxn modelId="{FD2EF475-0E60-44BA-901B-59E820BE49A7}" type="presOf" srcId="{30BBC081-37C3-4D15-BAF8-8C68445FB1BC}" destId="{CD90D799-F203-46C8-8FB9-5AFC7A57B09B}" srcOrd="0" destOrd="0" presId="urn:microsoft.com/office/officeart/2005/8/layout/matrix3"/>
    <dgm:cxn modelId="{671AD1B1-A461-40CA-9CD8-B0E0B06C3002}" srcId="{AC86E18E-E5EF-4DEC-B494-D484F90DF67E}" destId="{9A86F031-06DA-40B6-90FB-5BBF7366EDFA}" srcOrd="1" destOrd="0" parTransId="{F8267090-36E1-4F6F-8FC8-6DC32F6E658F}" sibTransId="{17252336-C7BD-4C09-80C4-A91E02A3CAFA}"/>
    <dgm:cxn modelId="{30CF10C4-19F7-450A-9A1B-248F9138CC48}" type="presOf" srcId="{109C1B1C-85E9-49C2-9CC1-2E61AB09AE94}" destId="{10F474A7-20E0-40A6-8F90-8AD6B28C52A8}" srcOrd="0" destOrd="0" presId="urn:microsoft.com/office/officeart/2005/8/layout/matrix3"/>
    <dgm:cxn modelId="{31141DD5-7664-41CC-A5ED-E18AF60351DC}" type="presOf" srcId="{AC86E18E-E5EF-4DEC-B494-D484F90DF67E}" destId="{A4275C54-AC22-4471-ACAD-9B61A2C8ECCF}" srcOrd="0" destOrd="0" presId="urn:microsoft.com/office/officeart/2005/8/layout/matrix3"/>
    <dgm:cxn modelId="{9B0F3AF5-7455-4190-9F8E-AA81E0578155}" type="presOf" srcId="{9A86F031-06DA-40B6-90FB-5BBF7366EDFA}" destId="{08C1DF4E-1260-41F8-A8E4-470234AA3B2A}" srcOrd="0" destOrd="0" presId="urn:microsoft.com/office/officeart/2005/8/layout/matrix3"/>
    <dgm:cxn modelId="{DDCE77F9-AE02-47FF-967D-B9FCD946207C}" type="presOf" srcId="{ED28BCFF-AA48-425E-87E2-F8B5CB3A1770}" destId="{B94A6CB1-FA31-463E-80D1-8CAE7C8CA534}" srcOrd="0" destOrd="0" presId="urn:microsoft.com/office/officeart/2005/8/layout/matrix3"/>
    <dgm:cxn modelId="{5F04AA9D-31E9-4DE6-887E-FDEC457803DA}" type="presParOf" srcId="{A4275C54-AC22-4471-ACAD-9B61A2C8ECCF}" destId="{F683B10A-097A-4597-84AB-2192AA668C65}" srcOrd="0" destOrd="0" presId="urn:microsoft.com/office/officeart/2005/8/layout/matrix3"/>
    <dgm:cxn modelId="{80989ADD-4976-4389-9D5E-D58E6CE94CCC}" type="presParOf" srcId="{A4275C54-AC22-4471-ACAD-9B61A2C8ECCF}" destId="{10F474A7-20E0-40A6-8F90-8AD6B28C52A8}" srcOrd="1" destOrd="0" presId="urn:microsoft.com/office/officeart/2005/8/layout/matrix3"/>
    <dgm:cxn modelId="{6A248AC7-A559-4BAA-83F9-0C26EDD36B80}" type="presParOf" srcId="{A4275C54-AC22-4471-ACAD-9B61A2C8ECCF}" destId="{08C1DF4E-1260-41F8-A8E4-470234AA3B2A}" srcOrd="2" destOrd="0" presId="urn:microsoft.com/office/officeart/2005/8/layout/matrix3"/>
    <dgm:cxn modelId="{A4DDAD5A-489C-407E-90D8-73B5C3C535FA}" type="presParOf" srcId="{A4275C54-AC22-4471-ACAD-9B61A2C8ECCF}" destId="{B94A6CB1-FA31-463E-80D1-8CAE7C8CA534}" srcOrd="3" destOrd="0" presId="urn:microsoft.com/office/officeart/2005/8/layout/matrix3"/>
    <dgm:cxn modelId="{ECBDED49-4DA3-4B71-9F66-B8D3FD04DCF6}" type="presParOf" srcId="{A4275C54-AC22-4471-ACAD-9B61A2C8ECCF}" destId="{CD90D799-F203-46C8-8FB9-5AFC7A57B09B}"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E28FF2-D520-4259-80F8-BB2124C46F7E}" type="doc">
      <dgm:prSet loTypeId="urn:microsoft.com/office/officeart/2005/8/layout/process5" loCatId="process" qsTypeId="urn:microsoft.com/office/officeart/2005/8/quickstyle/simple1" qsCatId="simple" csTypeId="urn:microsoft.com/office/officeart/2005/8/colors/accent1_2" csCatId="accent1"/>
      <dgm:spPr/>
      <dgm:t>
        <a:bodyPr/>
        <a:lstStyle/>
        <a:p>
          <a:endParaRPr lang="en-US"/>
        </a:p>
      </dgm:t>
    </dgm:pt>
    <dgm:pt modelId="{328E858B-9F3D-4677-B996-9CCB11AAE5BD}">
      <dgm:prSet/>
      <dgm:spPr/>
      <dgm:t>
        <a:bodyPr/>
        <a:lstStyle/>
        <a:p>
          <a:r>
            <a:rPr lang="bs-Latn-BA" dirty="0"/>
            <a:t>Glava V - oduzimanje imovinske koristi pribavljene krivičnim djelom uređuje.</a:t>
          </a:r>
          <a:endParaRPr lang="en-US" dirty="0"/>
        </a:p>
      </dgm:t>
    </dgm:pt>
    <dgm:pt modelId="{3D25F8C2-6857-4C3F-BF60-CCD53E297C06}" type="parTrans" cxnId="{249A7C96-264D-4986-A150-D7297A59AFFE}">
      <dgm:prSet/>
      <dgm:spPr/>
      <dgm:t>
        <a:bodyPr/>
        <a:lstStyle/>
        <a:p>
          <a:endParaRPr lang="en-US"/>
        </a:p>
      </dgm:t>
    </dgm:pt>
    <dgm:pt modelId="{2EA7F0D3-0CC9-4A4C-B907-D0ACABF9A21C}" type="sibTrans" cxnId="{249A7C96-264D-4986-A150-D7297A59AFFE}">
      <dgm:prSet/>
      <dgm:spPr/>
      <dgm:t>
        <a:bodyPr/>
        <a:lstStyle/>
        <a:p>
          <a:endParaRPr lang="en-US"/>
        </a:p>
      </dgm:t>
    </dgm:pt>
    <dgm:pt modelId="{9B67721C-0183-4875-BFA0-A20B577F0786}">
      <dgm:prSet/>
      <dgm:spPr/>
      <dgm:t>
        <a:bodyPr/>
        <a:lstStyle/>
        <a:p>
          <a:r>
            <a:rPr lang="bs-Latn-BA" dirty="0"/>
            <a:t>Osnov oduzimanja imovinske koristi uređen je u odredbama člana 83. </a:t>
          </a:r>
          <a:endParaRPr lang="en-US" dirty="0"/>
        </a:p>
      </dgm:t>
    </dgm:pt>
    <dgm:pt modelId="{485CA267-95C9-4AFD-8584-5BE21009721B}" type="parTrans" cxnId="{375BF589-4EF0-4CDC-8B21-37DEE2DFD7C4}">
      <dgm:prSet/>
      <dgm:spPr/>
      <dgm:t>
        <a:bodyPr/>
        <a:lstStyle/>
        <a:p>
          <a:endParaRPr lang="en-US"/>
        </a:p>
      </dgm:t>
    </dgm:pt>
    <dgm:pt modelId="{3A6648BA-99C4-4329-B1C5-AF3132A35066}" type="sibTrans" cxnId="{375BF589-4EF0-4CDC-8B21-37DEE2DFD7C4}">
      <dgm:prSet/>
      <dgm:spPr/>
      <dgm:t>
        <a:bodyPr/>
        <a:lstStyle/>
        <a:p>
          <a:endParaRPr lang="en-US"/>
        </a:p>
      </dgm:t>
    </dgm:pt>
    <dgm:pt modelId="{0008B3BE-830F-4571-8AAC-FDC87977F0A4}">
      <dgm:prSet/>
      <dgm:spPr/>
      <dgm:t>
        <a:bodyPr/>
        <a:lstStyle/>
        <a:p>
          <a:r>
            <a:rPr lang="bs-Latn-BA" dirty="0"/>
            <a:t>Način oduzimanja i zaštita oštećenog uređeni odredbama članova 84. i 85. </a:t>
          </a:r>
          <a:endParaRPr lang="en-US" dirty="0"/>
        </a:p>
      </dgm:t>
    </dgm:pt>
    <dgm:pt modelId="{2F5C60BA-5079-4CD2-81A9-ECD979650175}" type="parTrans" cxnId="{2B795010-C02C-4142-9EFE-7C5061A54F16}">
      <dgm:prSet/>
      <dgm:spPr/>
      <dgm:t>
        <a:bodyPr/>
        <a:lstStyle/>
        <a:p>
          <a:endParaRPr lang="en-US"/>
        </a:p>
      </dgm:t>
    </dgm:pt>
    <dgm:pt modelId="{8857D578-113D-482B-A68F-B6D464E9C2D0}" type="sibTrans" cxnId="{2B795010-C02C-4142-9EFE-7C5061A54F16}">
      <dgm:prSet/>
      <dgm:spPr/>
      <dgm:t>
        <a:bodyPr/>
        <a:lstStyle/>
        <a:p>
          <a:endParaRPr lang="en-US"/>
        </a:p>
      </dgm:t>
    </dgm:pt>
    <dgm:pt modelId="{10378D8A-2DB2-487A-AEF1-055B1F577122}">
      <dgm:prSet/>
      <dgm:spPr/>
      <dgm:t>
        <a:bodyPr/>
        <a:lstStyle/>
        <a:p>
          <a:r>
            <a:rPr lang="bs-Latn-BA" dirty="0"/>
            <a:t>Ne sadrži definiciju imovinske koristi i imovine već je to uređeno posebnim zakonom. </a:t>
          </a:r>
          <a:endParaRPr lang="en-US" dirty="0"/>
        </a:p>
      </dgm:t>
    </dgm:pt>
    <dgm:pt modelId="{E6AFF5DA-946E-43E3-95B7-1435BBB1F9C4}" type="parTrans" cxnId="{E4E9BFD7-5D9C-4852-A9FB-210DEC9CDA17}">
      <dgm:prSet/>
      <dgm:spPr/>
      <dgm:t>
        <a:bodyPr/>
        <a:lstStyle/>
        <a:p>
          <a:endParaRPr lang="en-US"/>
        </a:p>
      </dgm:t>
    </dgm:pt>
    <dgm:pt modelId="{F7A1B780-B1E0-415E-B892-6634AA0D7AE5}" type="sibTrans" cxnId="{E4E9BFD7-5D9C-4852-A9FB-210DEC9CDA17}">
      <dgm:prSet/>
      <dgm:spPr/>
      <dgm:t>
        <a:bodyPr/>
        <a:lstStyle/>
        <a:p>
          <a:endParaRPr lang="en-US"/>
        </a:p>
      </dgm:t>
    </dgm:pt>
    <dgm:pt modelId="{DC15D2F2-5FCC-4B91-8C43-79BC03FDCA1A}" type="pres">
      <dgm:prSet presAssocID="{6FE28FF2-D520-4259-80F8-BB2124C46F7E}" presName="diagram" presStyleCnt="0">
        <dgm:presLayoutVars>
          <dgm:dir/>
          <dgm:resizeHandles val="exact"/>
        </dgm:presLayoutVars>
      </dgm:prSet>
      <dgm:spPr/>
    </dgm:pt>
    <dgm:pt modelId="{DBAD572B-EDD9-4404-A3F9-9DE00464F65C}" type="pres">
      <dgm:prSet presAssocID="{328E858B-9F3D-4677-B996-9CCB11AAE5BD}" presName="node" presStyleLbl="node1" presStyleIdx="0" presStyleCnt="4">
        <dgm:presLayoutVars>
          <dgm:bulletEnabled val="1"/>
        </dgm:presLayoutVars>
      </dgm:prSet>
      <dgm:spPr/>
    </dgm:pt>
    <dgm:pt modelId="{14326206-D0F1-4206-B1E1-8F4A2EB80887}" type="pres">
      <dgm:prSet presAssocID="{2EA7F0D3-0CC9-4A4C-B907-D0ACABF9A21C}" presName="sibTrans" presStyleLbl="sibTrans2D1" presStyleIdx="0" presStyleCnt="3"/>
      <dgm:spPr/>
    </dgm:pt>
    <dgm:pt modelId="{99D37E0D-5B3D-43E3-B899-54A6B35DCD5E}" type="pres">
      <dgm:prSet presAssocID="{2EA7F0D3-0CC9-4A4C-B907-D0ACABF9A21C}" presName="connectorText" presStyleLbl="sibTrans2D1" presStyleIdx="0" presStyleCnt="3"/>
      <dgm:spPr/>
    </dgm:pt>
    <dgm:pt modelId="{3D4B5ECC-7AF6-404E-83B1-A3A3F7FEEA28}" type="pres">
      <dgm:prSet presAssocID="{9B67721C-0183-4875-BFA0-A20B577F0786}" presName="node" presStyleLbl="node1" presStyleIdx="1" presStyleCnt="4">
        <dgm:presLayoutVars>
          <dgm:bulletEnabled val="1"/>
        </dgm:presLayoutVars>
      </dgm:prSet>
      <dgm:spPr/>
    </dgm:pt>
    <dgm:pt modelId="{C21A073F-3A49-46F1-B21A-294692F9D310}" type="pres">
      <dgm:prSet presAssocID="{3A6648BA-99C4-4329-B1C5-AF3132A35066}" presName="sibTrans" presStyleLbl="sibTrans2D1" presStyleIdx="1" presStyleCnt="3"/>
      <dgm:spPr/>
    </dgm:pt>
    <dgm:pt modelId="{9124ABAD-3804-4306-AC47-005129F08041}" type="pres">
      <dgm:prSet presAssocID="{3A6648BA-99C4-4329-B1C5-AF3132A35066}" presName="connectorText" presStyleLbl="sibTrans2D1" presStyleIdx="1" presStyleCnt="3"/>
      <dgm:spPr/>
    </dgm:pt>
    <dgm:pt modelId="{0C304242-E407-48AD-A53B-7F233EEB697D}" type="pres">
      <dgm:prSet presAssocID="{0008B3BE-830F-4571-8AAC-FDC87977F0A4}" presName="node" presStyleLbl="node1" presStyleIdx="2" presStyleCnt="4">
        <dgm:presLayoutVars>
          <dgm:bulletEnabled val="1"/>
        </dgm:presLayoutVars>
      </dgm:prSet>
      <dgm:spPr/>
    </dgm:pt>
    <dgm:pt modelId="{FDB0022E-9C31-49C8-93DA-7492EABC56E3}" type="pres">
      <dgm:prSet presAssocID="{8857D578-113D-482B-A68F-B6D464E9C2D0}" presName="sibTrans" presStyleLbl="sibTrans2D1" presStyleIdx="2" presStyleCnt="3"/>
      <dgm:spPr/>
    </dgm:pt>
    <dgm:pt modelId="{5168BB54-9745-440D-B52D-630B0D62EC77}" type="pres">
      <dgm:prSet presAssocID="{8857D578-113D-482B-A68F-B6D464E9C2D0}" presName="connectorText" presStyleLbl="sibTrans2D1" presStyleIdx="2" presStyleCnt="3"/>
      <dgm:spPr/>
    </dgm:pt>
    <dgm:pt modelId="{E7423924-BF55-4149-9B67-2FBF75022F79}" type="pres">
      <dgm:prSet presAssocID="{10378D8A-2DB2-487A-AEF1-055B1F577122}" presName="node" presStyleLbl="node1" presStyleIdx="3" presStyleCnt="4">
        <dgm:presLayoutVars>
          <dgm:bulletEnabled val="1"/>
        </dgm:presLayoutVars>
      </dgm:prSet>
      <dgm:spPr/>
    </dgm:pt>
  </dgm:ptLst>
  <dgm:cxnLst>
    <dgm:cxn modelId="{2B795010-C02C-4142-9EFE-7C5061A54F16}" srcId="{6FE28FF2-D520-4259-80F8-BB2124C46F7E}" destId="{0008B3BE-830F-4571-8AAC-FDC87977F0A4}" srcOrd="2" destOrd="0" parTransId="{2F5C60BA-5079-4CD2-81A9-ECD979650175}" sibTransId="{8857D578-113D-482B-A68F-B6D464E9C2D0}"/>
    <dgm:cxn modelId="{F57B402B-0C9E-474D-9364-025DD731A035}" type="presOf" srcId="{2EA7F0D3-0CC9-4A4C-B907-D0ACABF9A21C}" destId="{14326206-D0F1-4206-B1E1-8F4A2EB80887}" srcOrd="0" destOrd="0" presId="urn:microsoft.com/office/officeart/2005/8/layout/process5"/>
    <dgm:cxn modelId="{91ED402B-D6D8-4749-A697-35CA2ED7F878}" type="presOf" srcId="{8857D578-113D-482B-A68F-B6D464E9C2D0}" destId="{FDB0022E-9C31-49C8-93DA-7492EABC56E3}" srcOrd="0" destOrd="0" presId="urn:microsoft.com/office/officeart/2005/8/layout/process5"/>
    <dgm:cxn modelId="{4D4A4832-AF88-4907-B8CD-811DE6C28211}" type="presOf" srcId="{6FE28FF2-D520-4259-80F8-BB2124C46F7E}" destId="{DC15D2F2-5FCC-4B91-8C43-79BC03FDCA1A}" srcOrd="0" destOrd="0" presId="urn:microsoft.com/office/officeart/2005/8/layout/process5"/>
    <dgm:cxn modelId="{BE63006F-4073-437B-BC1E-8D9CAE68CA78}" type="presOf" srcId="{9B67721C-0183-4875-BFA0-A20B577F0786}" destId="{3D4B5ECC-7AF6-404E-83B1-A3A3F7FEEA28}" srcOrd="0" destOrd="0" presId="urn:microsoft.com/office/officeart/2005/8/layout/process5"/>
    <dgm:cxn modelId="{F1BC5E7B-57E3-47DB-A115-83DC0DD28ADD}" type="presOf" srcId="{3A6648BA-99C4-4329-B1C5-AF3132A35066}" destId="{9124ABAD-3804-4306-AC47-005129F08041}" srcOrd="1" destOrd="0" presId="urn:microsoft.com/office/officeart/2005/8/layout/process5"/>
    <dgm:cxn modelId="{375BF589-4EF0-4CDC-8B21-37DEE2DFD7C4}" srcId="{6FE28FF2-D520-4259-80F8-BB2124C46F7E}" destId="{9B67721C-0183-4875-BFA0-A20B577F0786}" srcOrd="1" destOrd="0" parTransId="{485CA267-95C9-4AFD-8584-5BE21009721B}" sibTransId="{3A6648BA-99C4-4329-B1C5-AF3132A35066}"/>
    <dgm:cxn modelId="{B7A7E48B-9C6A-4D6C-84F3-6AA394B1C710}" type="presOf" srcId="{3A6648BA-99C4-4329-B1C5-AF3132A35066}" destId="{C21A073F-3A49-46F1-B21A-294692F9D310}" srcOrd="0" destOrd="0" presId="urn:microsoft.com/office/officeart/2005/8/layout/process5"/>
    <dgm:cxn modelId="{4503698D-94A4-4262-863B-A914EA8B78C8}" type="presOf" srcId="{2EA7F0D3-0CC9-4A4C-B907-D0ACABF9A21C}" destId="{99D37E0D-5B3D-43E3-B899-54A6B35DCD5E}" srcOrd="1" destOrd="0" presId="urn:microsoft.com/office/officeart/2005/8/layout/process5"/>
    <dgm:cxn modelId="{249A7C96-264D-4986-A150-D7297A59AFFE}" srcId="{6FE28FF2-D520-4259-80F8-BB2124C46F7E}" destId="{328E858B-9F3D-4677-B996-9CCB11AAE5BD}" srcOrd="0" destOrd="0" parTransId="{3D25F8C2-6857-4C3F-BF60-CCD53E297C06}" sibTransId="{2EA7F0D3-0CC9-4A4C-B907-D0ACABF9A21C}"/>
    <dgm:cxn modelId="{5EF394CC-1FA4-457C-BCF3-8C22437F55F2}" type="presOf" srcId="{8857D578-113D-482B-A68F-B6D464E9C2D0}" destId="{5168BB54-9745-440D-B52D-630B0D62EC77}" srcOrd="1" destOrd="0" presId="urn:microsoft.com/office/officeart/2005/8/layout/process5"/>
    <dgm:cxn modelId="{738BA8CC-828E-4CBB-AD89-BC03AE864DB9}" type="presOf" srcId="{0008B3BE-830F-4571-8AAC-FDC87977F0A4}" destId="{0C304242-E407-48AD-A53B-7F233EEB697D}" srcOrd="0" destOrd="0" presId="urn:microsoft.com/office/officeart/2005/8/layout/process5"/>
    <dgm:cxn modelId="{E4E9BFD7-5D9C-4852-A9FB-210DEC9CDA17}" srcId="{6FE28FF2-D520-4259-80F8-BB2124C46F7E}" destId="{10378D8A-2DB2-487A-AEF1-055B1F577122}" srcOrd="3" destOrd="0" parTransId="{E6AFF5DA-946E-43E3-95B7-1435BBB1F9C4}" sibTransId="{F7A1B780-B1E0-415E-B892-6634AA0D7AE5}"/>
    <dgm:cxn modelId="{5B9B47DE-7D54-4F97-9239-9F5F22626385}" type="presOf" srcId="{328E858B-9F3D-4677-B996-9CCB11AAE5BD}" destId="{DBAD572B-EDD9-4404-A3F9-9DE00464F65C}" srcOrd="0" destOrd="0" presId="urn:microsoft.com/office/officeart/2005/8/layout/process5"/>
    <dgm:cxn modelId="{5416E7F2-2314-404B-8BDA-DE01B7D5813B}" type="presOf" srcId="{10378D8A-2DB2-487A-AEF1-055B1F577122}" destId="{E7423924-BF55-4149-9B67-2FBF75022F79}" srcOrd="0" destOrd="0" presId="urn:microsoft.com/office/officeart/2005/8/layout/process5"/>
    <dgm:cxn modelId="{9DBC13C1-2DEE-4995-A567-96BA008A4E56}" type="presParOf" srcId="{DC15D2F2-5FCC-4B91-8C43-79BC03FDCA1A}" destId="{DBAD572B-EDD9-4404-A3F9-9DE00464F65C}" srcOrd="0" destOrd="0" presId="urn:microsoft.com/office/officeart/2005/8/layout/process5"/>
    <dgm:cxn modelId="{69D1D8A7-300F-48D2-8EDE-D1C58142C49B}" type="presParOf" srcId="{DC15D2F2-5FCC-4B91-8C43-79BC03FDCA1A}" destId="{14326206-D0F1-4206-B1E1-8F4A2EB80887}" srcOrd="1" destOrd="0" presId="urn:microsoft.com/office/officeart/2005/8/layout/process5"/>
    <dgm:cxn modelId="{553C2FA9-C44D-477F-A1A7-25B453892B0B}" type="presParOf" srcId="{14326206-D0F1-4206-B1E1-8F4A2EB80887}" destId="{99D37E0D-5B3D-43E3-B899-54A6B35DCD5E}" srcOrd="0" destOrd="0" presId="urn:microsoft.com/office/officeart/2005/8/layout/process5"/>
    <dgm:cxn modelId="{F9D56836-316C-41F0-8B2A-D832BB628D65}" type="presParOf" srcId="{DC15D2F2-5FCC-4B91-8C43-79BC03FDCA1A}" destId="{3D4B5ECC-7AF6-404E-83B1-A3A3F7FEEA28}" srcOrd="2" destOrd="0" presId="urn:microsoft.com/office/officeart/2005/8/layout/process5"/>
    <dgm:cxn modelId="{C20FBCC6-C533-42E6-84CA-2011324CA9C3}" type="presParOf" srcId="{DC15D2F2-5FCC-4B91-8C43-79BC03FDCA1A}" destId="{C21A073F-3A49-46F1-B21A-294692F9D310}" srcOrd="3" destOrd="0" presId="urn:microsoft.com/office/officeart/2005/8/layout/process5"/>
    <dgm:cxn modelId="{AD3AF63A-258D-4037-961A-66FEDFFC9FD6}" type="presParOf" srcId="{C21A073F-3A49-46F1-B21A-294692F9D310}" destId="{9124ABAD-3804-4306-AC47-005129F08041}" srcOrd="0" destOrd="0" presId="urn:microsoft.com/office/officeart/2005/8/layout/process5"/>
    <dgm:cxn modelId="{60213A8B-2CF4-48DD-AAFD-F1C75F7796EE}" type="presParOf" srcId="{DC15D2F2-5FCC-4B91-8C43-79BC03FDCA1A}" destId="{0C304242-E407-48AD-A53B-7F233EEB697D}" srcOrd="4" destOrd="0" presId="urn:microsoft.com/office/officeart/2005/8/layout/process5"/>
    <dgm:cxn modelId="{1394EE68-33DE-44EE-9AC9-DA739A00FF09}" type="presParOf" srcId="{DC15D2F2-5FCC-4B91-8C43-79BC03FDCA1A}" destId="{FDB0022E-9C31-49C8-93DA-7492EABC56E3}" srcOrd="5" destOrd="0" presId="urn:microsoft.com/office/officeart/2005/8/layout/process5"/>
    <dgm:cxn modelId="{4DA1F669-5A85-44E8-8AC5-D5AA602472F5}" type="presParOf" srcId="{FDB0022E-9C31-49C8-93DA-7492EABC56E3}" destId="{5168BB54-9745-440D-B52D-630B0D62EC77}" srcOrd="0" destOrd="0" presId="urn:microsoft.com/office/officeart/2005/8/layout/process5"/>
    <dgm:cxn modelId="{AD7B2C28-B2D0-4A28-A18F-8C22938A038A}" type="presParOf" srcId="{DC15D2F2-5FCC-4B91-8C43-79BC03FDCA1A}" destId="{E7423924-BF55-4149-9B67-2FBF75022F79}" srcOrd="6"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7E89FE2-A6B0-4413-BDE4-C48BEB94E646}" type="doc">
      <dgm:prSet loTypeId="urn:microsoft.com/office/officeart/2005/8/layout/vProcess5" loCatId="process" qsTypeId="urn:microsoft.com/office/officeart/2005/8/quickstyle/simple4" qsCatId="simple" csTypeId="urn:microsoft.com/office/officeart/2005/8/colors/colorful2" csCatId="colorful"/>
      <dgm:spPr/>
      <dgm:t>
        <a:bodyPr/>
        <a:lstStyle/>
        <a:p>
          <a:endParaRPr lang="en-US"/>
        </a:p>
      </dgm:t>
    </dgm:pt>
    <dgm:pt modelId="{17F5FEEA-333C-44DF-AE64-2D20F78BBE13}">
      <dgm:prSet/>
      <dgm:spPr/>
      <dgm:t>
        <a:bodyPr/>
        <a:lstStyle/>
        <a:p>
          <a:r>
            <a:rPr lang="bs-Latn-BA" dirty="0"/>
            <a:t>Procesni krivični zakoni u Bosni i Hercegovini imaju dvojaku važnost kada je u pitanju mjera oduzimanja imovinske koristi pribavljene krivičnim djelom. </a:t>
          </a:r>
          <a:endParaRPr lang="en-US" dirty="0"/>
        </a:p>
      </dgm:t>
    </dgm:pt>
    <dgm:pt modelId="{1A3BFEC4-79CD-4796-A9C9-DFD77277CBC5}" type="parTrans" cxnId="{2DB74876-6DD2-4749-B0F7-056D08473268}">
      <dgm:prSet/>
      <dgm:spPr/>
      <dgm:t>
        <a:bodyPr/>
        <a:lstStyle/>
        <a:p>
          <a:endParaRPr lang="en-US"/>
        </a:p>
      </dgm:t>
    </dgm:pt>
    <dgm:pt modelId="{F719703C-6F78-4809-AB76-86CDE6EDF1C5}" type="sibTrans" cxnId="{2DB74876-6DD2-4749-B0F7-056D08473268}">
      <dgm:prSet/>
      <dgm:spPr/>
      <dgm:t>
        <a:bodyPr/>
        <a:lstStyle/>
        <a:p>
          <a:endParaRPr lang="en-US"/>
        </a:p>
      </dgm:t>
    </dgm:pt>
    <dgm:pt modelId="{18BBED0C-A1EC-4CC1-B3AB-1D454206D242}">
      <dgm:prSet/>
      <dgm:spPr/>
      <dgm:t>
        <a:bodyPr/>
        <a:lstStyle/>
        <a:p>
          <a:r>
            <a:rPr lang="bs-Latn-BA" dirty="0"/>
            <a:t>S jedne strane, oni predviđaju mjere osiguranja čija je svrha osigurati da će se utvrđena imovinska korist zaista i oduzeti, </a:t>
          </a:r>
          <a:endParaRPr lang="en-US" dirty="0"/>
        </a:p>
      </dgm:t>
    </dgm:pt>
    <dgm:pt modelId="{311224D5-1C93-45BD-B2A1-56BE846494F6}" type="parTrans" cxnId="{234392D8-D28B-42E6-A534-277C24E13E78}">
      <dgm:prSet/>
      <dgm:spPr/>
      <dgm:t>
        <a:bodyPr/>
        <a:lstStyle/>
        <a:p>
          <a:endParaRPr lang="en-US"/>
        </a:p>
      </dgm:t>
    </dgm:pt>
    <dgm:pt modelId="{F7E95ADB-E838-4DEE-80EA-71AB45B3571F}" type="sibTrans" cxnId="{234392D8-D28B-42E6-A534-277C24E13E78}">
      <dgm:prSet/>
      <dgm:spPr/>
      <dgm:t>
        <a:bodyPr/>
        <a:lstStyle/>
        <a:p>
          <a:endParaRPr lang="en-US"/>
        </a:p>
      </dgm:t>
    </dgm:pt>
    <dgm:pt modelId="{A0C88B2F-3BE5-49FA-980E-EEE941EFFED9}">
      <dgm:prSet/>
      <dgm:spPr/>
      <dgm:t>
        <a:bodyPr/>
        <a:lstStyle/>
        <a:p>
          <a:r>
            <a:rPr lang="bs-Latn-BA" dirty="0"/>
            <a:t>dok s druge strane tim istim propisima predviđen je i poseban postupak za oduzimanje imovinske koristi stečene krivičnim djelom.</a:t>
          </a:r>
          <a:endParaRPr lang="en-US" dirty="0"/>
        </a:p>
      </dgm:t>
    </dgm:pt>
    <dgm:pt modelId="{87A75C17-F1DF-4E2C-ADCD-F088042FB073}" type="parTrans" cxnId="{EBEEFA68-8BE6-4B7E-B5F0-C236DC3F2DF1}">
      <dgm:prSet/>
      <dgm:spPr/>
      <dgm:t>
        <a:bodyPr/>
        <a:lstStyle/>
        <a:p>
          <a:endParaRPr lang="en-US"/>
        </a:p>
      </dgm:t>
    </dgm:pt>
    <dgm:pt modelId="{6FA7E295-57EA-4FC9-9AE9-35A2C33722A2}" type="sibTrans" cxnId="{EBEEFA68-8BE6-4B7E-B5F0-C236DC3F2DF1}">
      <dgm:prSet/>
      <dgm:spPr/>
      <dgm:t>
        <a:bodyPr/>
        <a:lstStyle/>
        <a:p>
          <a:endParaRPr lang="en-US"/>
        </a:p>
      </dgm:t>
    </dgm:pt>
    <dgm:pt modelId="{34E15BA9-9735-4AEE-A8FA-176A1AAA3D45}" type="pres">
      <dgm:prSet presAssocID="{A7E89FE2-A6B0-4413-BDE4-C48BEB94E646}" presName="outerComposite" presStyleCnt="0">
        <dgm:presLayoutVars>
          <dgm:chMax val="5"/>
          <dgm:dir/>
          <dgm:resizeHandles val="exact"/>
        </dgm:presLayoutVars>
      </dgm:prSet>
      <dgm:spPr/>
    </dgm:pt>
    <dgm:pt modelId="{9B939DA2-A4B5-42DE-8D63-C95CCC7A5480}" type="pres">
      <dgm:prSet presAssocID="{A7E89FE2-A6B0-4413-BDE4-C48BEB94E646}" presName="dummyMaxCanvas" presStyleCnt="0">
        <dgm:presLayoutVars/>
      </dgm:prSet>
      <dgm:spPr/>
    </dgm:pt>
    <dgm:pt modelId="{360025FC-8FD1-4038-B159-82BA0E42D9AA}" type="pres">
      <dgm:prSet presAssocID="{A7E89FE2-A6B0-4413-BDE4-C48BEB94E646}" presName="ThreeNodes_1" presStyleLbl="node1" presStyleIdx="0" presStyleCnt="3">
        <dgm:presLayoutVars>
          <dgm:bulletEnabled val="1"/>
        </dgm:presLayoutVars>
      </dgm:prSet>
      <dgm:spPr/>
    </dgm:pt>
    <dgm:pt modelId="{60352835-1A1D-4C31-B557-1AB8BE3DC789}" type="pres">
      <dgm:prSet presAssocID="{A7E89FE2-A6B0-4413-BDE4-C48BEB94E646}" presName="ThreeNodes_2" presStyleLbl="node1" presStyleIdx="1" presStyleCnt="3">
        <dgm:presLayoutVars>
          <dgm:bulletEnabled val="1"/>
        </dgm:presLayoutVars>
      </dgm:prSet>
      <dgm:spPr/>
    </dgm:pt>
    <dgm:pt modelId="{0686B4DE-62C9-4A40-9BC1-3D0C992349F4}" type="pres">
      <dgm:prSet presAssocID="{A7E89FE2-A6B0-4413-BDE4-C48BEB94E646}" presName="ThreeNodes_3" presStyleLbl="node1" presStyleIdx="2" presStyleCnt="3">
        <dgm:presLayoutVars>
          <dgm:bulletEnabled val="1"/>
        </dgm:presLayoutVars>
      </dgm:prSet>
      <dgm:spPr/>
    </dgm:pt>
    <dgm:pt modelId="{00959466-90CF-4ADE-BA32-7F2FBF4E420C}" type="pres">
      <dgm:prSet presAssocID="{A7E89FE2-A6B0-4413-BDE4-C48BEB94E646}" presName="ThreeConn_1-2" presStyleLbl="fgAccFollowNode1" presStyleIdx="0" presStyleCnt="2">
        <dgm:presLayoutVars>
          <dgm:bulletEnabled val="1"/>
        </dgm:presLayoutVars>
      </dgm:prSet>
      <dgm:spPr/>
    </dgm:pt>
    <dgm:pt modelId="{5A6CB847-7F91-4478-8477-04F59668CA88}" type="pres">
      <dgm:prSet presAssocID="{A7E89FE2-A6B0-4413-BDE4-C48BEB94E646}" presName="ThreeConn_2-3" presStyleLbl="fgAccFollowNode1" presStyleIdx="1" presStyleCnt="2">
        <dgm:presLayoutVars>
          <dgm:bulletEnabled val="1"/>
        </dgm:presLayoutVars>
      </dgm:prSet>
      <dgm:spPr/>
    </dgm:pt>
    <dgm:pt modelId="{42B95E20-636D-4C2C-8958-D590417A736E}" type="pres">
      <dgm:prSet presAssocID="{A7E89FE2-A6B0-4413-BDE4-C48BEB94E646}" presName="ThreeNodes_1_text" presStyleLbl="node1" presStyleIdx="2" presStyleCnt="3">
        <dgm:presLayoutVars>
          <dgm:bulletEnabled val="1"/>
        </dgm:presLayoutVars>
      </dgm:prSet>
      <dgm:spPr/>
    </dgm:pt>
    <dgm:pt modelId="{1B3A4CBB-D9E8-4417-9136-193E65BF2DA6}" type="pres">
      <dgm:prSet presAssocID="{A7E89FE2-A6B0-4413-BDE4-C48BEB94E646}" presName="ThreeNodes_2_text" presStyleLbl="node1" presStyleIdx="2" presStyleCnt="3">
        <dgm:presLayoutVars>
          <dgm:bulletEnabled val="1"/>
        </dgm:presLayoutVars>
      </dgm:prSet>
      <dgm:spPr/>
    </dgm:pt>
    <dgm:pt modelId="{96D972D8-E9C5-4D9E-B8F6-63DDE67ED8B8}" type="pres">
      <dgm:prSet presAssocID="{A7E89FE2-A6B0-4413-BDE4-C48BEB94E646}" presName="ThreeNodes_3_text" presStyleLbl="node1" presStyleIdx="2" presStyleCnt="3">
        <dgm:presLayoutVars>
          <dgm:bulletEnabled val="1"/>
        </dgm:presLayoutVars>
      </dgm:prSet>
      <dgm:spPr/>
    </dgm:pt>
  </dgm:ptLst>
  <dgm:cxnLst>
    <dgm:cxn modelId="{8F4BCC32-5D41-466F-A346-73C94BFCEC30}" type="presOf" srcId="{17F5FEEA-333C-44DF-AE64-2D20F78BBE13}" destId="{360025FC-8FD1-4038-B159-82BA0E42D9AA}" srcOrd="0" destOrd="0" presId="urn:microsoft.com/office/officeart/2005/8/layout/vProcess5"/>
    <dgm:cxn modelId="{9BC3865B-4E3B-4B28-8088-7F20AD3450ED}" type="presOf" srcId="{F7E95ADB-E838-4DEE-80EA-71AB45B3571F}" destId="{5A6CB847-7F91-4478-8477-04F59668CA88}" srcOrd="0" destOrd="0" presId="urn:microsoft.com/office/officeart/2005/8/layout/vProcess5"/>
    <dgm:cxn modelId="{55ABAE5D-5D87-4CB8-9016-BBB811C0885A}" type="presOf" srcId="{A0C88B2F-3BE5-49FA-980E-EEE941EFFED9}" destId="{96D972D8-E9C5-4D9E-B8F6-63DDE67ED8B8}" srcOrd="1" destOrd="0" presId="urn:microsoft.com/office/officeart/2005/8/layout/vProcess5"/>
    <dgm:cxn modelId="{EBEEFA68-8BE6-4B7E-B5F0-C236DC3F2DF1}" srcId="{A7E89FE2-A6B0-4413-BDE4-C48BEB94E646}" destId="{A0C88B2F-3BE5-49FA-980E-EEE941EFFED9}" srcOrd="2" destOrd="0" parTransId="{87A75C17-F1DF-4E2C-ADCD-F088042FB073}" sibTransId="{6FA7E295-57EA-4FC9-9AE9-35A2C33722A2}"/>
    <dgm:cxn modelId="{30C1766C-DAA5-4943-BC99-F6EF16192D61}" type="presOf" srcId="{A0C88B2F-3BE5-49FA-980E-EEE941EFFED9}" destId="{0686B4DE-62C9-4A40-9BC1-3D0C992349F4}" srcOrd="0" destOrd="0" presId="urn:microsoft.com/office/officeart/2005/8/layout/vProcess5"/>
    <dgm:cxn modelId="{2DB74876-6DD2-4749-B0F7-056D08473268}" srcId="{A7E89FE2-A6B0-4413-BDE4-C48BEB94E646}" destId="{17F5FEEA-333C-44DF-AE64-2D20F78BBE13}" srcOrd="0" destOrd="0" parTransId="{1A3BFEC4-79CD-4796-A9C9-DFD77277CBC5}" sibTransId="{F719703C-6F78-4809-AB76-86CDE6EDF1C5}"/>
    <dgm:cxn modelId="{72DB2F96-D02B-4E57-A14A-EC7D37CA67C3}" type="presOf" srcId="{17F5FEEA-333C-44DF-AE64-2D20F78BBE13}" destId="{42B95E20-636D-4C2C-8958-D590417A736E}" srcOrd="1" destOrd="0" presId="urn:microsoft.com/office/officeart/2005/8/layout/vProcess5"/>
    <dgm:cxn modelId="{1769EBA3-1315-4ABE-8159-BDD1CC7F6EBF}" type="presOf" srcId="{F719703C-6F78-4809-AB76-86CDE6EDF1C5}" destId="{00959466-90CF-4ADE-BA32-7F2FBF4E420C}" srcOrd="0" destOrd="0" presId="urn:microsoft.com/office/officeart/2005/8/layout/vProcess5"/>
    <dgm:cxn modelId="{234392D8-D28B-42E6-A534-277C24E13E78}" srcId="{A7E89FE2-A6B0-4413-BDE4-C48BEB94E646}" destId="{18BBED0C-A1EC-4CC1-B3AB-1D454206D242}" srcOrd="1" destOrd="0" parTransId="{311224D5-1C93-45BD-B2A1-56BE846494F6}" sibTransId="{F7E95ADB-E838-4DEE-80EA-71AB45B3571F}"/>
    <dgm:cxn modelId="{A8870FDF-7E05-49C0-8CE9-8BD2D8BB82F3}" type="presOf" srcId="{A7E89FE2-A6B0-4413-BDE4-C48BEB94E646}" destId="{34E15BA9-9735-4AEE-A8FA-176A1AAA3D45}" srcOrd="0" destOrd="0" presId="urn:microsoft.com/office/officeart/2005/8/layout/vProcess5"/>
    <dgm:cxn modelId="{A57B3DE2-11D1-40CC-AC1D-35A6D017F8FF}" type="presOf" srcId="{18BBED0C-A1EC-4CC1-B3AB-1D454206D242}" destId="{60352835-1A1D-4C31-B557-1AB8BE3DC789}" srcOrd="0" destOrd="0" presId="urn:microsoft.com/office/officeart/2005/8/layout/vProcess5"/>
    <dgm:cxn modelId="{AD21ABE4-351B-4D56-A479-F228575196EC}" type="presOf" srcId="{18BBED0C-A1EC-4CC1-B3AB-1D454206D242}" destId="{1B3A4CBB-D9E8-4417-9136-193E65BF2DA6}" srcOrd="1" destOrd="0" presId="urn:microsoft.com/office/officeart/2005/8/layout/vProcess5"/>
    <dgm:cxn modelId="{A1D9C3AB-5773-4B1F-98E2-793B1E339330}" type="presParOf" srcId="{34E15BA9-9735-4AEE-A8FA-176A1AAA3D45}" destId="{9B939DA2-A4B5-42DE-8D63-C95CCC7A5480}" srcOrd="0" destOrd="0" presId="urn:microsoft.com/office/officeart/2005/8/layout/vProcess5"/>
    <dgm:cxn modelId="{B797392E-7423-4723-AF69-7ECF58201BD7}" type="presParOf" srcId="{34E15BA9-9735-4AEE-A8FA-176A1AAA3D45}" destId="{360025FC-8FD1-4038-B159-82BA0E42D9AA}" srcOrd="1" destOrd="0" presId="urn:microsoft.com/office/officeart/2005/8/layout/vProcess5"/>
    <dgm:cxn modelId="{9E797A82-E819-4D63-86F1-B7C4A4826A53}" type="presParOf" srcId="{34E15BA9-9735-4AEE-A8FA-176A1AAA3D45}" destId="{60352835-1A1D-4C31-B557-1AB8BE3DC789}" srcOrd="2" destOrd="0" presId="urn:microsoft.com/office/officeart/2005/8/layout/vProcess5"/>
    <dgm:cxn modelId="{90DB8C03-1A7A-4D82-8E9F-77AAD040B582}" type="presParOf" srcId="{34E15BA9-9735-4AEE-A8FA-176A1AAA3D45}" destId="{0686B4DE-62C9-4A40-9BC1-3D0C992349F4}" srcOrd="3" destOrd="0" presId="urn:microsoft.com/office/officeart/2005/8/layout/vProcess5"/>
    <dgm:cxn modelId="{017D6548-9B20-482A-B029-24E2EB128F60}" type="presParOf" srcId="{34E15BA9-9735-4AEE-A8FA-176A1AAA3D45}" destId="{00959466-90CF-4ADE-BA32-7F2FBF4E420C}" srcOrd="4" destOrd="0" presId="urn:microsoft.com/office/officeart/2005/8/layout/vProcess5"/>
    <dgm:cxn modelId="{FECC64B0-3252-47F7-9792-8F4D63A2B2E0}" type="presParOf" srcId="{34E15BA9-9735-4AEE-A8FA-176A1AAA3D45}" destId="{5A6CB847-7F91-4478-8477-04F59668CA88}" srcOrd="5" destOrd="0" presId="urn:microsoft.com/office/officeart/2005/8/layout/vProcess5"/>
    <dgm:cxn modelId="{B612A919-2544-41AE-891D-7B7D7751388A}" type="presParOf" srcId="{34E15BA9-9735-4AEE-A8FA-176A1AAA3D45}" destId="{42B95E20-636D-4C2C-8958-D590417A736E}" srcOrd="6" destOrd="0" presId="urn:microsoft.com/office/officeart/2005/8/layout/vProcess5"/>
    <dgm:cxn modelId="{472026D3-DC93-419E-80F5-235739F398D2}" type="presParOf" srcId="{34E15BA9-9735-4AEE-A8FA-176A1AAA3D45}" destId="{1B3A4CBB-D9E8-4417-9136-193E65BF2DA6}" srcOrd="7" destOrd="0" presId="urn:microsoft.com/office/officeart/2005/8/layout/vProcess5"/>
    <dgm:cxn modelId="{F63CD207-1BD2-4496-AACA-717035E3A409}" type="presParOf" srcId="{34E15BA9-9735-4AEE-A8FA-176A1AAA3D45}" destId="{96D972D8-E9C5-4D9E-B8F6-63DDE67ED8B8}"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04AB9B0-F361-4902-98C5-E4B9A55832C0}"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666AFA77-7CB5-42F2-988A-4BE0D35D00DD}">
      <dgm:prSet/>
      <dgm:spPr/>
      <dgm:t>
        <a:bodyPr/>
        <a:lstStyle/>
        <a:p>
          <a:r>
            <a:rPr lang="bs-Latn-BA" dirty="0"/>
            <a:t>Mjere osiguranja</a:t>
          </a:r>
          <a:endParaRPr lang="en-US" dirty="0"/>
        </a:p>
      </dgm:t>
    </dgm:pt>
    <dgm:pt modelId="{514FCFF7-A5BF-4390-B762-7D143AFCC6E5}" type="parTrans" cxnId="{5DD63CD8-A49C-4735-AAC6-87CF9F42FDF4}">
      <dgm:prSet/>
      <dgm:spPr/>
      <dgm:t>
        <a:bodyPr/>
        <a:lstStyle/>
        <a:p>
          <a:endParaRPr lang="en-US"/>
        </a:p>
      </dgm:t>
    </dgm:pt>
    <dgm:pt modelId="{3522C529-ABF5-4B50-B118-6A45E8373AE7}" type="sibTrans" cxnId="{5DD63CD8-A49C-4735-AAC6-87CF9F42FDF4}">
      <dgm:prSet/>
      <dgm:spPr/>
      <dgm:t>
        <a:bodyPr/>
        <a:lstStyle/>
        <a:p>
          <a:endParaRPr lang="en-US"/>
        </a:p>
      </dgm:t>
    </dgm:pt>
    <dgm:pt modelId="{0B20BC19-C40F-416B-AA38-86FDC17008C4}">
      <dgm:prSet/>
      <dgm:spPr/>
      <dgm:t>
        <a:bodyPr/>
        <a:lstStyle/>
        <a:p>
          <a:r>
            <a:rPr lang="bs-Latn-BA" dirty="0"/>
            <a:t>Član 72. Naredba banci ili drugoj pravnoj osobi, </a:t>
          </a:r>
          <a:endParaRPr lang="en-US" dirty="0"/>
        </a:p>
      </dgm:t>
    </dgm:pt>
    <dgm:pt modelId="{CBE8716D-032B-4473-95D9-5B7E99ACFD6E}" type="parTrans" cxnId="{402EBFDA-5815-42C6-B5EC-2A8FB6B8095F}">
      <dgm:prSet/>
      <dgm:spPr/>
      <dgm:t>
        <a:bodyPr/>
        <a:lstStyle/>
        <a:p>
          <a:endParaRPr lang="en-US"/>
        </a:p>
      </dgm:t>
    </dgm:pt>
    <dgm:pt modelId="{690D5B53-876B-433A-81C3-2B3ED27A3F8F}" type="sibTrans" cxnId="{402EBFDA-5815-42C6-B5EC-2A8FB6B8095F}">
      <dgm:prSet/>
      <dgm:spPr/>
      <dgm:t>
        <a:bodyPr/>
        <a:lstStyle/>
        <a:p>
          <a:endParaRPr lang="en-US"/>
        </a:p>
      </dgm:t>
    </dgm:pt>
    <dgm:pt modelId="{B910D873-3FBA-4FDF-9E49-DC39449F8C91}">
      <dgm:prSet/>
      <dgm:spPr/>
      <dgm:t>
        <a:bodyPr/>
        <a:lstStyle/>
        <a:p>
          <a:r>
            <a:rPr lang="bs-Latn-BA" dirty="0"/>
            <a:t>Član 73. Privremeno oduzimanje imovine radi obezbjeđenja</a:t>
          </a:r>
          <a:endParaRPr lang="en-US" dirty="0"/>
        </a:p>
      </dgm:t>
    </dgm:pt>
    <dgm:pt modelId="{3849BE06-72A4-45AF-987A-393638362B6D}" type="parTrans" cxnId="{5E166E59-CEA9-451D-9D29-089A3BBD9CE0}">
      <dgm:prSet/>
      <dgm:spPr/>
      <dgm:t>
        <a:bodyPr/>
        <a:lstStyle/>
        <a:p>
          <a:endParaRPr lang="en-US"/>
        </a:p>
      </dgm:t>
    </dgm:pt>
    <dgm:pt modelId="{32834B27-8EFD-4EBF-A7E2-77F1EA5D22DD}" type="sibTrans" cxnId="{5E166E59-CEA9-451D-9D29-089A3BBD9CE0}">
      <dgm:prSet/>
      <dgm:spPr/>
      <dgm:t>
        <a:bodyPr/>
        <a:lstStyle/>
        <a:p>
          <a:endParaRPr lang="en-US"/>
        </a:p>
      </dgm:t>
    </dgm:pt>
    <dgm:pt modelId="{D48AF5EA-4876-41D8-9C12-239C0A7DA77C}">
      <dgm:prSet/>
      <dgm:spPr/>
      <dgm:t>
        <a:bodyPr/>
        <a:lstStyle/>
        <a:p>
          <a:r>
            <a:rPr lang="bs-Latn-BA" dirty="0"/>
            <a:t>Član 395. Privremene mjere osiguranja.</a:t>
          </a:r>
          <a:endParaRPr lang="en-US" dirty="0"/>
        </a:p>
      </dgm:t>
    </dgm:pt>
    <dgm:pt modelId="{9DB0B84E-9051-4173-B04F-12C2F97C1AA4}" type="parTrans" cxnId="{2161F0DF-B648-49A1-84E3-29C032A1D332}">
      <dgm:prSet/>
      <dgm:spPr/>
      <dgm:t>
        <a:bodyPr/>
        <a:lstStyle/>
        <a:p>
          <a:endParaRPr lang="en-US"/>
        </a:p>
      </dgm:t>
    </dgm:pt>
    <dgm:pt modelId="{AEF969FD-0F0B-40DF-B863-DD0644DD92FB}" type="sibTrans" cxnId="{2161F0DF-B648-49A1-84E3-29C032A1D332}">
      <dgm:prSet/>
      <dgm:spPr/>
      <dgm:t>
        <a:bodyPr/>
        <a:lstStyle/>
        <a:p>
          <a:endParaRPr lang="en-US"/>
        </a:p>
      </dgm:t>
    </dgm:pt>
    <dgm:pt modelId="{97623C93-D820-4D1C-8518-DE59AF23AA7F}" type="pres">
      <dgm:prSet presAssocID="{404AB9B0-F361-4902-98C5-E4B9A55832C0}" presName="hierChild1" presStyleCnt="0">
        <dgm:presLayoutVars>
          <dgm:chPref val="1"/>
          <dgm:dir/>
          <dgm:animOne val="branch"/>
          <dgm:animLvl val="lvl"/>
          <dgm:resizeHandles/>
        </dgm:presLayoutVars>
      </dgm:prSet>
      <dgm:spPr/>
    </dgm:pt>
    <dgm:pt modelId="{7F411B3E-107E-4695-B390-28698E27CF0D}" type="pres">
      <dgm:prSet presAssocID="{666AFA77-7CB5-42F2-988A-4BE0D35D00DD}" presName="hierRoot1" presStyleCnt="0"/>
      <dgm:spPr/>
    </dgm:pt>
    <dgm:pt modelId="{26C59070-CBEF-490C-992E-5FB39AF3CAEB}" type="pres">
      <dgm:prSet presAssocID="{666AFA77-7CB5-42F2-988A-4BE0D35D00DD}" presName="composite" presStyleCnt="0"/>
      <dgm:spPr/>
    </dgm:pt>
    <dgm:pt modelId="{EF163D49-8225-4E33-AD77-E56CD4CA9B03}" type="pres">
      <dgm:prSet presAssocID="{666AFA77-7CB5-42F2-988A-4BE0D35D00DD}" presName="background" presStyleLbl="node0" presStyleIdx="0" presStyleCnt="4"/>
      <dgm:spPr/>
    </dgm:pt>
    <dgm:pt modelId="{8CD95087-737C-4DFF-82D8-D0E85A335FFC}" type="pres">
      <dgm:prSet presAssocID="{666AFA77-7CB5-42F2-988A-4BE0D35D00DD}" presName="text" presStyleLbl="fgAcc0" presStyleIdx="0" presStyleCnt="4">
        <dgm:presLayoutVars>
          <dgm:chPref val="3"/>
        </dgm:presLayoutVars>
      </dgm:prSet>
      <dgm:spPr/>
    </dgm:pt>
    <dgm:pt modelId="{D089523F-EB1B-4C62-8F41-1B4657761B94}" type="pres">
      <dgm:prSet presAssocID="{666AFA77-7CB5-42F2-988A-4BE0D35D00DD}" presName="hierChild2" presStyleCnt="0"/>
      <dgm:spPr/>
    </dgm:pt>
    <dgm:pt modelId="{D7B82EE5-0D59-44B4-B890-EC2B9F83B00A}" type="pres">
      <dgm:prSet presAssocID="{0B20BC19-C40F-416B-AA38-86FDC17008C4}" presName="hierRoot1" presStyleCnt="0"/>
      <dgm:spPr/>
    </dgm:pt>
    <dgm:pt modelId="{08FB6C55-2250-461F-8A9F-E2B0D9576168}" type="pres">
      <dgm:prSet presAssocID="{0B20BC19-C40F-416B-AA38-86FDC17008C4}" presName="composite" presStyleCnt="0"/>
      <dgm:spPr/>
    </dgm:pt>
    <dgm:pt modelId="{10CB4FC1-4C39-4A5E-9353-73050D91A123}" type="pres">
      <dgm:prSet presAssocID="{0B20BC19-C40F-416B-AA38-86FDC17008C4}" presName="background" presStyleLbl="node0" presStyleIdx="1" presStyleCnt="4"/>
      <dgm:spPr/>
    </dgm:pt>
    <dgm:pt modelId="{057ABE84-EACE-4E6F-A387-B94A39A413F4}" type="pres">
      <dgm:prSet presAssocID="{0B20BC19-C40F-416B-AA38-86FDC17008C4}" presName="text" presStyleLbl="fgAcc0" presStyleIdx="1" presStyleCnt="4">
        <dgm:presLayoutVars>
          <dgm:chPref val="3"/>
        </dgm:presLayoutVars>
      </dgm:prSet>
      <dgm:spPr/>
    </dgm:pt>
    <dgm:pt modelId="{064AC052-1642-4C7A-A722-E8EC0AF922C9}" type="pres">
      <dgm:prSet presAssocID="{0B20BC19-C40F-416B-AA38-86FDC17008C4}" presName="hierChild2" presStyleCnt="0"/>
      <dgm:spPr/>
    </dgm:pt>
    <dgm:pt modelId="{389B4A4D-7BE4-4061-9FBF-2D61BB1877D1}" type="pres">
      <dgm:prSet presAssocID="{B910D873-3FBA-4FDF-9E49-DC39449F8C91}" presName="hierRoot1" presStyleCnt="0"/>
      <dgm:spPr/>
    </dgm:pt>
    <dgm:pt modelId="{10746B54-BA2C-4F4C-8B56-F77B8825A26E}" type="pres">
      <dgm:prSet presAssocID="{B910D873-3FBA-4FDF-9E49-DC39449F8C91}" presName="composite" presStyleCnt="0"/>
      <dgm:spPr/>
    </dgm:pt>
    <dgm:pt modelId="{5D26DDA3-F729-476D-988F-87B62068A850}" type="pres">
      <dgm:prSet presAssocID="{B910D873-3FBA-4FDF-9E49-DC39449F8C91}" presName="background" presStyleLbl="node0" presStyleIdx="2" presStyleCnt="4"/>
      <dgm:spPr/>
    </dgm:pt>
    <dgm:pt modelId="{57D1F6E5-5145-4E50-AE04-4FBAF8970F1B}" type="pres">
      <dgm:prSet presAssocID="{B910D873-3FBA-4FDF-9E49-DC39449F8C91}" presName="text" presStyleLbl="fgAcc0" presStyleIdx="2" presStyleCnt="4">
        <dgm:presLayoutVars>
          <dgm:chPref val="3"/>
        </dgm:presLayoutVars>
      </dgm:prSet>
      <dgm:spPr/>
    </dgm:pt>
    <dgm:pt modelId="{A4EF2616-120D-44FF-B66D-A35DF5E9D8E6}" type="pres">
      <dgm:prSet presAssocID="{B910D873-3FBA-4FDF-9E49-DC39449F8C91}" presName="hierChild2" presStyleCnt="0"/>
      <dgm:spPr/>
    </dgm:pt>
    <dgm:pt modelId="{FCD40516-1E8A-4AF4-ACEC-83C954185BB2}" type="pres">
      <dgm:prSet presAssocID="{D48AF5EA-4876-41D8-9C12-239C0A7DA77C}" presName="hierRoot1" presStyleCnt="0"/>
      <dgm:spPr/>
    </dgm:pt>
    <dgm:pt modelId="{20B1B289-1A4C-4551-895B-17EDAC8E3A13}" type="pres">
      <dgm:prSet presAssocID="{D48AF5EA-4876-41D8-9C12-239C0A7DA77C}" presName="composite" presStyleCnt="0"/>
      <dgm:spPr/>
    </dgm:pt>
    <dgm:pt modelId="{0E035C08-ABE7-41E8-B437-1B6561EA9E38}" type="pres">
      <dgm:prSet presAssocID="{D48AF5EA-4876-41D8-9C12-239C0A7DA77C}" presName="background" presStyleLbl="node0" presStyleIdx="3" presStyleCnt="4"/>
      <dgm:spPr/>
    </dgm:pt>
    <dgm:pt modelId="{8EDA350C-8EFF-40C3-BC75-E26395276262}" type="pres">
      <dgm:prSet presAssocID="{D48AF5EA-4876-41D8-9C12-239C0A7DA77C}" presName="text" presStyleLbl="fgAcc0" presStyleIdx="3" presStyleCnt="4">
        <dgm:presLayoutVars>
          <dgm:chPref val="3"/>
        </dgm:presLayoutVars>
      </dgm:prSet>
      <dgm:spPr/>
    </dgm:pt>
    <dgm:pt modelId="{3523140F-7166-4535-BC56-8D822BE45944}" type="pres">
      <dgm:prSet presAssocID="{D48AF5EA-4876-41D8-9C12-239C0A7DA77C}" presName="hierChild2" presStyleCnt="0"/>
      <dgm:spPr/>
    </dgm:pt>
  </dgm:ptLst>
  <dgm:cxnLst>
    <dgm:cxn modelId="{12BAD80C-A8B9-462A-B756-DD8E92A30DAD}" type="presOf" srcId="{666AFA77-7CB5-42F2-988A-4BE0D35D00DD}" destId="{8CD95087-737C-4DFF-82D8-D0E85A335FFC}" srcOrd="0" destOrd="0" presId="urn:microsoft.com/office/officeart/2005/8/layout/hierarchy1"/>
    <dgm:cxn modelId="{8E3C380E-A274-4759-AA5C-403163BDC2D4}" type="presOf" srcId="{404AB9B0-F361-4902-98C5-E4B9A55832C0}" destId="{97623C93-D820-4D1C-8518-DE59AF23AA7F}" srcOrd="0" destOrd="0" presId="urn:microsoft.com/office/officeart/2005/8/layout/hierarchy1"/>
    <dgm:cxn modelId="{5E166E59-CEA9-451D-9D29-089A3BBD9CE0}" srcId="{404AB9B0-F361-4902-98C5-E4B9A55832C0}" destId="{B910D873-3FBA-4FDF-9E49-DC39449F8C91}" srcOrd="2" destOrd="0" parTransId="{3849BE06-72A4-45AF-987A-393638362B6D}" sibTransId="{32834B27-8EFD-4EBF-A7E2-77F1EA5D22DD}"/>
    <dgm:cxn modelId="{ADCFBC8C-305B-4130-BB25-162DBD6B3144}" type="presOf" srcId="{0B20BC19-C40F-416B-AA38-86FDC17008C4}" destId="{057ABE84-EACE-4E6F-A387-B94A39A413F4}" srcOrd="0" destOrd="0" presId="urn:microsoft.com/office/officeart/2005/8/layout/hierarchy1"/>
    <dgm:cxn modelId="{A2F9CDAF-B50E-4BFB-A6FF-8445657F15A2}" type="presOf" srcId="{D48AF5EA-4876-41D8-9C12-239C0A7DA77C}" destId="{8EDA350C-8EFF-40C3-BC75-E26395276262}" srcOrd="0" destOrd="0" presId="urn:microsoft.com/office/officeart/2005/8/layout/hierarchy1"/>
    <dgm:cxn modelId="{5DD63CD8-A49C-4735-AAC6-87CF9F42FDF4}" srcId="{404AB9B0-F361-4902-98C5-E4B9A55832C0}" destId="{666AFA77-7CB5-42F2-988A-4BE0D35D00DD}" srcOrd="0" destOrd="0" parTransId="{514FCFF7-A5BF-4390-B762-7D143AFCC6E5}" sibTransId="{3522C529-ABF5-4B50-B118-6A45E8373AE7}"/>
    <dgm:cxn modelId="{402EBFDA-5815-42C6-B5EC-2A8FB6B8095F}" srcId="{404AB9B0-F361-4902-98C5-E4B9A55832C0}" destId="{0B20BC19-C40F-416B-AA38-86FDC17008C4}" srcOrd="1" destOrd="0" parTransId="{CBE8716D-032B-4473-95D9-5B7E99ACFD6E}" sibTransId="{690D5B53-876B-433A-81C3-2B3ED27A3F8F}"/>
    <dgm:cxn modelId="{649ECCDD-5EF4-400F-A27C-A009011D03F6}" type="presOf" srcId="{B910D873-3FBA-4FDF-9E49-DC39449F8C91}" destId="{57D1F6E5-5145-4E50-AE04-4FBAF8970F1B}" srcOrd="0" destOrd="0" presId="urn:microsoft.com/office/officeart/2005/8/layout/hierarchy1"/>
    <dgm:cxn modelId="{2161F0DF-B648-49A1-84E3-29C032A1D332}" srcId="{404AB9B0-F361-4902-98C5-E4B9A55832C0}" destId="{D48AF5EA-4876-41D8-9C12-239C0A7DA77C}" srcOrd="3" destOrd="0" parTransId="{9DB0B84E-9051-4173-B04F-12C2F97C1AA4}" sibTransId="{AEF969FD-0F0B-40DF-B863-DD0644DD92FB}"/>
    <dgm:cxn modelId="{5094D247-4B7B-44E2-8B36-B59404AE6251}" type="presParOf" srcId="{97623C93-D820-4D1C-8518-DE59AF23AA7F}" destId="{7F411B3E-107E-4695-B390-28698E27CF0D}" srcOrd="0" destOrd="0" presId="urn:microsoft.com/office/officeart/2005/8/layout/hierarchy1"/>
    <dgm:cxn modelId="{254C5257-8E1B-41C7-A625-40FF43E671E4}" type="presParOf" srcId="{7F411B3E-107E-4695-B390-28698E27CF0D}" destId="{26C59070-CBEF-490C-992E-5FB39AF3CAEB}" srcOrd="0" destOrd="0" presId="urn:microsoft.com/office/officeart/2005/8/layout/hierarchy1"/>
    <dgm:cxn modelId="{8E688E75-6EDF-4DAA-80CB-13E9B9A5D6F5}" type="presParOf" srcId="{26C59070-CBEF-490C-992E-5FB39AF3CAEB}" destId="{EF163D49-8225-4E33-AD77-E56CD4CA9B03}" srcOrd="0" destOrd="0" presId="urn:microsoft.com/office/officeart/2005/8/layout/hierarchy1"/>
    <dgm:cxn modelId="{C0A9731B-C61B-46D3-A1D8-B57DCB3E63E9}" type="presParOf" srcId="{26C59070-CBEF-490C-992E-5FB39AF3CAEB}" destId="{8CD95087-737C-4DFF-82D8-D0E85A335FFC}" srcOrd="1" destOrd="0" presId="urn:microsoft.com/office/officeart/2005/8/layout/hierarchy1"/>
    <dgm:cxn modelId="{E84372E9-3FDD-4201-B41D-A0A62D22D0CD}" type="presParOf" srcId="{7F411B3E-107E-4695-B390-28698E27CF0D}" destId="{D089523F-EB1B-4C62-8F41-1B4657761B94}" srcOrd="1" destOrd="0" presId="urn:microsoft.com/office/officeart/2005/8/layout/hierarchy1"/>
    <dgm:cxn modelId="{B94EA87F-805C-43D8-AAAD-D00A748B9415}" type="presParOf" srcId="{97623C93-D820-4D1C-8518-DE59AF23AA7F}" destId="{D7B82EE5-0D59-44B4-B890-EC2B9F83B00A}" srcOrd="1" destOrd="0" presId="urn:microsoft.com/office/officeart/2005/8/layout/hierarchy1"/>
    <dgm:cxn modelId="{30D43FC9-322D-4E1F-9CB1-9C97DF605775}" type="presParOf" srcId="{D7B82EE5-0D59-44B4-B890-EC2B9F83B00A}" destId="{08FB6C55-2250-461F-8A9F-E2B0D9576168}" srcOrd="0" destOrd="0" presId="urn:microsoft.com/office/officeart/2005/8/layout/hierarchy1"/>
    <dgm:cxn modelId="{3BF6D34F-5AEE-466B-9412-5FEA67BA177C}" type="presParOf" srcId="{08FB6C55-2250-461F-8A9F-E2B0D9576168}" destId="{10CB4FC1-4C39-4A5E-9353-73050D91A123}" srcOrd="0" destOrd="0" presId="urn:microsoft.com/office/officeart/2005/8/layout/hierarchy1"/>
    <dgm:cxn modelId="{2E8D8CC1-EA46-4A93-92C6-1E8FC0D5D0B4}" type="presParOf" srcId="{08FB6C55-2250-461F-8A9F-E2B0D9576168}" destId="{057ABE84-EACE-4E6F-A387-B94A39A413F4}" srcOrd="1" destOrd="0" presId="urn:microsoft.com/office/officeart/2005/8/layout/hierarchy1"/>
    <dgm:cxn modelId="{14032657-27F6-44C8-9E22-0E62CCC73579}" type="presParOf" srcId="{D7B82EE5-0D59-44B4-B890-EC2B9F83B00A}" destId="{064AC052-1642-4C7A-A722-E8EC0AF922C9}" srcOrd="1" destOrd="0" presId="urn:microsoft.com/office/officeart/2005/8/layout/hierarchy1"/>
    <dgm:cxn modelId="{7AFC414F-DE8A-4696-8EEA-B5FB7E548798}" type="presParOf" srcId="{97623C93-D820-4D1C-8518-DE59AF23AA7F}" destId="{389B4A4D-7BE4-4061-9FBF-2D61BB1877D1}" srcOrd="2" destOrd="0" presId="urn:microsoft.com/office/officeart/2005/8/layout/hierarchy1"/>
    <dgm:cxn modelId="{F8EE3DEF-2AC1-4B3B-A77C-903E71FA1519}" type="presParOf" srcId="{389B4A4D-7BE4-4061-9FBF-2D61BB1877D1}" destId="{10746B54-BA2C-4F4C-8B56-F77B8825A26E}" srcOrd="0" destOrd="0" presId="urn:microsoft.com/office/officeart/2005/8/layout/hierarchy1"/>
    <dgm:cxn modelId="{2897F585-9F58-4B1E-8BE7-8611E3486AA8}" type="presParOf" srcId="{10746B54-BA2C-4F4C-8B56-F77B8825A26E}" destId="{5D26DDA3-F729-476D-988F-87B62068A850}" srcOrd="0" destOrd="0" presId="urn:microsoft.com/office/officeart/2005/8/layout/hierarchy1"/>
    <dgm:cxn modelId="{4861682F-DFF2-435F-AA72-DA579BBD119E}" type="presParOf" srcId="{10746B54-BA2C-4F4C-8B56-F77B8825A26E}" destId="{57D1F6E5-5145-4E50-AE04-4FBAF8970F1B}" srcOrd="1" destOrd="0" presId="urn:microsoft.com/office/officeart/2005/8/layout/hierarchy1"/>
    <dgm:cxn modelId="{550131F8-6901-46D9-B21C-4E7E76B8CA52}" type="presParOf" srcId="{389B4A4D-7BE4-4061-9FBF-2D61BB1877D1}" destId="{A4EF2616-120D-44FF-B66D-A35DF5E9D8E6}" srcOrd="1" destOrd="0" presId="urn:microsoft.com/office/officeart/2005/8/layout/hierarchy1"/>
    <dgm:cxn modelId="{6CB27B7E-E146-4E39-A30C-AF066B0B196B}" type="presParOf" srcId="{97623C93-D820-4D1C-8518-DE59AF23AA7F}" destId="{FCD40516-1E8A-4AF4-ACEC-83C954185BB2}" srcOrd="3" destOrd="0" presId="urn:microsoft.com/office/officeart/2005/8/layout/hierarchy1"/>
    <dgm:cxn modelId="{26AD796F-66CE-46B4-9873-985A4F42DE8C}" type="presParOf" srcId="{FCD40516-1E8A-4AF4-ACEC-83C954185BB2}" destId="{20B1B289-1A4C-4551-895B-17EDAC8E3A13}" srcOrd="0" destOrd="0" presId="urn:microsoft.com/office/officeart/2005/8/layout/hierarchy1"/>
    <dgm:cxn modelId="{ED45FB37-10A6-4049-AB1E-8EA8ED7EC75F}" type="presParOf" srcId="{20B1B289-1A4C-4551-895B-17EDAC8E3A13}" destId="{0E035C08-ABE7-41E8-B437-1B6561EA9E38}" srcOrd="0" destOrd="0" presId="urn:microsoft.com/office/officeart/2005/8/layout/hierarchy1"/>
    <dgm:cxn modelId="{E9BAF457-CABE-4E76-AAA3-C9776C5322D5}" type="presParOf" srcId="{20B1B289-1A4C-4551-895B-17EDAC8E3A13}" destId="{8EDA350C-8EFF-40C3-BC75-E26395276262}" srcOrd="1" destOrd="0" presId="urn:microsoft.com/office/officeart/2005/8/layout/hierarchy1"/>
    <dgm:cxn modelId="{8524BB84-8311-4F33-8381-D6A6B7997E73}" type="presParOf" srcId="{FCD40516-1E8A-4AF4-ACEC-83C954185BB2}" destId="{3523140F-7166-4535-BC56-8D822BE4594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F9AB6C4-B697-4181-A5A5-4A0A2B7822C8}" type="doc">
      <dgm:prSet loTypeId="urn:microsoft.com/office/officeart/2016/7/layout/BasicLinearProcessNumbered" loCatId="process" qsTypeId="urn:microsoft.com/office/officeart/2005/8/quickstyle/simple1" qsCatId="simple" csTypeId="urn:microsoft.com/office/officeart/2005/8/colors/colorful1#4" csCatId="colorful"/>
      <dgm:spPr/>
      <dgm:t>
        <a:bodyPr/>
        <a:lstStyle/>
        <a:p>
          <a:endParaRPr lang="en-US"/>
        </a:p>
      </dgm:t>
    </dgm:pt>
    <dgm:pt modelId="{476E47C5-DE38-475D-8843-D45A3F86919B}">
      <dgm:prSet/>
      <dgm:spPr/>
      <dgm:t>
        <a:bodyPr/>
        <a:lstStyle/>
        <a:p>
          <a:r>
            <a:rPr lang="bs-Latn-BA" dirty="0"/>
            <a:t>ZKP FBiH u članovima 86., 87., i 416. </a:t>
          </a:r>
          <a:endParaRPr lang="en-US" dirty="0"/>
        </a:p>
      </dgm:t>
    </dgm:pt>
    <dgm:pt modelId="{7CDAFAD1-FBBB-4555-80FE-DBA263AD39D1}" type="parTrans" cxnId="{D67D63AC-0AF6-467E-9877-33A3AE00E81E}">
      <dgm:prSet/>
      <dgm:spPr/>
      <dgm:t>
        <a:bodyPr/>
        <a:lstStyle/>
        <a:p>
          <a:endParaRPr lang="en-US"/>
        </a:p>
      </dgm:t>
    </dgm:pt>
    <dgm:pt modelId="{499B6C0D-3D08-4D87-AD56-B22ADF6C07B8}" type="sibTrans" cxnId="{D67D63AC-0AF6-467E-9877-33A3AE00E81E}">
      <dgm:prSet phldrT="1" phldr="0"/>
      <dgm:spPr/>
      <dgm:t>
        <a:bodyPr/>
        <a:lstStyle/>
        <a:p>
          <a:r>
            <a:rPr lang="en-US"/>
            <a:t>1</a:t>
          </a:r>
        </a:p>
      </dgm:t>
    </dgm:pt>
    <dgm:pt modelId="{8387C40D-D5C8-4D2D-8297-936CA2E348B1}">
      <dgm:prSet/>
      <dgm:spPr/>
      <dgm:t>
        <a:bodyPr/>
        <a:lstStyle/>
        <a:p>
          <a:r>
            <a:rPr lang="bs-Latn-BA" dirty="0"/>
            <a:t>ZKP RS u članovima 136., 138. i 389. </a:t>
          </a:r>
          <a:endParaRPr lang="en-US" dirty="0"/>
        </a:p>
      </dgm:t>
    </dgm:pt>
    <dgm:pt modelId="{7E006A94-CFE7-4B00-A304-57BD4B306CEA}" type="parTrans" cxnId="{8F2616E3-D51C-4806-AFF5-6DDC92F9CA66}">
      <dgm:prSet/>
      <dgm:spPr/>
      <dgm:t>
        <a:bodyPr/>
        <a:lstStyle/>
        <a:p>
          <a:endParaRPr lang="en-US"/>
        </a:p>
      </dgm:t>
    </dgm:pt>
    <dgm:pt modelId="{AAEBF77D-17DB-4574-A685-F3067287C1D0}" type="sibTrans" cxnId="{8F2616E3-D51C-4806-AFF5-6DDC92F9CA66}">
      <dgm:prSet phldrT="2" phldr="0"/>
      <dgm:spPr/>
      <dgm:t>
        <a:bodyPr/>
        <a:lstStyle/>
        <a:p>
          <a:r>
            <a:rPr lang="en-US"/>
            <a:t>2</a:t>
          </a:r>
        </a:p>
      </dgm:t>
    </dgm:pt>
    <dgm:pt modelId="{D7E9D575-79E7-4B8D-BA4F-13E2B6108056}">
      <dgm:prSet/>
      <dgm:spPr/>
      <dgm:t>
        <a:bodyPr/>
        <a:lstStyle/>
        <a:p>
          <a:r>
            <a:rPr lang="bs-Latn-BA" dirty="0"/>
            <a:t>ZKP BD BiH u članovima 72., 73. i 395.</a:t>
          </a:r>
          <a:endParaRPr lang="en-US" dirty="0"/>
        </a:p>
      </dgm:t>
    </dgm:pt>
    <dgm:pt modelId="{189E83CD-D46E-4D3A-9F92-B94A74BF8520}" type="parTrans" cxnId="{1B520A28-71A2-4EAF-A4BE-A70260C6907C}">
      <dgm:prSet/>
      <dgm:spPr/>
      <dgm:t>
        <a:bodyPr/>
        <a:lstStyle/>
        <a:p>
          <a:endParaRPr lang="en-US"/>
        </a:p>
      </dgm:t>
    </dgm:pt>
    <dgm:pt modelId="{02D6A0E9-688F-499D-AC58-911DE212CA22}" type="sibTrans" cxnId="{1B520A28-71A2-4EAF-A4BE-A70260C6907C}">
      <dgm:prSet phldrT="3" phldr="0"/>
      <dgm:spPr/>
      <dgm:t>
        <a:bodyPr/>
        <a:lstStyle/>
        <a:p>
          <a:r>
            <a:rPr lang="en-US"/>
            <a:t>3</a:t>
          </a:r>
        </a:p>
      </dgm:t>
    </dgm:pt>
    <dgm:pt modelId="{ABE06214-3ADD-47D2-A94E-0441E6B654C6}" type="pres">
      <dgm:prSet presAssocID="{2F9AB6C4-B697-4181-A5A5-4A0A2B7822C8}" presName="Name0" presStyleCnt="0">
        <dgm:presLayoutVars>
          <dgm:animLvl val="lvl"/>
          <dgm:resizeHandles val="exact"/>
        </dgm:presLayoutVars>
      </dgm:prSet>
      <dgm:spPr/>
    </dgm:pt>
    <dgm:pt modelId="{D1893794-49D2-4CA9-BD1E-ACAD043EA494}" type="pres">
      <dgm:prSet presAssocID="{476E47C5-DE38-475D-8843-D45A3F86919B}" presName="compositeNode" presStyleCnt="0">
        <dgm:presLayoutVars>
          <dgm:bulletEnabled val="1"/>
        </dgm:presLayoutVars>
      </dgm:prSet>
      <dgm:spPr/>
    </dgm:pt>
    <dgm:pt modelId="{5CBE37A7-1346-4543-BC65-5120CB9C3733}" type="pres">
      <dgm:prSet presAssocID="{476E47C5-DE38-475D-8843-D45A3F86919B}" presName="bgRect" presStyleLbl="bgAccFollowNode1" presStyleIdx="0" presStyleCnt="3"/>
      <dgm:spPr/>
    </dgm:pt>
    <dgm:pt modelId="{4848D25B-7AF9-4780-8B84-58BBB21D8143}" type="pres">
      <dgm:prSet presAssocID="{499B6C0D-3D08-4D87-AD56-B22ADF6C07B8}" presName="sibTransNodeCircle" presStyleLbl="alignNode1" presStyleIdx="0" presStyleCnt="6">
        <dgm:presLayoutVars>
          <dgm:chMax val="0"/>
          <dgm:bulletEnabled/>
        </dgm:presLayoutVars>
      </dgm:prSet>
      <dgm:spPr/>
    </dgm:pt>
    <dgm:pt modelId="{76A25349-A2C4-4F05-842C-5527CE31611B}" type="pres">
      <dgm:prSet presAssocID="{476E47C5-DE38-475D-8843-D45A3F86919B}" presName="bottomLine" presStyleLbl="alignNode1" presStyleIdx="1" presStyleCnt="6">
        <dgm:presLayoutVars/>
      </dgm:prSet>
      <dgm:spPr/>
    </dgm:pt>
    <dgm:pt modelId="{AA780C7E-061A-4A97-B870-4E64CB4050D4}" type="pres">
      <dgm:prSet presAssocID="{476E47C5-DE38-475D-8843-D45A3F86919B}" presName="nodeText" presStyleLbl="bgAccFollowNode1" presStyleIdx="0" presStyleCnt="3">
        <dgm:presLayoutVars>
          <dgm:bulletEnabled val="1"/>
        </dgm:presLayoutVars>
      </dgm:prSet>
      <dgm:spPr/>
    </dgm:pt>
    <dgm:pt modelId="{4C813D4E-B267-400F-B7D0-531EC058EC0C}" type="pres">
      <dgm:prSet presAssocID="{499B6C0D-3D08-4D87-AD56-B22ADF6C07B8}" presName="sibTrans" presStyleCnt="0"/>
      <dgm:spPr/>
    </dgm:pt>
    <dgm:pt modelId="{3A060F26-2F17-4AE3-8B26-C8C05D5E15A9}" type="pres">
      <dgm:prSet presAssocID="{8387C40D-D5C8-4D2D-8297-936CA2E348B1}" presName="compositeNode" presStyleCnt="0">
        <dgm:presLayoutVars>
          <dgm:bulletEnabled val="1"/>
        </dgm:presLayoutVars>
      </dgm:prSet>
      <dgm:spPr/>
    </dgm:pt>
    <dgm:pt modelId="{69B3947A-D799-4F15-8671-6B749503A0A4}" type="pres">
      <dgm:prSet presAssocID="{8387C40D-D5C8-4D2D-8297-936CA2E348B1}" presName="bgRect" presStyleLbl="bgAccFollowNode1" presStyleIdx="1" presStyleCnt="3"/>
      <dgm:spPr/>
    </dgm:pt>
    <dgm:pt modelId="{56E6EDA4-2C26-4172-87B4-B9DAE4EAF602}" type="pres">
      <dgm:prSet presAssocID="{AAEBF77D-17DB-4574-A685-F3067287C1D0}" presName="sibTransNodeCircle" presStyleLbl="alignNode1" presStyleIdx="2" presStyleCnt="6">
        <dgm:presLayoutVars>
          <dgm:chMax val="0"/>
          <dgm:bulletEnabled/>
        </dgm:presLayoutVars>
      </dgm:prSet>
      <dgm:spPr/>
    </dgm:pt>
    <dgm:pt modelId="{10052790-BC3D-4A22-A38E-8A7A36DF1321}" type="pres">
      <dgm:prSet presAssocID="{8387C40D-D5C8-4D2D-8297-936CA2E348B1}" presName="bottomLine" presStyleLbl="alignNode1" presStyleIdx="3" presStyleCnt="6">
        <dgm:presLayoutVars/>
      </dgm:prSet>
      <dgm:spPr/>
    </dgm:pt>
    <dgm:pt modelId="{FB15E96B-52E6-4425-989E-2CEB8080500C}" type="pres">
      <dgm:prSet presAssocID="{8387C40D-D5C8-4D2D-8297-936CA2E348B1}" presName="nodeText" presStyleLbl="bgAccFollowNode1" presStyleIdx="1" presStyleCnt="3">
        <dgm:presLayoutVars>
          <dgm:bulletEnabled val="1"/>
        </dgm:presLayoutVars>
      </dgm:prSet>
      <dgm:spPr/>
    </dgm:pt>
    <dgm:pt modelId="{94F88694-1D9A-4F3F-83FD-6AF1CBA64565}" type="pres">
      <dgm:prSet presAssocID="{AAEBF77D-17DB-4574-A685-F3067287C1D0}" presName="sibTrans" presStyleCnt="0"/>
      <dgm:spPr/>
    </dgm:pt>
    <dgm:pt modelId="{06D7720E-DD5A-46A9-BC38-4CE0BFCEDB75}" type="pres">
      <dgm:prSet presAssocID="{D7E9D575-79E7-4B8D-BA4F-13E2B6108056}" presName="compositeNode" presStyleCnt="0">
        <dgm:presLayoutVars>
          <dgm:bulletEnabled val="1"/>
        </dgm:presLayoutVars>
      </dgm:prSet>
      <dgm:spPr/>
    </dgm:pt>
    <dgm:pt modelId="{AA495560-1537-4784-AC09-668FB4859828}" type="pres">
      <dgm:prSet presAssocID="{D7E9D575-79E7-4B8D-BA4F-13E2B6108056}" presName="bgRect" presStyleLbl="bgAccFollowNode1" presStyleIdx="2" presStyleCnt="3"/>
      <dgm:spPr/>
    </dgm:pt>
    <dgm:pt modelId="{B3BCDD09-AE3A-4A13-87D0-4F21637D275C}" type="pres">
      <dgm:prSet presAssocID="{02D6A0E9-688F-499D-AC58-911DE212CA22}" presName="sibTransNodeCircle" presStyleLbl="alignNode1" presStyleIdx="4" presStyleCnt="6">
        <dgm:presLayoutVars>
          <dgm:chMax val="0"/>
          <dgm:bulletEnabled/>
        </dgm:presLayoutVars>
      </dgm:prSet>
      <dgm:spPr/>
    </dgm:pt>
    <dgm:pt modelId="{18D72828-578D-4893-AD30-A981B4A57032}" type="pres">
      <dgm:prSet presAssocID="{D7E9D575-79E7-4B8D-BA4F-13E2B6108056}" presName="bottomLine" presStyleLbl="alignNode1" presStyleIdx="5" presStyleCnt="6">
        <dgm:presLayoutVars/>
      </dgm:prSet>
      <dgm:spPr/>
    </dgm:pt>
    <dgm:pt modelId="{E0019DB9-3990-4E3E-B43B-7601F651E982}" type="pres">
      <dgm:prSet presAssocID="{D7E9D575-79E7-4B8D-BA4F-13E2B6108056}" presName="nodeText" presStyleLbl="bgAccFollowNode1" presStyleIdx="2" presStyleCnt="3">
        <dgm:presLayoutVars>
          <dgm:bulletEnabled val="1"/>
        </dgm:presLayoutVars>
      </dgm:prSet>
      <dgm:spPr/>
    </dgm:pt>
  </dgm:ptLst>
  <dgm:cxnLst>
    <dgm:cxn modelId="{8B09AF0A-0985-4F5B-B8B5-C5EE9517A196}" type="presOf" srcId="{02D6A0E9-688F-499D-AC58-911DE212CA22}" destId="{B3BCDD09-AE3A-4A13-87D0-4F21637D275C}" srcOrd="0" destOrd="0" presId="urn:microsoft.com/office/officeart/2016/7/layout/BasicLinearProcessNumbered"/>
    <dgm:cxn modelId="{63EEBF0F-0E7C-457F-848F-11F1C52BA82C}" type="presOf" srcId="{499B6C0D-3D08-4D87-AD56-B22ADF6C07B8}" destId="{4848D25B-7AF9-4780-8B84-58BBB21D8143}" srcOrd="0" destOrd="0" presId="urn:microsoft.com/office/officeart/2016/7/layout/BasicLinearProcessNumbered"/>
    <dgm:cxn modelId="{1B520A28-71A2-4EAF-A4BE-A70260C6907C}" srcId="{2F9AB6C4-B697-4181-A5A5-4A0A2B7822C8}" destId="{D7E9D575-79E7-4B8D-BA4F-13E2B6108056}" srcOrd="2" destOrd="0" parTransId="{189E83CD-D46E-4D3A-9F92-B94A74BF8520}" sibTransId="{02D6A0E9-688F-499D-AC58-911DE212CA22}"/>
    <dgm:cxn modelId="{87EDC05D-26B5-404C-A45D-3B1FE6CB8189}" type="presOf" srcId="{476E47C5-DE38-475D-8843-D45A3F86919B}" destId="{5CBE37A7-1346-4543-BC65-5120CB9C3733}" srcOrd="0" destOrd="0" presId="urn:microsoft.com/office/officeart/2016/7/layout/BasicLinearProcessNumbered"/>
    <dgm:cxn modelId="{091BF945-DCF5-455D-898A-3759387DDA5F}" type="presOf" srcId="{D7E9D575-79E7-4B8D-BA4F-13E2B6108056}" destId="{AA495560-1537-4784-AC09-668FB4859828}" srcOrd="0" destOrd="0" presId="urn:microsoft.com/office/officeart/2016/7/layout/BasicLinearProcessNumbered"/>
    <dgm:cxn modelId="{FFD7E669-286B-4436-AE33-3BF0A7938321}" type="presOf" srcId="{8387C40D-D5C8-4D2D-8297-936CA2E348B1}" destId="{69B3947A-D799-4F15-8671-6B749503A0A4}" srcOrd="0" destOrd="0" presId="urn:microsoft.com/office/officeart/2016/7/layout/BasicLinearProcessNumbered"/>
    <dgm:cxn modelId="{230D516F-54A2-4E15-902C-52A35696AF95}" type="presOf" srcId="{AAEBF77D-17DB-4574-A685-F3067287C1D0}" destId="{56E6EDA4-2C26-4172-87B4-B9DAE4EAF602}" srcOrd="0" destOrd="0" presId="urn:microsoft.com/office/officeart/2016/7/layout/BasicLinearProcessNumbered"/>
    <dgm:cxn modelId="{0B71078C-589E-40C0-AACE-330A27F60B1F}" type="presOf" srcId="{8387C40D-D5C8-4D2D-8297-936CA2E348B1}" destId="{FB15E96B-52E6-4425-989E-2CEB8080500C}" srcOrd="1" destOrd="0" presId="urn:microsoft.com/office/officeart/2016/7/layout/BasicLinearProcessNumbered"/>
    <dgm:cxn modelId="{31138A8F-C42C-4D36-A81E-86A05A88C58B}" type="presOf" srcId="{476E47C5-DE38-475D-8843-D45A3F86919B}" destId="{AA780C7E-061A-4A97-B870-4E64CB4050D4}" srcOrd="1" destOrd="0" presId="urn:microsoft.com/office/officeart/2016/7/layout/BasicLinearProcessNumbered"/>
    <dgm:cxn modelId="{D67D63AC-0AF6-467E-9877-33A3AE00E81E}" srcId="{2F9AB6C4-B697-4181-A5A5-4A0A2B7822C8}" destId="{476E47C5-DE38-475D-8843-D45A3F86919B}" srcOrd="0" destOrd="0" parTransId="{7CDAFAD1-FBBB-4555-80FE-DBA263AD39D1}" sibTransId="{499B6C0D-3D08-4D87-AD56-B22ADF6C07B8}"/>
    <dgm:cxn modelId="{78DF30C9-EB46-4C9D-9395-74A7ED09CB08}" type="presOf" srcId="{2F9AB6C4-B697-4181-A5A5-4A0A2B7822C8}" destId="{ABE06214-3ADD-47D2-A94E-0441E6B654C6}" srcOrd="0" destOrd="0" presId="urn:microsoft.com/office/officeart/2016/7/layout/BasicLinearProcessNumbered"/>
    <dgm:cxn modelId="{EC3B93CB-AE64-4758-BDD1-7BA579AE8454}" type="presOf" srcId="{D7E9D575-79E7-4B8D-BA4F-13E2B6108056}" destId="{E0019DB9-3990-4E3E-B43B-7601F651E982}" srcOrd="1" destOrd="0" presId="urn:microsoft.com/office/officeart/2016/7/layout/BasicLinearProcessNumbered"/>
    <dgm:cxn modelId="{8F2616E3-D51C-4806-AFF5-6DDC92F9CA66}" srcId="{2F9AB6C4-B697-4181-A5A5-4A0A2B7822C8}" destId="{8387C40D-D5C8-4D2D-8297-936CA2E348B1}" srcOrd="1" destOrd="0" parTransId="{7E006A94-CFE7-4B00-A304-57BD4B306CEA}" sibTransId="{AAEBF77D-17DB-4574-A685-F3067287C1D0}"/>
    <dgm:cxn modelId="{B363BC8B-0AE2-4F4F-A868-DFCE58EFD3F1}" type="presParOf" srcId="{ABE06214-3ADD-47D2-A94E-0441E6B654C6}" destId="{D1893794-49D2-4CA9-BD1E-ACAD043EA494}" srcOrd="0" destOrd="0" presId="urn:microsoft.com/office/officeart/2016/7/layout/BasicLinearProcessNumbered"/>
    <dgm:cxn modelId="{ADA7407B-4520-4AF9-B7A7-15BDBA0DB91C}" type="presParOf" srcId="{D1893794-49D2-4CA9-BD1E-ACAD043EA494}" destId="{5CBE37A7-1346-4543-BC65-5120CB9C3733}" srcOrd="0" destOrd="0" presId="urn:microsoft.com/office/officeart/2016/7/layout/BasicLinearProcessNumbered"/>
    <dgm:cxn modelId="{EF4451BA-9D3E-42F1-8EB1-2736358D01A6}" type="presParOf" srcId="{D1893794-49D2-4CA9-BD1E-ACAD043EA494}" destId="{4848D25B-7AF9-4780-8B84-58BBB21D8143}" srcOrd="1" destOrd="0" presId="urn:microsoft.com/office/officeart/2016/7/layout/BasicLinearProcessNumbered"/>
    <dgm:cxn modelId="{785DCF53-ADB5-4A9B-B42F-F281F5D3AF7E}" type="presParOf" srcId="{D1893794-49D2-4CA9-BD1E-ACAD043EA494}" destId="{76A25349-A2C4-4F05-842C-5527CE31611B}" srcOrd="2" destOrd="0" presId="urn:microsoft.com/office/officeart/2016/7/layout/BasicLinearProcessNumbered"/>
    <dgm:cxn modelId="{C031023B-2197-48EA-A202-6CE80C4ED13C}" type="presParOf" srcId="{D1893794-49D2-4CA9-BD1E-ACAD043EA494}" destId="{AA780C7E-061A-4A97-B870-4E64CB4050D4}" srcOrd="3" destOrd="0" presId="urn:microsoft.com/office/officeart/2016/7/layout/BasicLinearProcessNumbered"/>
    <dgm:cxn modelId="{35586B75-BC46-4E9F-8EEF-4738D1EB8A4B}" type="presParOf" srcId="{ABE06214-3ADD-47D2-A94E-0441E6B654C6}" destId="{4C813D4E-B267-400F-B7D0-531EC058EC0C}" srcOrd="1" destOrd="0" presId="urn:microsoft.com/office/officeart/2016/7/layout/BasicLinearProcessNumbered"/>
    <dgm:cxn modelId="{28838E90-9EA9-455D-8399-44C3D7BD777C}" type="presParOf" srcId="{ABE06214-3ADD-47D2-A94E-0441E6B654C6}" destId="{3A060F26-2F17-4AE3-8B26-C8C05D5E15A9}" srcOrd="2" destOrd="0" presId="urn:microsoft.com/office/officeart/2016/7/layout/BasicLinearProcessNumbered"/>
    <dgm:cxn modelId="{2A9AB99A-BF33-4015-B5C7-4EEB34A7EECE}" type="presParOf" srcId="{3A060F26-2F17-4AE3-8B26-C8C05D5E15A9}" destId="{69B3947A-D799-4F15-8671-6B749503A0A4}" srcOrd="0" destOrd="0" presId="urn:microsoft.com/office/officeart/2016/7/layout/BasicLinearProcessNumbered"/>
    <dgm:cxn modelId="{76820D95-43F5-493F-BA30-A4ED63CDBC09}" type="presParOf" srcId="{3A060F26-2F17-4AE3-8B26-C8C05D5E15A9}" destId="{56E6EDA4-2C26-4172-87B4-B9DAE4EAF602}" srcOrd="1" destOrd="0" presId="urn:microsoft.com/office/officeart/2016/7/layout/BasicLinearProcessNumbered"/>
    <dgm:cxn modelId="{9BB5FC97-C4CF-4011-BE1F-C8127CFC070B}" type="presParOf" srcId="{3A060F26-2F17-4AE3-8B26-C8C05D5E15A9}" destId="{10052790-BC3D-4A22-A38E-8A7A36DF1321}" srcOrd="2" destOrd="0" presId="urn:microsoft.com/office/officeart/2016/7/layout/BasicLinearProcessNumbered"/>
    <dgm:cxn modelId="{D8E2B303-0D4F-4954-B2F0-8B55A210F11F}" type="presParOf" srcId="{3A060F26-2F17-4AE3-8B26-C8C05D5E15A9}" destId="{FB15E96B-52E6-4425-989E-2CEB8080500C}" srcOrd="3" destOrd="0" presId="urn:microsoft.com/office/officeart/2016/7/layout/BasicLinearProcessNumbered"/>
    <dgm:cxn modelId="{00CA389F-674B-4A8B-AB99-DFCD06C4FC2B}" type="presParOf" srcId="{ABE06214-3ADD-47D2-A94E-0441E6B654C6}" destId="{94F88694-1D9A-4F3F-83FD-6AF1CBA64565}" srcOrd="3" destOrd="0" presId="urn:microsoft.com/office/officeart/2016/7/layout/BasicLinearProcessNumbered"/>
    <dgm:cxn modelId="{A488133B-D195-40A7-B6E3-FEDF628E8966}" type="presParOf" srcId="{ABE06214-3ADD-47D2-A94E-0441E6B654C6}" destId="{06D7720E-DD5A-46A9-BC38-4CE0BFCEDB75}" srcOrd="4" destOrd="0" presId="urn:microsoft.com/office/officeart/2016/7/layout/BasicLinearProcessNumbered"/>
    <dgm:cxn modelId="{95143A5B-261D-4C00-B951-20021A44CB38}" type="presParOf" srcId="{06D7720E-DD5A-46A9-BC38-4CE0BFCEDB75}" destId="{AA495560-1537-4784-AC09-668FB4859828}" srcOrd="0" destOrd="0" presId="urn:microsoft.com/office/officeart/2016/7/layout/BasicLinearProcessNumbered"/>
    <dgm:cxn modelId="{4F761039-F307-4C64-8E87-5DC2DC4E759B}" type="presParOf" srcId="{06D7720E-DD5A-46A9-BC38-4CE0BFCEDB75}" destId="{B3BCDD09-AE3A-4A13-87D0-4F21637D275C}" srcOrd="1" destOrd="0" presId="urn:microsoft.com/office/officeart/2016/7/layout/BasicLinearProcessNumbered"/>
    <dgm:cxn modelId="{BE29D03D-DDC9-4420-9BBC-198254FD19D1}" type="presParOf" srcId="{06D7720E-DD5A-46A9-BC38-4CE0BFCEDB75}" destId="{18D72828-578D-4893-AD30-A981B4A57032}" srcOrd="2" destOrd="0" presId="urn:microsoft.com/office/officeart/2016/7/layout/BasicLinearProcessNumbered"/>
    <dgm:cxn modelId="{FE504F15-9058-4AE9-84F0-7E40E40A8A15}" type="presParOf" srcId="{06D7720E-DD5A-46A9-BC38-4CE0BFCEDB75}" destId="{E0019DB9-3990-4E3E-B43B-7601F651E982}"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CD8D744-9D49-4E42-A871-7B95B837730B}" type="doc">
      <dgm:prSet loTypeId="urn:microsoft.com/office/officeart/2005/8/layout/vProcess5" loCatId="process" qsTypeId="urn:microsoft.com/office/officeart/2005/8/quickstyle/simple4" qsCatId="simple" csTypeId="urn:microsoft.com/office/officeart/2005/8/colors/colorful1#5" csCatId="colorful"/>
      <dgm:spPr/>
      <dgm:t>
        <a:bodyPr/>
        <a:lstStyle/>
        <a:p>
          <a:endParaRPr lang="en-US"/>
        </a:p>
      </dgm:t>
    </dgm:pt>
    <dgm:pt modelId="{CED40E10-ADBF-44A5-BBF9-D52C4C76C896}">
      <dgm:prSet/>
      <dgm:spPr/>
      <dgm:t>
        <a:bodyPr/>
        <a:lstStyle/>
        <a:p>
          <a:r>
            <a:rPr lang="bs-Latn-BA" dirty="0"/>
            <a:t>Procesni zakoni u Bosni i Hercegovini poznaju poseban postupak za oduzimanje imovinske koristi.</a:t>
          </a:r>
          <a:endParaRPr lang="en-US" dirty="0"/>
        </a:p>
      </dgm:t>
    </dgm:pt>
    <dgm:pt modelId="{483176E2-28CE-443B-8A26-D4A97CB70803}" type="parTrans" cxnId="{3B97AD44-9188-44F4-8CDB-B7A20EE40D94}">
      <dgm:prSet/>
      <dgm:spPr/>
      <dgm:t>
        <a:bodyPr/>
        <a:lstStyle/>
        <a:p>
          <a:endParaRPr lang="en-US"/>
        </a:p>
      </dgm:t>
    </dgm:pt>
    <dgm:pt modelId="{C5DA2956-B3AA-40D3-B4B0-1B1B5B5D817E}" type="sibTrans" cxnId="{3B97AD44-9188-44F4-8CDB-B7A20EE40D94}">
      <dgm:prSet/>
      <dgm:spPr/>
      <dgm:t>
        <a:bodyPr/>
        <a:lstStyle/>
        <a:p>
          <a:endParaRPr lang="en-US"/>
        </a:p>
      </dgm:t>
    </dgm:pt>
    <dgm:pt modelId="{2C6A4077-CFA5-4261-AEF3-1C2685868EA0}">
      <dgm:prSet/>
      <dgm:spPr/>
      <dgm:t>
        <a:bodyPr/>
        <a:lstStyle/>
        <a:p>
          <a:r>
            <a:rPr lang="bs-Latn-BA" dirty="0"/>
            <a:t>ZKP BiH ovaj postupak propisuje zajedno s odredbama o primjeni mjera sigurnosti i opozivu uslovne osude. </a:t>
          </a:r>
          <a:endParaRPr lang="en-US" dirty="0"/>
        </a:p>
      </dgm:t>
    </dgm:pt>
    <dgm:pt modelId="{76364A49-014A-4216-A43B-28E8E6CCE375}" type="parTrans" cxnId="{EF88867E-A0CC-452B-8569-A78CB7C26E4D}">
      <dgm:prSet/>
      <dgm:spPr/>
      <dgm:t>
        <a:bodyPr/>
        <a:lstStyle/>
        <a:p>
          <a:endParaRPr lang="en-US"/>
        </a:p>
      </dgm:t>
    </dgm:pt>
    <dgm:pt modelId="{24986D19-C73A-43B3-9BC6-C0A20C29126C}" type="sibTrans" cxnId="{EF88867E-A0CC-452B-8569-A78CB7C26E4D}">
      <dgm:prSet/>
      <dgm:spPr/>
      <dgm:t>
        <a:bodyPr/>
        <a:lstStyle/>
        <a:p>
          <a:endParaRPr lang="en-US"/>
        </a:p>
      </dgm:t>
    </dgm:pt>
    <dgm:pt modelId="{7F229D6B-998E-43D1-B882-349D12C4562B}">
      <dgm:prSet/>
      <dgm:spPr/>
      <dgm:t>
        <a:bodyPr/>
        <a:lstStyle/>
        <a:p>
          <a:r>
            <a:rPr lang="bs-Latn-BA" dirty="0"/>
            <a:t>ZKP FBiH uređuje postupak za oduzimanje imovinske koristi u članovima 387-393, </a:t>
          </a:r>
          <a:endParaRPr lang="en-US" dirty="0"/>
        </a:p>
      </dgm:t>
    </dgm:pt>
    <dgm:pt modelId="{BE29D45A-5CED-42F1-86D4-F9D496647FFC}" type="parTrans" cxnId="{136A2EA7-2723-442E-A4D2-A540C285F871}">
      <dgm:prSet/>
      <dgm:spPr/>
      <dgm:t>
        <a:bodyPr/>
        <a:lstStyle/>
        <a:p>
          <a:endParaRPr lang="en-US"/>
        </a:p>
      </dgm:t>
    </dgm:pt>
    <dgm:pt modelId="{01D77965-CA7F-4718-A91C-F1C817BF115A}" type="sibTrans" cxnId="{136A2EA7-2723-442E-A4D2-A540C285F871}">
      <dgm:prSet/>
      <dgm:spPr/>
      <dgm:t>
        <a:bodyPr/>
        <a:lstStyle/>
        <a:p>
          <a:endParaRPr lang="en-US"/>
        </a:p>
      </dgm:t>
    </dgm:pt>
    <dgm:pt modelId="{EDC28CCD-957A-4516-9893-6238C22E6A6C}">
      <dgm:prSet/>
      <dgm:spPr/>
      <dgm:t>
        <a:bodyPr/>
        <a:lstStyle/>
        <a:p>
          <a:r>
            <a:rPr lang="bs-Latn-BA" dirty="0"/>
            <a:t>ZKP RS u članovima 387-393 i </a:t>
          </a:r>
          <a:endParaRPr lang="en-US" dirty="0"/>
        </a:p>
      </dgm:t>
    </dgm:pt>
    <dgm:pt modelId="{D500FED2-C2A8-4705-9E35-01BE05959EFD}" type="parTrans" cxnId="{354D9356-0E4E-4E59-A9F1-90D1418B4871}">
      <dgm:prSet/>
      <dgm:spPr/>
      <dgm:t>
        <a:bodyPr/>
        <a:lstStyle/>
        <a:p>
          <a:endParaRPr lang="en-US"/>
        </a:p>
      </dgm:t>
    </dgm:pt>
    <dgm:pt modelId="{E529F164-6806-43D9-8844-9E4B9AD88C36}" type="sibTrans" cxnId="{354D9356-0E4E-4E59-A9F1-90D1418B4871}">
      <dgm:prSet/>
      <dgm:spPr/>
      <dgm:t>
        <a:bodyPr/>
        <a:lstStyle/>
        <a:p>
          <a:endParaRPr lang="en-US"/>
        </a:p>
      </dgm:t>
    </dgm:pt>
    <dgm:pt modelId="{CC02D313-F14C-47FE-9F1E-570050064830}">
      <dgm:prSet/>
      <dgm:spPr/>
      <dgm:t>
        <a:bodyPr/>
        <a:lstStyle/>
        <a:p>
          <a:r>
            <a:rPr lang="bs-Latn-BA" dirty="0"/>
            <a:t>ZKP BD BiH u članovima 392-399.</a:t>
          </a:r>
          <a:endParaRPr lang="en-US" dirty="0"/>
        </a:p>
      </dgm:t>
    </dgm:pt>
    <dgm:pt modelId="{CDB8C21E-7EF9-4792-897A-A139F049F1DD}" type="parTrans" cxnId="{07E43C48-5F9A-41D2-8E24-14E2ECA39070}">
      <dgm:prSet/>
      <dgm:spPr/>
      <dgm:t>
        <a:bodyPr/>
        <a:lstStyle/>
        <a:p>
          <a:endParaRPr lang="en-US"/>
        </a:p>
      </dgm:t>
    </dgm:pt>
    <dgm:pt modelId="{4C4C7DBC-3F9D-438F-BA5E-3FE226FF5D18}" type="sibTrans" cxnId="{07E43C48-5F9A-41D2-8E24-14E2ECA39070}">
      <dgm:prSet/>
      <dgm:spPr/>
      <dgm:t>
        <a:bodyPr/>
        <a:lstStyle/>
        <a:p>
          <a:endParaRPr lang="en-US"/>
        </a:p>
      </dgm:t>
    </dgm:pt>
    <dgm:pt modelId="{807075FA-0B95-4F7B-8CC9-E2A92ADAF722}" type="pres">
      <dgm:prSet presAssocID="{ECD8D744-9D49-4E42-A871-7B95B837730B}" presName="outerComposite" presStyleCnt="0">
        <dgm:presLayoutVars>
          <dgm:chMax val="5"/>
          <dgm:dir/>
          <dgm:resizeHandles val="exact"/>
        </dgm:presLayoutVars>
      </dgm:prSet>
      <dgm:spPr/>
    </dgm:pt>
    <dgm:pt modelId="{740C32BB-6FC8-4AD1-BA22-C5F57C883909}" type="pres">
      <dgm:prSet presAssocID="{ECD8D744-9D49-4E42-A871-7B95B837730B}" presName="dummyMaxCanvas" presStyleCnt="0">
        <dgm:presLayoutVars/>
      </dgm:prSet>
      <dgm:spPr/>
    </dgm:pt>
    <dgm:pt modelId="{08A4C9C3-CC61-40E1-ADFF-38996F61EE50}" type="pres">
      <dgm:prSet presAssocID="{ECD8D744-9D49-4E42-A871-7B95B837730B}" presName="FiveNodes_1" presStyleLbl="node1" presStyleIdx="0" presStyleCnt="5">
        <dgm:presLayoutVars>
          <dgm:bulletEnabled val="1"/>
        </dgm:presLayoutVars>
      </dgm:prSet>
      <dgm:spPr/>
    </dgm:pt>
    <dgm:pt modelId="{558DF36D-D283-4561-A46D-BFD2F4140538}" type="pres">
      <dgm:prSet presAssocID="{ECD8D744-9D49-4E42-A871-7B95B837730B}" presName="FiveNodes_2" presStyleLbl="node1" presStyleIdx="1" presStyleCnt="5">
        <dgm:presLayoutVars>
          <dgm:bulletEnabled val="1"/>
        </dgm:presLayoutVars>
      </dgm:prSet>
      <dgm:spPr/>
    </dgm:pt>
    <dgm:pt modelId="{C642669D-E945-479B-AA48-CC33412AEDDE}" type="pres">
      <dgm:prSet presAssocID="{ECD8D744-9D49-4E42-A871-7B95B837730B}" presName="FiveNodes_3" presStyleLbl="node1" presStyleIdx="2" presStyleCnt="5">
        <dgm:presLayoutVars>
          <dgm:bulletEnabled val="1"/>
        </dgm:presLayoutVars>
      </dgm:prSet>
      <dgm:spPr/>
    </dgm:pt>
    <dgm:pt modelId="{A31B9AFE-30A7-4C81-8310-F72F11401486}" type="pres">
      <dgm:prSet presAssocID="{ECD8D744-9D49-4E42-A871-7B95B837730B}" presName="FiveNodes_4" presStyleLbl="node1" presStyleIdx="3" presStyleCnt="5">
        <dgm:presLayoutVars>
          <dgm:bulletEnabled val="1"/>
        </dgm:presLayoutVars>
      </dgm:prSet>
      <dgm:spPr/>
    </dgm:pt>
    <dgm:pt modelId="{A18A003A-9C39-42E3-8C0D-7789CBF84439}" type="pres">
      <dgm:prSet presAssocID="{ECD8D744-9D49-4E42-A871-7B95B837730B}" presName="FiveNodes_5" presStyleLbl="node1" presStyleIdx="4" presStyleCnt="5">
        <dgm:presLayoutVars>
          <dgm:bulletEnabled val="1"/>
        </dgm:presLayoutVars>
      </dgm:prSet>
      <dgm:spPr/>
    </dgm:pt>
    <dgm:pt modelId="{9F68709F-8973-48D5-92F2-A0DAEB8ECAC9}" type="pres">
      <dgm:prSet presAssocID="{ECD8D744-9D49-4E42-A871-7B95B837730B}" presName="FiveConn_1-2" presStyleLbl="fgAccFollowNode1" presStyleIdx="0" presStyleCnt="4">
        <dgm:presLayoutVars>
          <dgm:bulletEnabled val="1"/>
        </dgm:presLayoutVars>
      </dgm:prSet>
      <dgm:spPr/>
    </dgm:pt>
    <dgm:pt modelId="{51FA1FD8-9BD0-43CB-BE00-627653AC0FBE}" type="pres">
      <dgm:prSet presAssocID="{ECD8D744-9D49-4E42-A871-7B95B837730B}" presName="FiveConn_2-3" presStyleLbl="fgAccFollowNode1" presStyleIdx="1" presStyleCnt="4">
        <dgm:presLayoutVars>
          <dgm:bulletEnabled val="1"/>
        </dgm:presLayoutVars>
      </dgm:prSet>
      <dgm:spPr/>
    </dgm:pt>
    <dgm:pt modelId="{73AF8C03-E36B-4828-85DC-E4D4F8992604}" type="pres">
      <dgm:prSet presAssocID="{ECD8D744-9D49-4E42-A871-7B95B837730B}" presName="FiveConn_3-4" presStyleLbl="fgAccFollowNode1" presStyleIdx="2" presStyleCnt="4">
        <dgm:presLayoutVars>
          <dgm:bulletEnabled val="1"/>
        </dgm:presLayoutVars>
      </dgm:prSet>
      <dgm:spPr/>
    </dgm:pt>
    <dgm:pt modelId="{C734E9D1-BF6B-4A61-82AA-E413EFAB8AE6}" type="pres">
      <dgm:prSet presAssocID="{ECD8D744-9D49-4E42-A871-7B95B837730B}" presName="FiveConn_4-5" presStyleLbl="fgAccFollowNode1" presStyleIdx="3" presStyleCnt="4">
        <dgm:presLayoutVars>
          <dgm:bulletEnabled val="1"/>
        </dgm:presLayoutVars>
      </dgm:prSet>
      <dgm:spPr/>
    </dgm:pt>
    <dgm:pt modelId="{93BA9991-DF0F-4546-B3E0-231745750472}" type="pres">
      <dgm:prSet presAssocID="{ECD8D744-9D49-4E42-A871-7B95B837730B}" presName="FiveNodes_1_text" presStyleLbl="node1" presStyleIdx="4" presStyleCnt="5">
        <dgm:presLayoutVars>
          <dgm:bulletEnabled val="1"/>
        </dgm:presLayoutVars>
      </dgm:prSet>
      <dgm:spPr/>
    </dgm:pt>
    <dgm:pt modelId="{74E1370E-2514-47FC-9A77-D72A37E40375}" type="pres">
      <dgm:prSet presAssocID="{ECD8D744-9D49-4E42-A871-7B95B837730B}" presName="FiveNodes_2_text" presStyleLbl="node1" presStyleIdx="4" presStyleCnt="5">
        <dgm:presLayoutVars>
          <dgm:bulletEnabled val="1"/>
        </dgm:presLayoutVars>
      </dgm:prSet>
      <dgm:spPr/>
    </dgm:pt>
    <dgm:pt modelId="{3382806C-24C0-42BE-AA31-47F2D51DBBB0}" type="pres">
      <dgm:prSet presAssocID="{ECD8D744-9D49-4E42-A871-7B95B837730B}" presName="FiveNodes_3_text" presStyleLbl="node1" presStyleIdx="4" presStyleCnt="5">
        <dgm:presLayoutVars>
          <dgm:bulletEnabled val="1"/>
        </dgm:presLayoutVars>
      </dgm:prSet>
      <dgm:spPr/>
    </dgm:pt>
    <dgm:pt modelId="{D32ECC9B-19A1-46F8-B286-6CC701046610}" type="pres">
      <dgm:prSet presAssocID="{ECD8D744-9D49-4E42-A871-7B95B837730B}" presName="FiveNodes_4_text" presStyleLbl="node1" presStyleIdx="4" presStyleCnt="5">
        <dgm:presLayoutVars>
          <dgm:bulletEnabled val="1"/>
        </dgm:presLayoutVars>
      </dgm:prSet>
      <dgm:spPr/>
    </dgm:pt>
    <dgm:pt modelId="{BAD6513B-2531-4AB2-A069-08A027D99FF1}" type="pres">
      <dgm:prSet presAssocID="{ECD8D744-9D49-4E42-A871-7B95B837730B}" presName="FiveNodes_5_text" presStyleLbl="node1" presStyleIdx="4" presStyleCnt="5">
        <dgm:presLayoutVars>
          <dgm:bulletEnabled val="1"/>
        </dgm:presLayoutVars>
      </dgm:prSet>
      <dgm:spPr/>
    </dgm:pt>
  </dgm:ptLst>
  <dgm:cxnLst>
    <dgm:cxn modelId="{A5BFC906-65DE-4F38-A265-D62827D3CC2E}" type="presOf" srcId="{2C6A4077-CFA5-4261-AEF3-1C2685868EA0}" destId="{74E1370E-2514-47FC-9A77-D72A37E40375}" srcOrd="1" destOrd="0" presId="urn:microsoft.com/office/officeart/2005/8/layout/vProcess5"/>
    <dgm:cxn modelId="{7399E506-24E1-4B1D-8C4A-D40A5983D567}" type="presOf" srcId="{E529F164-6806-43D9-8844-9E4B9AD88C36}" destId="{C734E9D1-BF6B-4A61-82AA-E413EFAB8AE6}" srcOrd="0" destOrd="0" presId="urn:microsoft.com/office/officeart/2005/8/layout/vProcess5"/>
    <dgm:cxn modelId="{C2DE8C08-598F-492D-A09E-24855F6E0230}" type="presOf" srcId="{C5DA2956-B3AA-40D3-B4B0-1B1B5B5D817E}" destId="{9F68709F-8973-48D5-92F2-A0DAEB8ECAC9}" srcOrd="0" destOrd="0" presId="urn:microsoft.com/office/officeart/2005/8/layout/vProcess5"/>
    <dgm:cxn modelId="{EAD4B625-DD2D-4524-8A0B-AFF5A1CA5877}" type="presOf" srcId="{CC02D313-F14C-47FE-9F1E-570050064830}" destId="{A18A003A-9C39-42E3-8C0D-7789CBF84439}" srcOrd="0" destOrd="0" presId="urn:microsoft.com/office/officeart/2005/8/layout/vProcess5"/>
    <dgm:cxn modelId="{F2F7A030-8907-4696-A8B0-1D65DB78F916}" type="presOf" srcId="{7F229D6B-998E-43D1-B882-349D12C4562B}" destId="{C642669D-E945-479B-AA48-CC33412AEDDE}" srcOrd="0" destOrd="0" presId="urn:microsoft.com/office/officeart/2005/8/layout/vProcess5"/>
    <dgm:cxn modelId="{18C51340-1CFB-4030-9266-91C33C8A50CD}" type="presOf" srcId="{7F229D6B-998E-43D1-B882-349D12C4562B}" destId="{3382806C-24C0-42BE-AA31-47F2D51DBBB0}" srcOrd="1" destOrd="0" presId="urn:microsoft.com/office/officeart/2005/8/layout/vProcess5"/>
    <dgm:cxn modelId="{91524E43-75CB-4B96-BE3C-579E8F76D03E}" type="presOf" srcId="{EDC28CCD-957A-4516-9893-6238C22E6A6C}" destId="{A31B9AFE-30A7-4C81-8310-F72F11401486}" srcOrd="0" destOrd="0" presId="urn:microsoft.com/office/officeart/2005/8/layout/vProcess5"/>
    <dgm:cxn modelId="{3B97AD44-9188-44F4-8CDB-B7A20EE40D94}" srcId="{ECD8D744-9D49-4E42-A871-7B95B837730B}" destId="{CED40E10-ADBF-44A5-BBF9-D52C4C76C896}" srcOrd="0" destOrd="0" parTransId="{483176E2-28CE-443B-8A26-D4A97CB70803}" sibTransId="{C5DA2956-B3AA-40D3-B4B0-1B1B5B5D817E}"/>
    <dgm:cxn modelId="{07E43C48-5F9A-41D2-8E24-14E2ECA39070}" srcId="{ECD8D744-9D49-4E42-A871-7B95B837730B}" destId="{CC02D313-F14C-47FE-9F1E-570050064830}" srcOrd="4" destOrd="0" parTransId="{CDB8C21E-7EF9-4792-897A-A139F049F1DD}" sibTransId="{4C4C7DBC-3F9D-438F-BA5E-3FE226FF5D18}"/>
    <dgm:cxn modelId="{525CCD4F-0D90-4A26-B894-2CFAB80AA63F}" type="presOf" srcId="{CED40E10-ADBF-44A5-BBF9-D52C4C76C896}" destId="{93BA9991-DF0F-4546-B3E0-231745750472}" srcOrd="1" destOrd="0" presId="urn:microsoft.com/office/officeart/2005/8/layout/vProcess5"/>
    <dgm:cxn modelId="{7025F952-C6EB-441C-958A-ACA6EF90D129}" type="presOf" srcId="{2C6A4077-CFA5-4261-AEF3-1C2685868EA0}" destId="{558DF36D-D283-4561-A46D-BFD2F4140538}" srcOrd="0" destOrd="0" presId="urn:microsoft.com/office/officeart/2005/8/layout/vProcess5"/>
    <dgm:cxn modelId="{354D9356-0E4E-4E59-A9F1-90D1418B4871}" srcId="{ECD8D744-9D49-4E42-A871-7B95B837730B}" destId="{EDC28CCD-957A-4516-9893-6238C22E6A6C}" srcOrd="3" destOrd="0" parTransId="{D500FED2-C2A8-4705-9E35-01BE05959EFD}" sibTransId="{E529F164-6806-43D9-8844-9E4B9AD88C36}"/>
    <dgm:cxn modelId="{EF88867E-A0CC-452B-8569-A78CB7C26E4D}" srcId="{ECD8D744-9D49-4E42-A871-7B95B837730B}" destId="{2C6A4077-CFA5-4261-AEF3-1C2685868EA0}" srcOrd="1" destOrd="0" parTransId="{76364A49-014A-4216-A43B-28E8E6CCE375}" sibTransId="{24986D19-C73A-43B3-9BC6-C0A20C29126C}"/>
    <dgm:cxn modelId="{6F54998E-7CA5-462D-BA6E-058439074362}" type="presOf" srcId="{01D77965-CA7F-4718-A91C-F1C817BF115A}" destId="{73AF8C03-E36B-4828-85DC-E4D4F8992604}" srcOrd="0" destOrd="0" presId="urn:microsoft.com/office/officeart/2005/8/layout/vProcess5"/>
    <dgm:cxn modelId="{136A2EA7-2723-442E-A4D2-A540C285F871}" srcId="{ECD8D744-9D49-4E42-A871-7B95B837730B}" destId="{7F229D6B-998E-43D1-B882-349D12C4562B}" srcOrd="2" destOrd="0" parTransId="{BE29D45A-5CED-42F1-86D4-F9D496647FFC}" sibTransId="{01D77965-CA7F-4718-A91C-F1C817BF115A}"/>
    <dgm:cxn modelId="{B319E2A7-3967-4B36-B1AA-96D94F9F67D2}" type="presOf" srcId="{24986D19-C73A-43B3-9BC6-C0A20C29126C}" destId="{51FA1FD8-9BD0-43CB-BE00-627653AC0FBE}" srcOrd="0" destOrd="0" presId="urn:microsoft.com/office/officeart/2005/8/layout/vProcess5"/>
    <dgm:cxn modelId="{4A7A66B1-1140-4E66-B936-E1997CDDE100}" type="presOf" srcId="{CC02D313-F14C-47FE-9F1E-570050064830}" destId="{BAD6513B-2531-4AB2-A069-08A027D99FF1}" srcOrd="1" destOrd="0" presId="urn:microsoft.com/office/officeart/2005/8/layout/vProcess5"/>
    <dgm:cxn modelId="{006BFBB4-6A41-4402-BA7A-DD0106678C31}" type="presOf" srcId="{ECD8D744-9D49-4E42-A871-7B95B837730B}" destId="{807075FA-0B95-4F7B-8CC9-E2A92ADAF722}" srcOrd="0" destOrd="0" presId="urn:microsoft.com/office/officeart/2005/8/layout/vProcess5"/>
    <dgm:cxn modelId="{35A8E5EE-0839-4033-B822-72F2328B23FA}" type="presOf" srcId="{CED40E10-ADBF-44A5-BBF9-D52C4C76C896}" destId="{08A4C9C3-CC61-40E1-ADFF-38996F61EE50}" srcOrd="0" destOrd="0" presId="urn:microsoft.com/office/officeart/2005/8/layout/vProcess5"/>
    <dgm:cxn modelId="{8F3D44FD-D918-48A0-915F-9418EE8EDCD0}" type="presOf" srcId="{EDC28CCD-957A-4516-9893-6238C22E6A6C}" destId="{D32ECC9B-19A1-46F8-B286-6CC701046610}" srcOrd="1" destOrd="0" presId="urn:microsoft.com/office/officeart/2005/8/layout/vProcess5"/>
    <dgm:cxn modelId="{3E5DC30C-276C-4D63-B3BD-B2C3D2E1AE51}" type="presParOf" srcId="{807075FA-0B95-4F7B-8CC9-E2A92ADAF722}" destId="{740C32BB-6FC8-4AD1-BA22-C5F57C883909}" srcOrd="0" destOrd="0" presId="urn:microsoft.com/office/officeart/2005/8/layout/vProcess5"/>
    <dgm:cxn modelId="{F9B64EA7-E7E2-4724-9897-E3B7A9CF9A57}" type="presParOf" srcId="{807075FA-0B95-4F7B-8CC9-E2A92ADAF722}" destId="{08A4C9C3-CC61-40E1-ADFF-38996F61EE50}" srcOrd="1" destOrd="0" presId="urn:microsoft.com/office/officeart/2005/8/layout/vProcess5"/>
    <dgm:cxn modelId="{A1A6CDFF-3762-4383-BDD3-032FB60C2193}" type="presParOf" srcId="{807075FA-0B95-4F7B-8CC9-E2A92ADAF722}" destId="{558DF36D-D283-4561-A46D-BFD2F4140538}" srcOrd="2" destOrd="0" presId="urn:microsoft.com/office/officeart/2005/8/layout/vProcess5"/>
    <dgm:cxn modelId="{3E60DC43-EDF3-47C5-BA41-60D5F449C87F}" type="presParOf" srcId="{807075FA-0B95-4F7B-8CC9-E2A92ADAF722}" destId="{C642669D-E945-479B-AA48-CC33412AEDDE}" srcOrd="3" destOrd="0" presId="urn:microsoft.com/office/officeart/2005/8/layout/vProcess5"/>
    <dgm:cxn modelId="{9BEBEA2A-7C43-4AF6-9660-EBC98340CA80}" type="presParOf" srcId="{807075FA-0B95-4F7B-8CC9-E2A92ADAF722}" destId="{A31B9AFE-30A7-4C81-8310-F72F11401486}" srcOrd="4" destOrd="0" presId="urn:microsoft.com/office/officeart/2005/8/layout/vProcess5"/>
    <dgm:cxn modelId="{70EBFA63-CE3D-42D5-9915-6A1B2F9A2706}" type="presParOf" srcId="{807075FA-0B95-4F7B-8CC9-E2A92ADAF722}" destId="{A18A003A-9C39-42E3-8C0D-7789CBF84439}" srcOrd="5" destOrd="0" presId="urn:microsoft.com/office/officeart/2005/8/layout/vProcess5"/>
    <dgm:cxn modelId="{F91E143A-A044-4790-8D7F-5E824DE480BA}" type="presParOf" srcId="{807075FA-0B95-4F7B-8CC9-E2A92ADAF722}" destId="{9F68709F-8973-48D5-92F2-A0DAEB8ECAC9}" srcOrd="6" destOrd="0" presId="urn:microsoft.com/office/officeart/2005/8/layout/vProcess5"/>
    <dgm:cxn modelId="{D231061D-2377-4B40-98D3-42BEA058F15A}" type="presParOf" srcId="{807075FA-0B95-4F7B-8CC9-E2A92ADAF722}" destId="{51FA1FD8-9BD0-43CB-BE00-627653AC0FBE}" srcOrd="7" destOrd="0" presId="urn:microsoft.com/office/officeart/2005/8/layout/vProcess5"/>
    <dgm:cxn modelId="{9A7254CA-42FA-4AAB-B1A8-01D235D0C428}" type="presParOf" srcId="{807075FA-0B95-4F7B-8CC9-E2A92ADAF722}" destId="{73AF8C03-E36B-4828-85DC-E4D4F8992604}" srcOrd="8" destOrd="0" presId="urn:microsoft.com/office/officeart/2005/8/layout/vProcess5"/>
    <dgm:cxn modelId="{90896787-8E6F-4AC2-A296-464539F43D84}" type="presParOf" srcId="{807075FA-0B95-4F7B-8CC9-E2A92ADAF722}" destId="{C734E9D1-BF6B-4A61-82AA-E413EFAB8AE6}" srcOrd="9" destOrd="0" presId="urn:microsoft.com/office/officeart/2005/8/layout/vProcess5"/>
    <dgm:cxn modelId="{00530917-78A6-4D21-99FE-A3568A060E7A}" type="presParOf" srcId="{807075FA-0B95-4F7B-8CC9-E2A92ADAF722}" destId="{93BA9991-DF0F-4546-B3E0-231745750472}" srcOrd="10" destOrd="0" presId="urn:microsoft.com/office/officeart/2005/8/layout/vProcess5"/>
    <dgm:cxn modelId="{E7DB6570-2614-4650-84F1-FBC97742A99C}" type="presParOf" srcId="{807075FA-0B95-4F7B-8CC9-E2A92ADAF722}" destId="{74E1370E-2514-47FC-9A77-D72A37E40375}" srcOrd="11" destOrd="0" presId="urn:microsoft.com/office/officeart/2005/8/layout/vProcess5"/>
    <dgm:cxn modelId="{D104E6D5-ED1E-4FD2-9890-3E419B98BD86}" type="presParOf" srcId="{807075FA-0B95-4F7B-8CC9-E2A92ADAF722}" destId="{3382806C-24C0-42BE-AA31-47F2D51DBBB0}" srcOrd="12" destOrd="0" presId="urn:microsoft.com/office/officeart/2005/8/layout/vProcess5"/>
    <dgm:cxn modelId="{B5A40E71-0D5C-4FC8-858F-0836CE8EE935}" type="presParOf" srcId="{807075FA-0B95-4F7B-8CC9-E2A92ADAF722}" destId="{D32ECC9B-19A1-46F8-B286-6CC701046610}" srcOrd="13" destOrd="0" presId="urn:microsoft.com/office/officeart/2005/8/layout/vProcess5"/>
    <dgm:cxn modelId="{169A9D3E-73A9-4212-9B43-BB84B4D5BF57}" type="presParOf" srcId="{807075FA-0B95-4F7B-8CC9-E2A92ADAF722}" destId="{BAD6513B-2531-4AB2-A069-08A027D99FF1}"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FCDB062-9D6F-4F41-90B4-3C0095FC0424}" type="doc">
      <dgm:prSet loTypeId="urn:microsoft.com/office/officeart/2016/7/layout/LinearBlockProcessNumbered" loCatId="process" qsTypeId="urn:microsoft.com/office/officeart/2005/8/quickstyle/simple1" qsCatId="simple" csTypeId="urn:microsoft.com/office/officeart/2005/8/colors/colorful1#6" csCatId="colorful"/>
      <dgm:spPr/>
      <dgm:t>
        <a:bodyPr/>
        <a:lstStyle/>
        <a:p>
          <a:endParaRPr lang="en-US"/>
        </a:p>
      </dgm:t>
    </dgm:pt>
    <dgm:pt modelId="{F4EAC142-DC5C-4B0E-8411-F244E5B6472A}">
      <dgm:prSet/>
      <dgm:spPr/>
      <dgm:t>
        <a:bodyPr/>
        <a:lstStyle/>
        <a:p>
          <a:r>
            <a:rPr lang="bs-Latn-BA" dirty="0"/>
            <a:t>Pored materijalnih i procesnih krivičnih zakona koji propisuju oduzimanje imovinske koristi pribavljene krivičnim djelom, u Bosni i Hercegovini postoje i posebni zakoni koji uređuju ovu materiju. To su:</a:t>
          </a:r>
          <a:endParaRPr lang="en-US" dirty="0"/>
        </a:p>
      </dgm:t>
    </dgm:pt>
    <dgm:pt modelId="{41FED61E-4BD0-4E01-8A7C-F88CDA367228}" type="parTrans" cxnId="{0C1FAA49-98E8-4BAA-9C43-26537EDE3C67}">
      <dgm:prSet/>
      <dgm:spPr/>
      <dgm:t>
        <a:bodyPr/>
        <a:lstStyle/>
        <a:p>
          <a:endParaRPr lang="en-US"/>
        </a:p>
      </dgm:t>
    </dgm:pt>
    <dgm:pt modelId="{897DFA71-7872-4249-9A97-03FC9FE262B1}" type="sibTrans" cxnId="{0C1FAA49-98E8-4BAA-9C43-26537EDE3C67}">
      <dgm:prSet phldrT="01" phldr="0"/>
      <dgm:spPr/>
      <dgm:t>
        <a:bodyPr/>
        <a:lstStyle/>
        <a:p>
          <a:r>
            <a:rPr lang="en-US"/>
            <a:t>01</a:t>
          </a:r>
        </a:p>
      </dgm:t>
    </dgm:pt>
    <dgm:pt modelId="{E7DA2AD4-3FDC-4370-B03F-1236B43049B1}">
      <dgm:prSet/>
      <dgm:spPr/>
      <dgm:t>
        <a:bodyPr/>
        <a:lstStyle/>
        <a:p>
          <a:r>
            <a:rPr lang="bs-Latn-BA" dirty="0"/>
            <a:t>Zakon o oduzimanju nezakonito stečene imovine krivičnim djelom Federacije BiH (u daljnjem tekstu ZONSIKD FBiH),  </a:t>
          </a:r>
          <a:endParaRPr lang="en-US" dirty="0"/>
        </a:p>
      </dgm:t>
    </dgm:pt>
    <dgm:pt modelId="{5C405078-8C08-4B9E-BD3F-493A49A52AA3}" type="parTrans" cxnId="{1A61ED21-1D92-4F87-A27C-8C8A5AB93FA8}">
      <dgm:prSet/>
      <dgm:spPr/>
      <dgm:t>
        <a:bodyPr/>
        <a:lstStyle/>
        <a:p>
          <a:endParaRPr lang="en-US"/>
        </a:p>
      </dgm:t>
    </dgm:pt>
    <dgm:pt modelId="{D1D166A9-26DA-48A8-9DC9-3A8AA28A779C}" type="sibTrans" cxnId="{1A61ED21-1D92-4F87-A27C-8C8A5AB93FA8}">
      <dgm:prSet phldrT="02" phldr="0"/>
      <dgm:spPr/>
      <dgm:t>
        <a:bodyPr/>
        <a:lstStyle/>
        <a:p>
          <a:r>
            <a:rPr lang="en-US"/>
            <a:t>02</a:t>
          </a:r>
        </a:p>
      </dgm:t>
    </dgm:pt>
    <dgm:pt modelId="{E71AE2F6-5680-45FA-BAF1-C2D6F59F3682}">
      <dgm:prSet/>
      <dgm:spPr/>
      <dgm:t>
        <a:bodyPr/>
        <a:lstStyle/>
        <a:p>
          <a:r>
            <a:rPr lang="bs-Latn-BA" dirty="0"/>
            <a:t>Zakon o oduzimanju nezakonito stečene imovine Brčko Distrikta BiH (u daljnjem tekstu ZONSI BD BiH) i</a:t>
          </a:r>
          <a:endParaRPr lang="en-US" dirty="0"/>
        </a:p>
      </dgm:t>
    </dgm:pt>
    <dgm:pt modelId="{DC53FE44-A26E-4B09-B263-3D362CE0739A}" type="parTrans" cxnId="{12ABA090-2A9C-4B61-AFA6-7F7839D5253B}">
      <dgm:prSet/>
      <dgm:spPr/>
      <dgm:t>
        <a:bodyPr/>
        <a:lstStyle/>
        <a:p>
          <a:endParaRPr lang="en-US"/>
        </a:p>
      </dgm:t>
    </dgm:pt>
    <dgm:pt modelId="{064B5BCB-2F35-4197-91F9-9964FD2B8EFF}" type="sibTrans" cxnId="{12ABA090-2A9C-4B61-AFA6-7F7839D5253B}">
      <dgm:prSet phldrT="03" phldr="0"/>
      <dgm:spPr/>
      <dgm:t>
        <a:bodyPr/>
        <a:lstStyle/>
        <a:p>
          <a:r>
            <a:rPr lang="en-US"/>
            <a:t>03</a:t>
          </a:r>
        </a:p>
      </dgm:t>
    </dgm:pt>
    <dgm:pt modelId="{EE412584-1FE1-4CF9-BFC1-B5A720D60E40}">
      <dgm:prSet/>
      <dgm:spPr/>
      <dgm:t>
        <a:bodyPr/>
        <a:lstStyle/>
        <a:p>
          <a:r>
            <a:rPr lang="bs-Latn-BA" dirty="0"/>
            <a:t>Zakon o oduzimanju imovine stečene izvršenjem krivičnog djela Republike Srpske (u daljem tekstu ZOISIKD RS).</a:t>
          </a:r>
          <a:endParaRPr lang="en-US" dirty="0"/>
        </a:p>
      </dgm:t>
    </dgm:pt>
    <dgm:pt modelId="{7F094101-63B2-4D7E-BA4C-AB76D485F8AA}" type="parTrans" cxnId="{01F0EB15-E087-4A05-BC51-E274667A69D8}">
      <dgm:prSet/>
      <dgm:spPr/>
      <dgm:t>
        <a:bodyPr/>
        <a:lstStyle/>
        <a:p>
          <a:endParaRPr lang="en-US"/>
        </a:p>
      </dgm:t>
    </dgm:pt>
    <dgm:pt modelId="{EE9CE56F-23A6-49FA-93CF-5C66F58C6776}" type="sibTrans" cxnId="{01F0EB15-E087-4A05-BC51-E274667A69D8}">
      <dgm:prSet phldrT="04" phldr="0"/>
      <dgm:spPr/>
      <dgm:t>
        <a:bodyPr/>
        <a:lstStyle/>
        <a:p>
          <a:r>
            <a:rPr lang="en-US"/>
            <a:t>04</a:t>
          </a:r>
        </a:p>
      </dgm:t>
    </dgm:pt>
    <dgm:pt modelId="{769129C3-E3B4-4DB7-BE6F-2C9FD0053C33}" type="pres">
      <dgm:prSet presAssocID="{EFCDB062-9D6F-4F41-90B4-3C0095FC0424}" presName="Name0" presStyleCnt="0">
        <dgm:presLayoutVars>
          <dgm:animLvl val="lvl"/>
          <dgm:resizeHandles val="exact"/>
        </dgm:presLayoutVars>
      </dgm:prSet>
      <dgm:spPr/>
    </dgm:pt>
    <dgm:pt modelId="{3841287A-310D-436F-890B-6A0F5F186536}" type="pres">
      <dgm:prSet presAssocID="{F4EAC142-DC5C-4B0E-8411-F244E5B6472A}" presName="compositeNode" presStyleCnt="0">
        <dgm:presLayoutVars>
          <dgm:bulletEnabled val="1"/>
        </dgm:presLayoutVars>
      </dgm:prSet>
      <dgm:spPr/>
    </dgm:pt>
    <dgm:pt modelId="{825D78A1-23D3-47DC-B90F-E3646E84CB14}" type="pres">
      <dgm:prSet presAssocID="{F4EAC142-DC5C-4B0E-8411-F244E5B6472A}" presName="bgRect" presStyleLbl="alignNode1" presStyleIdx="0" presStyleCnt="4"/>
      <dgm:spPr/>
    </dgm:pt>
    <dgm:pt modelId="{C6C9FD3F-2B0D-47AA-8D8B-83214D725926}" type="pres">
      <dgm:prSet presAssocID="{897DFA71-7872-4249-9A97-03FC9FE262B1}" presName="sibTransNodeRect" presStyleLbl="alignNode1" presStyleIdx="0" presStyleCnt="4">
        <dgm:presLayoutVars>
          <dgm:chMax val="0"/>
          <dgm:bulletEnabled val="1"/>
        </dgm:presLayoutVars>
      </dgm:prSet>
      <dgm:spPr/>
    </dgm:pt>
    <dgm:pt modelId="{65FF38B7-0D0F-4FD1-90AD-3238B236D8DD}" type="pres">
      <dgm:prSet presAssocID="{F4EAC142-DC5C-4B0E-8411-F244E5B6472A}" presName="nodeRect" presStyleLbl="alignNode1" presStyleIdx="0" presStyleCnt="4">
        <dgm:presLayoutVars>
          <dgm:bulletEnabled val="1"/>
        </dgm:presLayoutVars>
      </dgm:prSet>
      <dgm:spPr/>
    </dgm:pt>
    <dgm:pt modelId="{AF0E7B4E-309D-4DAB-9F53-85A712D945B0}" type="pres">
      <dgm:prSet presAssocID="{897DFA71-7872-4249-9A97-03FC9FE262B1}" presName="sibTrans" presStyleCnt="0"/>
      <dgm:spPr/>
    </dgm:pt>
    <dgm:pt modelId="{776B5746-7785-4FAC-B3C9-BD0E7DE66E48}" type="pres">
      <dgm:prSet presAssocID="{E7DA2AD4-3FDC-4370-B03F-1236B43049B1}" presName="compositeNode" presStyleCnt="0">
        <dgm:presLayoutVars>
          <dgm:bulletEnabled val="1"/>
        </dgm:presLayoutVars>
      </dgm:prSet>
      <dgm:spPr/>
    </dgm:pt>
    <dgm:pt modelId="{6A010DF1-DF7E-43B0-83E6-99AB55FA3BDE}" type="pres">
      <dgm:prSet presAssocID="{E7DA2AD4-3FDC-4370-B03F-1236B43049B1}" presName="bgRect" presStyleLbl="alignNode1" presStyleIdx="1" presStyleCnt="4"/>
      <dgm:spPr/>
    </dgm:pt>
    <dgm:pt modelId="{44624AC3-9085-42B7-90FE-7DB5DA682694}" type="pres">
      <dgm:prSet presAssocID="{D1D166A9-26DA-48A8-9DC9-3A8AA28A779C}" presName="sibTransNodeRect" presStyleLbl="alignNode1" presStyleIdx="1" presStyleCnt="4">
        <dgm:presLayoutVars>
          <dgm:chMax val="0"/>
          <dgm:bulletEnabled val="1"/>
        </dgm:presLayoutVars>
      </dgm:prSet>
      <dgm:spPr/>
    </dgm:pt>
    <dgm:pt modelId="{A64D92E4-564B-44EF-A460-9C1FC99D7202}" type="pres">
      <dgm:prSet presAssocID="{E7DA2AD4-3FDC-4370-B03F-1236B43049B1}" presName="nodeRect" presStyleLbl="alignNode1" presStyleIdx="1" presStyleCnt="4">
        <dgm:presLayoutVars>
          <dgm:bulletEnabled val="1"/>
        </dgm:presLayoutVars>
      </dgm:prSet>
      <dgm:spPr/>
    </dgm:pt>
    <dgm:pt modelId="{919E85E2-09AA-4DED-821A-0ECA27518A85}" type="pres">
      <dgm:prSet presAssocID="{D1D166A9-26DA-48A8-9DC9-3A8AA28A779C}" presName="sibTrans" presStyleCnt="0"/>
      <dgm:spPr/>
    </dgm:pt>
    <dgm:pt modelId="{DBE12254-6B8E-465A-9B4D-A0FDD38D56DF}" type="pres">
      <dgm:prSet presAssocID="{E71AE2F6-5680-45FA-BAF1-C2D6F59F3682}" presName="compositeNode" presStyleCnt="0">
        <dgm:presLayoutVars>
          <dgm:bulletEnabled val="1"/>
        </dgm:presLayoutVars>
      </dgm:prSet>
      <dgm:spPr/>
    </dgm:pt>
    <dgm:pt modelId="{D751EF7D-452E-4DB7-8528-BF08DDAE1229}" type="pres">
      <dgm:prSet presAssocID="{E71AE2F6-5680-45FA-BAF1-C2D6F59F3682}" presName="bgRect" presStyleLbl="alignNode1" presStyleIdx="2" presStyleCnt="4"/>
      <dgm:spPr/>
    </dgm:pt>
    <dgm:pt modelId="{E0992FCC-0EFF-456F-8BD0-AEF8A1B923D9}" type="pres">
      <dgm:prSet presAssocID="{064B5BCB-2F35-4197-91F9-9964FD2B8EFF}" presName="sibTransNodeRect" presStyleLbl="alignNode1" presStyleIdx="2" presStyleCnt="4">
        <dgm:presLayoutVars>
          <dgm:chMax val="0"/>
          <dgm:bulletEnabled val="1"/>
        </dgm:presLayoutVars>
      </dgm:prSet>
      <dgm:spPr/>
    </dgm:pt>
    <dgm:pt modelId="{7A146ACE-4968-4961-8870-D945C872FBA4}" type="pres">
      <dgm:prSet presAssocID="{E71AE2F6-5680-45FA-BAF1-C2D6F59F3682}" presName="nodeRect" presStyleLbl="alignNode1" presStyleIdx="2" presStyleCnt="4">
        <dgm:presLayoutVars>
          <dgm:bulletEnabled val="1"/>
        </dgm:presLayoutVars>
      </dgm:prSet>
      <dgm:spPr/>
    </dgm:pt>
    <dgm:pt modelId="{BCB25112-2351-497B-9882-A3DEB440DDF0}" type="pres">
      <dgm:prSet presAssocID="{064B5BCB-2F35-4197-91F9-9964FD2B8EFF}" presName="sibTrans" presStyleCnt="0"/>
      <dgm:spPr/>
    </dgm:pt>
    <dgm:pt modelId="{6701DC9C-0754-475B-98C9-BA35E1CBCC3D}" type="pres">
      <dgm:prSet presAssocID="{EE412584-1FE1-4CF9-BFC1-B5A720D60E40}" presName="compositeNode" presStyleCnt="0">
        <dgm:presLayoutVars>
          <dgm:bulletEnabled val="1"/>
        </dgm:presLayoutVars>
      </dgm:prSet>
      <dgm:spPr/>
    </dgm:pt>
    <dgm:pt modelId="{F909E7C2-F964-4925-800B-A4B18AA698F0}" type="pres">
      <dgm:prSet presAssocID="{EE412584-1FE1-4CF9-BFC1-B5A720D60E40}" presName="bgRect" presStyleLbl="alignNode1" presStyleIdx="3" presStyleCnt="4"/>
      <dgm:spPr/>
    </dgm:pt>
    <dgm:pt modelId="{B75F04CC-4C49-47C0-916E-F0E724CF0863}" type="pres">
      <dgm:prSet presAssocID="{EE9CE56F-23A6-49FA-93CF-5C66F58C6776}" presName="sibTransNodeRect" presStyleLbl="alignNode1" presStyleIdx="3" presStyleCnt="4">
        <dgm:presLayoutVars>
          <dgm:chMax val="0"/>
          <dgm:bulletEnabled val="1"/>
        </dgm:presLayoutVars>
      </dgm:prSet>
      <dgm:spPr/>
    </dgm:pt>
    <dgm:pt modelId="{9601BAE6-BCD2-4DD7-8D3A-E4E410D143CE}" type="pres">
      <dgm:prSet presAssocID="{EE412584-1FE1-4CF9-BFC1-B5A720D60E40}" presName="nodeRect" presStyleLbl="alignNode1" presStyleIdx="3" presStyleCnt="4">
        <dgm:presLayoutVars>
          <dgm:bulletEnabled val="1"/>
        </dgm:presLayoutVars>
      </dgm:prSet>
      <dgm:spPr/>
    </dgm:pt>
  </dgm:ptLst>
  <dgm:cxnLst>
    <dgm:cxn modelId="{33D5C809-54C9-4C75-BD75-E2611811CAD5}" type="presOf" srcId="{064B5BCB-2F35-4197-91F9-9964FD2B8EFF}" destId="{E0992FCC-0EFF-456F-8BD0-AEF8A1B923D9}" srcOrd="0" destOrd="0" presId="urn:microsoft.com/office/officeart/2016/7/layout/LinearBlockProcessNumbered"/>
    <dgm:cxn modelId="{396D4F10-0DC1-4E31-B55B-F5866C393246}" type="presOf" srcId="{D1D166A9-26DA-48A8-9DC9-3A8AA28A779C}" destId="{44624AC3-9085-42B7-90FE-7DB5DA682694}" srcOrd="0" destOrd="0" presId="urn:microsoft.com/office/officeart/2016/7/layout/LinearBlockProcessNumbered"/>
    <dgm:cxn modelId="{01F0EB15-E087-4A05-BC51-E274667A69D8}" srcId="{EFCDB062-9D6F-4F41-90B4-3C0095FC0424}" destId="{EE412584-1FE1-4CF9-BFC1-B5A720D60E40}" srcOrd="3" destOrd="0" parTransId="{7F094101-63B2-4D7E-BA4C-AB76D485F8AA}" sibTransId="{EE9CE56F-23A6-49FA-93CF-5C66F58C6776}"/>
    <dgm:cxn modelId="{1A61ED21-1D92-4F87-A27C-8C8A5AB93FA8}" srcId="{EFCDB062-9D6F-4F41-90B4-3C0095FC0424}" destId="{E7DA2AD4-3FDC-4370-B03F-1236B43049B1}" srcOrd="1" destOrd="0" parTransId="{5C405078-8C08-4B9E-BD3F-493A49A52AA3}" sibTransId="{D1D166A9-26DA-48A8-9DC9-3A8AA28A779C}"/>
    <dgm:cxn modelId="{DE4E0639-331F-4581-B770-595A6015F5D0}" type="presOf" srcId="{E71AE2F6-5680-45FA-BAF1-C2D6F59F3682}" destId="{D751EF7D-452E-4DB7-8528-BF08DDAE1229}" srcOrd="0" destOrd="0" presId="urn:microsoft.com/office/officeart/2016/7/layout/LinearBlockProcessNumbered"/>
    <dgm:cxn modelId="{4496B063-FEEE-4DC2-B7CE-BE3E930E4377}" type="presOf" srcId="{E7DA2AD4-3FDC-4370-B03F-1236B43049B1}" destId="{A64D92E4-564B-44EF-A460-9C1FC99D7202}" srcOrd="1" destOrd="0" presId="urn:microsoft.com/office/officeart/2016/7/layout/LinearBlockProcessNumbered"/>
    <dgm:cxn modelId="{0C1FAA49-98E8-4BAA-9C43-26537EDE3C67}" srcId="{EFCDB062-9D6F-4F41-90B4-3C0095FC0424}" destId="{F4EAC142-DC5C-4B0E-8411-F244E5B6472A}" srcOrd="0" destOrd="0" parTransId="{41FED61E-4BD0-4E01-8A7C-F88CDA367228}" sibTransId="{897DFA71-7872-4249-9A97-03FC9FE262B1}"/>
    <dgm:cxn modelId="{DAAFA857-A7B7-415E-962B-B96520B90D8F}" type="presOf" srcId="{EE412584-1FE1-4CF9-BFC1-B5A720D60E40}" destId="{9601BAE6-BCD2-4DD7-8D3A-E4E410D143CE}" srcOrd="1" destOrd="0" presId="urn:microsoft.com/office/officeart/2016/7/layout/LinearBlockProcessNumbered"/>
    <dgm:cxn modelId="{12ABA090-2A9C-4B61-AFA6-7F7839D5253B}" srcId="{EFCDB062-9D6F-4F41-90B4-3C0095FC0424}" destId="{E71AE2F6-5680-45FA-BAF1-C2D6F59F3682}" srcOrd="2" destOrd="0" parTransId="{DC53FE44-A26E-4B09-B263-3D362CE0739A}" sibTransId="{064B5BCB-2F35-4197-91F9-9964FD2B8EFF}"/>
    <dgm:cxn modelId="{622ACB91-11AD-4439-90EE-A153015F1078}" type="presOf" srcId="{E7DA2AD4-3FDC-4370-B03F-1236B43049B1}" destId="{6A010DF1-DF7E-43B0-83E6-99AB55FA3BDE}" srcOrd="0" destOrd="0" presId="urn:microsoft.com/office/officeart/2016/7/layout/LinearBlockProcessNumbered"/>
    <dgm:cxn modelId="{58C88AAB-0112-4416-A56E-D7806A056CD3}" type="presOf" srcId="{EFCDB062-9D6F-4F41-90B4-3C0095FC0424}" destId="{769129C3-E3B4-4DB7-BE6F-2C9FD0053C33}" srcOrd="0" destOrd="0" presId="urn:microsoft.com/office/officeart/2016/7/layout/LinearBlockProcessNumbered"/>
    <dgm:cxn modelId="{2DD30BC0-D763-422F-AF3D-3C5DD4838052}" type="presOf" srcId="{F4EAC142-DC5C-4B0E-8411-F244E5B6472A}" destId="{65FF38B7-0D0F-4FD1-90AD-3238B236D8DD}" srcOrd="1" destOrd="0" presId="urn:microsoft.com/office/officeart/2016/7/layout/LinearBlockProcessNumbered"/>
    <dgm:cxn modelId="{84D361CB-6693-4428-B198-649A783F62B9}" type="presOf" srcId="{EE412584-1FE1-4CF9-BFC1-B5A720D60E40}" destId="{F909E7C2-F964-4925-800B-A4B18AA698F0}" srcOrd="0" destOrd="0" presId="urn:microsoft.com/office/officeart/2016/7/layout/LinearBlockProcessNumbered"/>
    <dgm:cxn modelId="{646054D5-6209-485E-AFE3-343B3FEF855F}" type="presOf" srcId="{897DFA71-7872-4249-9A97-03FC9FE262B1}" destId="{C6C9FD3F-2B0D-47AA-8D8B-83214D725926}" srcOrd="0" destOrd="0" presId="urn:microsoft.com/office/officeart/2016/7/layout/LinearBlockProcessNumbered"/>
    <dgm:cxn modelId="{DE30A2DE-A328-42DF-B907-8746DC6D34B2}" type="presOf" srcId="{EE9CE56F-23A6-49FA-93CF-5C66F58C6776}" destId="{B75F04CC-4C49-47C0-916E-F0E724CF0863}" srcOrd="0" destOrd="0" presId="urn:microsoft.com/office/officeart/2016/7/layout/LinearBlockProcessNumbered"/>
    <dgm:cxn modelId="{32EAC7E2-C0CC-4113-A11F-6023569D7E09}" type="presOf" srcId="{E71AE2F6-5680-45FA-BAF1-C2D6F59F3682}" destId="{7A146ACE-4968-4961-8870-D945C872FBA4}" srcOrd="1" destOrd="0" presId="urn:microsoft.com/office/officeart/2016/7/layout/LinearBlockProcessNumbered"/>
    <dgm:cxn modelId="{3A67E6E4-509B-4DB9-8887-D9D22A4E74CD}" type="presOf" srcId="{F4EAC142-DC5C-4B0E-8411-F244E5B6472A}" destId="{825D78A1-23D3-47DC-B90F-E3646E84CB14}" srcOrd="0" destOrd="0" presId="urn:microsoft.com/office/officeart/2016/7/layout/LinearBlockProcessNumbered"/>
    <dgm:cxn modelId="{38E6D972-74FC-4FC6-90F1-CF0E579576F7}" type="presParOf" srcId="{769129C3-E3B4-4DB7-BE6F-2C9FD0053C33}" destId="{3841287A-310D-436F-890B-6A0F5F186536}" srcOrd="0" destOrd="0" presId="urn:microsoft.com/office/officeart/2016/7/layout/LinearBlockProcessNumbered"/>
    <dgm:cxn modelId="{06258357-1D97-4C1E-9A47-C379701FBAF3}" type="presParOf" srcId="{3841287A-310D-436F-890B-6A0F5F186536}" destId="{825D78A1-23D3-47DC-B90F-E3646E84CB14}" srcOrd="0" destOrd="0" presId="urn:microsoft.com/office/officeart/2016/7/layout/LinearBlockProcessNumbered"/>
    <dgm:cxn modelId="{66AD3108-BBDD-4E6E-8647-5BAB730B2562}" type="presParOf" srcId="{3841287A-310D-436F-890B-6A0F5F186536}" destId="{C6C9FD3F-2B0D-47AA-8D8B-83214D725926}" srcOrd="1" destOrd="0" presId="urn:microsoft.com/office/officeart/2016/7/layout/LinearBlockProcessNumbered"/>
    <dgm:cxn modelId="{7B14EBCC-A549-4136-A4DC-351ADDBF59AC}" type="presParOf" srcId="{3841287A-310D-436F-890B-6A0F5F186536}" destId="{65FF38B7-0D0F-4FD1-90AD-3238B236D8DD}" srcOrd="2" destOrd="0" presId="urn:microsoft.com/office/officeart/2016/7/layout/LinearBlockProcessNumbered"/>
    <dgm:cxn modelId="{670B9A45-00F2-456C-B31F-995D8E635940}" type="presParOf" srcId="{769129C3-E3B4-4DB7-BE6F-2C9FD0053C33}" destId="{AF0E7B4E-309D-4DAB-9F53-85A712D945B0}" srcOrd="1" destOrd="0" presId="urn:microsoft.com/office/officeart/2016/7/layout/LinearBlockProcessNumbered"/>
    <dgm:cxn modelId="{F45CE8D5-58D1-49A8-8375-49A5DF3D02BA}" type="presParOf" srcId="{769129C3-E3B4-4DB7-BE6F-2C9FD0053C33}" destId="{776B5746-7785-4FAC-B3C9-BD0E7DE66E48}" srcOrd="2" destOrd="0" presId="urn:microsoft.com/office/officeart/2016/7/layout/LinearBlockProcessNumbered"/>
    <dgm:cxn modelId="{F51A64E6-DE2C-40CC-B002-44CA34B29C19}" type="presParOf" srcId="{776B5746-7785-4FAC-B3C9-BD0E7DE66E48}" destId="{6A010DF1-DF7E-43B0-83E6-99AB55FA3BDE}" srcOrd="0" destOrd="0" presId="urn:microsoft.com/office/officeart/2016/7/layout/LinearBlockProcessNumbered"/>
    <dgm:cxn modelId="{F3B90E66-0BA6-4555-A64C-7864991273CE}" type="presParOf" srcId="{776B5746-7785-4FAC-B3C9-BD0E7DE66E48}" destId="{44624AC3-9085-42B7-90FE-7DB5DA682694}" srcOrd="1" destOrd="0" presId="urn:microsoft.com/office/officeart/2016/7/layout/LinearBlockProcessNumbered"/>
    <dgm:cxn modelId="{2F59173A-48AD-4D11-9725-A4CF73995C18}" type="presParOf" srcId="{776B5746-7785-4FAC-B3C9-BD0E7DE66E48}" destId="{A64D92E4-564B-44EF-A460-9C1FC99D7202}" srcOrd="2" destOrd="0" presId="urn:microsoft.com/office/officeart/2016/7/layout/LinearBlockProcessNumbered"/>
    <dgm:cxn modelId="{0D4BA3ED-3B2F-4FF2-AD70-BA12E74CB3A9}" type="presParOf" srcId="{769129C3-E3B4-4DB7-BE6F-2C9FD0053C33}" destId="{919E85E2-09AA-4DED-821A-0ECA27518A85}" srcOrd="3" destOrd="0" presId="urn:microsoft.com/office/officeart/2016/7/layout/LinearBlockProcessNumbered"/>
    <dgm:cxn modelId="{5C359635-C155-4180-B37B-E66C28928156}" type="presParOf" srcId="{769129C3-E3B4-4DB7-BE6F-2C9FD0053C33}" destId="{DBE12254-6B8E-465A-9B4D-A0FDD38D56DF}" srcOrd="4" destOrd="0" presId="urn:microsoft.com/office/officeart/2016/7/layout/LinearBlockProcessNumbered"/>
    <dgm:cxn modelId="{1E28F35E-1DBE-4C26-913D-48D8F5B9F613}" type="presParOf" srcId="{DBE12254-6B8E-465A-9B4D-A0FDD38D56DF}" destId="{D751EF7D-452E-4DB7-8528-BF08DDAE1229}" srcOrd="0" destOrd="0" presId="urn:microsoft.com/office/officeart/2016/7/layout/LinearBlockProcessNumbered"/>
    <dgm:cxn modelId="{13C5D79A-F7E7-4447-923A-DB6631AA1D39}" type="presParOf" srcId="{DBE12254-6B8E-465A-9B4D-A0FDD38D56DF}" destId="{E0992FCC-0EFF-456F-8BD0-AEF8A1B923D9}" srcOrd="1" destOrd="0" presId="urn:microsoft.com/office/officeart/2016/7/layout/LinearBlockProcessNumbered"/>
    <dgm:cxn modelId="{D479AD1A-967F-4F37-ACBD-20C55C3550DC}" type="presParOf" srcId="{DBE12254-6B8E-465A-9B4D-A0FDD38D56DF}" destId="{7A146ACE-4968-4961-8870-D945C872FBA4}" srcOrd="2" destOrd="0" presId="urn:microsoft.com/office/officeart/2016/7/layout/LinearBlockProcessNumbered"/>
    <dgm:cxn modelId="{7BBA0537-25E4-4CC9-A001-BC2112CC25DA}" type="presParOf" srcId="{769129C3-E3B4-4DB7-BE6F-2C9FD0053C33}" destId="{BCB25112-2351-497B-9882-A3DEB440DDF0}" srcOrd="5" destOrd="0" presId="urn:microsoft.com/office/officeart/2016/7/layout/LinearBlockProcessNumbered"/>
    <dgm:cxn modelId="{BBD558E7-A0AB-4386-A891-BC186BC6E058}" type="presParOf" srcId="{769129C3-E3B4-4DB7-BE6F-2C9FD0053C33}" destId="{6701DC9C-0754-475B-98C9-BA35E1CBCC3D}" srcOrd="6" destOrd="0" presId="urn:microsoft.com/office/officeart/2016/7/layout/LinearBlockProcessNumbered"/>
    <dgm:cxn modelId="{0660A4C6-7FCF-4E2F-8C0E-CC3CBE35CCFF}" type="presParOf" srcId="{6701DC9C-0754-475B-98C9-BA35E1CBCC3D}" destId="{F909E7C2-F964-4925-800B-A4B18AA698F0}" srcOrd="0" destOrd="0" presId="urn:microsoft.com/office/officeart/2016/7/layout/LinearBlockProcessNumbered"/>
    <dgm:cxn modelId="{B3C8CEDD-5D3B-46DD-916C-8778E948EA69}" type="presParOf" srcId="{6701DC9C-0754-475B-98C9-BA35E1CBCC3D}" destId="{B75F04CC-4C49-47C0-916E-F0E724CF0863}" srcOrd="1" destOrd="0" presId="urn:microsoft.com/office/officeart/2016/7/layout/LinearBlockProcessNumbered"/>
    <dgm:cxn modelId="{65814F13-10D9-4E94-BE43-DC649D5BFDA9}" type="presParOf" srcId="{6701DC9C-0754-475B-98C9-BA35E1CBCC3D}" destId="{9601BAE6-BCD2-4DD7-8D3A-E4E410D143CE}"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DAD52B-9A70-4019-A44A-53EE66C64445}">
      <dsp:nvSpPr>
        <dsp:cNvPr id="0" name=""/>
        <dsp:cNvSpPr/>
      </dsp:nvSpPr>
      <dsp:spPr>
        <a:xfrm>
          <a:off x="3164" y="541291"/>
          <a:ext cx="1383800" cy="1881103"/>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bs-Latn-BA" sz="1100" kern="1200" dirty="0"/>
            <a:t>Oduzimanje imovinske koristi pibavljene krivičnim djelom je izrazito kompleksna materija koja obuhvata nekoliko različitih grana prava, ali je najprije institut materijalnog krivičnog prava.</a:t>
          </a:r>
          <a:endParaRPr lang="en-US" sz="1100" kern="1200" dirty="0"/>
        </a:p>
      </dsp:txBody>
      <dsp:txXfrm>
        <a:off x="43694" y="581821"/>
        <a:ext cx="1302740" cy="1800043"/>
      </dsp:txXfrm>
    </dsp:sp>
    <dsp:sp modelId="{85B8BA51-8B6E-4C8A-8A27-358675D36B5A}">
      <dsp:nvSpPr>
        <dsp:cNvPr id="0" name=""/>
        <dsp:cNvSpPr/>
      </dsp:nvSpPr>
      <dsp:spPr>
        <a:xfrm>
          <a:off x="1525345" y="1310252"/>
          <a:ext cx="293365" cy="343182"/>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1525345" y="1378888"/>
        <a:ext cx="205356" cy="205910"/>
      </dsp:txXfrm>
    </dsp:sp>
    <dsp:sp modelId="{A63B0ACC-4875-414E-89AF-374C2EF335A7}">
      <dsp:nvSpPr>
        <dsp:cNvPr id="0" name=""/>
        <dsp:cNvSpPr/>
      </dsp:nvSpPr>
      <dsp:spPr>
        <a:xfrm>
          <a:off x="1940485" y="541291"/>
          <a:ext cx="1383800" cy="1881103"/>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bs-Latn-BA" sz="1100" kern="1200" dirty="0"/>
            <a:t>To je posebna krivičnopravna mjera sui generis kojom se ostvaruje jedno od temeljnih principa krivičnog prava a to je da niko ne može zadržati imovinsku koristi pribavljenu krivičnim djelom. </a:t>
          </a:r>
          <a:endParaRPr lang="en-US" sz="1100" kern="1200" dirty="0"/>
        </a:p>
      </dsp:txBody>
      <dsp:txXfrm>
        <a:off x="1981015" y="581821"/>
        <a:ext cx="1302740" cy="1800043"/>
      </dsp:txXfrm>
    </dsp:sp>
    <dsp:sp modelId="{437ADA23-9F46-4ABC-8468-76180024C7F0}">
      <dsp:nvSpPr>
        <dsp:cNvPr id="0" name=""/>
        <dsp:cNvSpPr/>
      </dsp:nvSpPr>
      <dsp:spPr>
        <a:xfrm>
          <a:off x="3462665" y="1310252"/>
          <a:ext cx="293365" cy="343182"/>
        </a:xfrm>
        <a:prstGeom prst="righ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3462665" y="1378888"/>
        <a:ext cx="205356" cy="205910"/>
      </dsp:txXfrm>
    </dsp:sp>
    <dsp:sp modelId="{14C52370-CE14-4762-B5E4-AD3E55940976}">
      <dsp:nvSpPr>
        <dsp:cNvPr id="0" name=""/>
        <dsp:cNvSpPr/>
      </dsp:nvSpPr>
      <dsp:spPr>
        <a:xfrm>
          <a:off x="3877805" y="541291"/>
          <a:ext cx="1383800" cy="1881103"/>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bs-Latn-BA" sz="1100" kern="1200" dirty="0"/>
            <a:t>Krivično zakonodavstvo Bosne i Hercegovine već duži niz godina uređuje pojedine aspekte ovog instituta u okvirima temeljnih krivičnopravnih propisa.</a:t>
          </a:r>
          <a:endParaRPr lang="en-US" sz="1100" kern="1200" dirty="0"/>
        </a:p>
      </dsp:txBody>
      <dsp:txXfrm>
        <a:off x="3918335" y="581821"/>
        <a:ext cx="1302740" cy="1800043"/>
      </dsp:txXfrm>
    </dsp:sp>
    <dsp:sp modelId="{2CFF21AA-CF58-475A-8C58-F6852005065F}">
      <dsp:nvSpPr>
        <dsp:cNvPr id="0" name=""/>
        <dsp:cNvSpPr/>
      </dsp:nvSpPr>
      <dsp:spPr>
        <a:xfrm>
          <a:off x="5399985" y="1310252"/>
          <a:ext cx="293365" cy="343182"/>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5399985" y="1378888"/>
        <a:ext cx="205356" cy="205910"/>
      </dsp:txXfrm>
    </dsp:sp>
    <dsp:sp modelId="{9BB21060-D0A9-4B21-A4E5-E45A39025AA5}">
      <dsp:nvSpPr>
        <dsp:cNvPr id="0" name=""/>
        <dsp:cNvSpPr/>
      </dsp:nvSpPr>
      <dsp:spPr>
        <a:xfrm>
          <a:off x="5815125" y="541291"/>
          <a:ext cx="1383800" cy="1881103"/>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bs-Latn-BA" sz="1100" kern="1200" dirty="0"/>
            <a:t>U novije vrijeme doneseni su i </a:t>
          </a:r>
          <a:r>
            <a:rPr lang="bs-Latn-BA" sz="1100" i="1" kern="1200" dirty="0"/>
            <a:t>lex specialis</a:t>
          </a:r>
          <a:r>
            <a:rPr lang="bs-Latn-BA" sz="1100" kern="1200" dirty="0"/>
            <a:t> zakoni u ovoj oblasti.</a:t>
          </a:r>
          <a:endParaRPr lang="en-US" sz="1100" kern="1200" dirty="0"/>
        </a:p>
      </dsp:txBody>
      <dsp:txXfrm>
        <a:off x="5855655" y="581821"/>
        <a:ext cx="1302740" cy="180004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332187-11C9-480F-95FB-E70FE8621A83}">
      <dsp:nvSpPr>
        <dsp:cNvPr id="0" name=""/>
        <dsp:cNvSpPr/>
      </dsp:nvSpPr>
      <dsp:spPr>
        <a:xfrm>
          <a:off x="86509" y="2038"/>
          <a:ext cx="1849755" cy="1109853"/>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bs-Latn-BA" sz="1300" kern="1200" dirty="0"/>
            <a:t>Navedeni zakoni uređuju:</a:t>
          </a:r>
          <a:endParaRPr lang="en-US" sz="1300" kern="1200" dirty="0"/>
        </a:p>
      </dsp:txBody>
      <dsp:txXfrm>
        <a:off x="119015" y="34544"/>
        <a:ext cx="1784743" cy="1044841"/>
      </dsp:txXfrm>
    </dsp:sp>
    <dsp:sp modelId="{90038E34-24B5-4CA6-8E3A-93AE2F2EC3F9}">
      <dsp:nvSpPr>
        <dsp:cNvPr id="0" name=""/>
        <dsp:cNvSpPr/>
      </dsp:nvSpPr>
      <dsp:spPr>
        <a:xfrm>
          <a:off x="2099043" y="327595"/>
          <a:ext cx="392148" cy="458739"/>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2099043" y="419343"/>
        <a:ext cx="274504" cy="275243"/>
      </dsp:txXfrm>
    </dsp:sp>
    <dsp:sp modelId="{95E10D2D-C109-4793-9AE4-8EA662C41648}">
      <dsp:nvSpPr>
        <dsp:cNvPr id="0" name=""/>
        <dsp:cNvSpPr/>
      </dsp:nvSpPr>
      <dsp:spPr>
        <a:xfrm>
          <a:off x="2676167" y="2038"/>
          <a:ext cx="1849755" cy="1109853"/>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bs-Latn-BA" sz="1300" kern="1200" dirty="0"/>
            <a:t>uslove i postupak oduzimanja imovinske koristi pribavljene krivičnim djelom, </a:t>
          </a:r>
          <a:endParaRPr lang="en-US" sz="1300" kern="1200" dirty="0"/>
        </a:p>
      </dsp:txBody>
      <dsp:txXfrm>
        <a:off x="2708673" y="34544"/>
        <a:ext cx="1784743" cy="1044841"/>
      </dsp:txXfrm>
    </dsp:sp>
    <dsp:sp modelId="{C822F69B-F5BD-45A6-8F53-1C48BFDF7C34}">
      <dsp:nvSpPr>
        <dsp:cNvPr id="0" name=""/>
        <dsp:cNvSpPr/>
      </dsp:nvSpPr>
      <dsp:spPr>
        <a:xfrm>
          <a:off x="4688701" y="327595"/>
          <a:ext cx="392148" cy="458739"/>
        </a:xfrm>
        <a:prstGeom prst="righ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4688701" y="419343"/>
        <a:ext cx="274504" cy="275243"/>
      </dsp:txXfrm>
    </dsp:sp>
    <dsp:sp modelId="{7C461EAE-1BA6-456D-8A98-86B57595488C}">
      <dsp:nvSpPr>
        <dsp:cNvPr id="0" name=""/>
        <dsp:cNvSpPr/>
      </dsp:nvSpPr>
      <dsp:spPr>
        <a:xfrm>
          <a:off x="5265825" y="2038"/>
          <a:ext cx="1849755" cy="1109853"/>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bs-Latn-BA" sz="1300" kern="1200" dirty="0"/>
            <a:t>upravljanje privremeno i trajno oduzetom imovinom i osnivanje nadležnog organa za upravljanje,</a:t>
          </a:r>
          <a:endParaRPr lang="en-US" sz="1300" kern="1200" dirty="0"/>
        </a:p>
      </dsp:txBody>
      <dsp:txXfrm>
        <a:off x="5298331" y="34544"/>
        <a:ext cx="1784743" cy="1044841"/>
      </dsp:txXfrm>
    </dsp:sp>
    <dsp:sp modelId="{3D252D1A-A643-4F04-A650-0FD1857B7E9A}">
      <dsp:nvSpPr>
        <dsp:cNvPr id="0" name=""/>
        <dsp:cNvSpPr/>
      </dsp:nvSpPr>
      <dsp:spPr>
        <a:xfrm rot="5400000">
          <a:off x="5994629" y="1241375"/>
          <a:ext cx="392148" cy="458739"/>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6053082" y="1274670"/>
        <a:ext cx="275243" cy="274504"/>
      </dsp:txXfrm>
    </dsp:sp>
    <dsp:sp modelId="{3364D3F3-66EE-4D5A-996E-2062D10C3D06}">
      <dsp:nvSpPr>
        <dsp:cNvPr id="0" name=""/>
        <dsp:cNvSpPr/>
      </dsp:nvSpPr>
      <dsp:spPr>
        <a:xfrm>
          <a:off x="5265825" y="1851794"/>
          <a:ext cx="1849755" cy="1109853"/>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bs-Latn-BA" sz="1300" kern="1200" dirty="0"/>
            <a:t>osiguranje nezakonito stečene imovine i </a:t>
          </a:r>
          <a:endParaRPr lang="en-US" sz="1300" kern="1200" dirty="0"/>
        </a:p>
      </dsp:txBody>
      <dsp:txXfrm>
        <a:off x="5298331" y="1884300"/>
        <a:ext cx="1784743" cy="1044841"/>
      </dsp:txXfrm>
    </dsp:sp>
    <dsp:sp modelId="{10783EE0-AD55-4163-A51B-7A49E51E2949}">
      <dsp:nvSpPr>
        <dsp:cNvPr id="0" name=""/>
        <dsp:cNvSpPr/>
      </dsp:nvSpPr>
      <dsp:spPr>
        <a:xfrm rot="10800000">
          <a:off x="4710898" y="2177351"/>
          <a:ext cx="392148" cy="458739"/>
        </a:xfrm>
        <a:prstGeom prst="righ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10800000">
        <a:off x="4828542" y="2269099"/>
        <a:ext cx="274504" cy="275243"/>
      </dsp:txXfrm>
    </dsp:sp>
    <dsp:sp modelId="{45D13625-3CD6-4857-BC36-547B7282B582}">
      <dsp:nvSpPr>
        <dsp:cNvPr id="0" name=""/>
        <dsp:cNvSpPr/>
      </dsp:nvSpPr>
      <dsp:spPr>
        <a:xfrm>
          <a:off x="2676167" y="1851794"/>
          <a:ext cx="1849755" cy="1109853"/>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bs-Latn-BA" sz="1300" kern="1200" dirty="0"/>
            <a:t>Izvršenje.</a:t>
          </a:r>
          <a:endParaRPr lang="en-US" sz="1300" kern="1200" dirty="0"/>
        </a:p>
      </dsp:txBody>
      <dsp:txXfrm>
        <a:off x="2708673" y="1884300"/>
        <a:ext cx="1784743" cy="104484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D697C7-874D-4E65-8EDD-E4F3FB97E408}">
      <dsp:nvSpPr>
        <dsp:cNvPr id="0" name=""/>
        <dsp:cNvSpPr/>
      </dsp:nvSpPr>
      <dsp:spPr>
        <a:xfrm>
          <a:off x="879" y="0"/>
          <a:ext cx="3429296" cy="3695540"/>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7361" tIns="330200" rIns="267361" bIns="330200" numCol="1" spcCol="1270" anchor="t" anchorCtr="0">
          <a:noAutofit/>
        </a:bodyPr>
        <a:lstStyle/>
        <a:p>
          <a:pPr marL="0" lvl="0" indent="0" algn="l" defTabSz="844550">
            <a:lnSpc>
              <a:spcPct val="90000"/>
            </a:lnSpc>
            <a:spcBef>
              <a:spcPct val="0"/>
            </a:spcBef>
            <a:spcAft>
              <a:spcPct val="35000"/>
            </a:spcAft>
            <a:buNone/>
          </a:pPr>
          <a:r>
            <a:rPr lang="bs-Latn-BA" sz="1900" kern="1200" dirty="0"/>
            <a:t>Krivična djela na koja se primjenjuju odredbe ZONSIKD FBiH jesu krivična djela za koja se može izreći kazna zatvora 3 godine i teža.</a:t>
          </a:r>
          <a:endParaRPr lang="en-US" sz="1900" kern="1200" dirty="0"/>
        </a:p>
      </dsp:txBody>
      <dsp:txXfrm>
        <a:off x="879" y="1404305"/>
        <a:ext cx="3429296" cy="2217324"/>
      </dsp:txXfrm>
    </dsp:sp>
    <dsp:sp modelId="{FE664522-3513-4C63-B892-90CB14E526C4}">
      <dsp:nvSpPr>
        <dsp:cNvPr id="0" name=""/>
        <dsp:cNvSpPr/>
      </dsp:nvSpPr>
      <dsp:spPr>
        <a:xfrm>
          <a:off x="1161196" y="369553"/>
          <a:ext cx="1108662" cy="1108662"/>
        </a:xfrm>
        <a:prstGeom prst="ellips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436" tIns="12700" rIns="86436"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323556" y="531913"/>
        <a:ext cx="783942" cy="783942"/>
      </dsp:txXfrm>
    </dsp:sp>
    <dsp:sp modelId="{39E7425F-B3A1-4D45-9D06-A5168EA3130A}">
      <dsp:nvSpPr>
        <dsp:cNvPr id="0" name=""/>
        <dsp:cNvSpPr/>
      </dsp:nvSpPr>
      <dsp:spPr>
        <a:xfrm>
          <a:off x="879" y="3695468"/>
          <a:ext cx="3429296" cy="72"/>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E76590-241C-42EE-BF1B-CDED005A34F8}">
      <dsp:nvSpPr>
        <dsp:cNvPr id="0" name=""/>
        <dsp:cNvSpPr/>
      </dsp:nvSpPr>
      <dsp:spPr>
        <a:xfrm>
          <a:off x="3773105" y="0"/>
          <a:ext cx="3429296" cy="3695540"/>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7361" tIns="330200" rIns="267361" bIns="330200" numCol="1" spcCol="1270" anchor="t" anchorCtr="0">
          <a:noAutofit/>
        </a:bodyPr>
        <a:lstStyle/>
        <a:p>
          <a:pPr marL="0" lvl="0" indent="0" algn="l" defTabSz="844550">
            <a:lnSpc>
              <a:spcPct val="90000"/>
            </a:lnSpc>
            <a:spcBef>
              <a:spcPct val="0"/>
            </a:spcBef>
            <a:spcAft>
              <a:spcPct val="35000"/>
            </a:spcAft>
            <a:buNone/>
          </a:pPr>
          <a:r>
            <a:rPr lang="bs-Latn-BA" sz="1900" kern="1200" dirty="0"/>
            <a:t>Krivična djela na koja se primjenjuje odredbe  ZONSI BD BiH jeste poseban minimum propisana kazna zatvora 3 godine. </a:t>
          </a:r>
          <a:endParaRPr lang="en-US" sz="1900" kern="1200" dirty="0"/>
        </a:p>
      </dsp:txBody>
      <dsp:txXfrm>
        <a:off x="3773105" y="1404305"/>
        <a:ext cx="3429296" cy="2217324"/>
      </dsp:txXfrm>
    </dsp:sp>
    <dsp:sp modelId="{6CC3E4CD-0A77-4495-9889-F9D64B521064}">
      <dsp:nvSpPr>
        <dsp:cNvPr id="0" name=""/>
        <dsp:cNvSpPr/>
      </dsp:nvSpPr>
      <dsp:spPr>
        <a:xfrm>
          <a:off x="4933422" y="369553"/>
          <a:ext cx="1108662" cy="1108662"/>
        </a:xfrm>
        <a:prstGeom prst="ellips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436" tIns="12700" rIns="86436"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5095782" y="531913"/>
        <a:ext cx="783942" cy="783942"/>
      </dsp:txXfrm>
    </dsp:sp>
    <dsp:sp modelId="{0DCE8FED-0E4C-4B47-AE91-D5AB9E5FB245}">
      <dsp:nvSpPr>
        <dsp:cNvPr id="0" name=""/>
        <dsp:cNvSpPr/>
      </dsp:nvSpPr>
      <dsp:spPr>
        <a:xfrm>
          <a:off x="3773105" y="3695468"/>
          <a:ext cx="3429296" cy="72"/>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3BE4AD-092F-4ADC-B236-E007A415DBD9}">
      <dsp:nvSpPr>
        <dsp:cNvPr id="0" name=""/>
        <dsp:cNvSpPr/>
      </dsp:nvSpPr>
      <dsp:spPr>
        <a:xfrm>
          <a:off x="5626" y="0"/>
          <a:ext cx="3994909" cy="2963687"/>
        </a:xfrm>
        <a:prstGeom prst="homePlate">
          <a:avLst>
            <a:gd name="adj" fmla="val 25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0932" tIns="33020" rIns="563726" bIns="33020" numCol="1" spcCol="1270" anchor="t" anchorCtr="0">
          <a:noAutofit/>
        </a:bodyPr>
        <a:lstStyle/>
        <a:p>
          <a:pPr marL="0" lvl="0" indent="0" algn="l" defTabSz="577850">
            <a:lnSpc>
              <a:spcPct val="90000"/>
            </a:lnSpc>
            <a:spcBef>
              <a:spcPct val="0"/>
            </a:spcBef>
            <a:spcAft>
              <a:spcPct val="35000"/>
            </a:spcAft>
            <a:buNone/>
          </a:pPr>
          <a:r>
            <a:rPr lang="bs-Latn-BA" sz="1300" kern="1200" dirty="0"/>
            <a:t>Krivična djela na koja se primjenjuju odredbe ZOIPIKD RS-a: </a:t>
          </a:r>
          <a:endParaRPr lang="en-US" sz="1300" kern="1200" dirty="0"/>
        </a:p>
        <a:p>
          <a:pPr marL="57150" lvl="1" indent="-57150" algn="l" defTabSz="444500">
            <a:lnSpc>
              <a:spcPct val="90000"/>
            </a:lnSpc>
            <a:spcBef>
              <a:spcPct val="0"/>
            </a:spcBef>
            <a:spcAft>
              <a:spcPct val="15000"/>
            </a:spcAft>
            <a:buChar char="•"/>
          </a:pPr>
          <a:r>
            <a:rPr lang="bs-Latn-BA" sz="1000" kern="1200" baseline="0" dirty="0"/>
            <a:t>Protiv života i tijela, </a:t>
          </a:r>
          <a:endParaRPr lang="en-US" sz="1000" kern="1200" dirty="0"/>
        </a:p>
        <a:p>
          <a:pPr marL="57150" lvl="1" indent="-57150" algn="l" defTabSz="444500">
            <a:lnSpc>
              <a:spcPct val="90000"/>
            </a:lnSpc>
            <a:spcBef>
              <a:spcPct val="0"/>
            </a:spcBef>
            <a:spcAft>
              <a:spcPct val="15000"/>
            </a:spcAft>
            <a:buChar char="•"/>
          </a:pPr>
          <a:r>
            <a:rPr lang="bs-Latn-BA" sz="1000" kern="1200" baseline="0" dirty="0"/>
            <a:t>Protiv slobode i prava građana, </a:t>
          </a:r>
          <a:endParaRPr lang="en-US" sz="1000" kern="1200" dirty="0"/>
        </a:p>
        <a:p>
          <a:pPr marL="57150" lvl="1" indent="-57150" algn="l" defTabSz="444500">
            <a:lnSpc>
              <a:spcPct val="90000"/>
            </a:lnSpc>
            <a:spcBef>
              <a:spcPct val="0"/>
            </a:spcBef>
            <a:spcAft>
              <a:spcPct val="15000"/>
            </a:spcAft>
            <a:buChar char="•"/>
          </a:pPr>
          <a:r>
            <a:rPr lang="bs-Latn-BA" sz="1000" kern="1200" baseline="0" dirty="0"/>
            <a:t>Protiv polnog integriteta, </a:t>
          </a:r>
          <a:endParaRPr lang="en-US" sz="1000" kern="1200" dirty="0"/>
        </a:p>
        <a:p>
          <a:pPr marL="57150" lvl="1" indent="-57150" algn="l" defTabSz="444500">
            <a:lnSpc>
              <a:spcPct val="90000"/>
            </a:lnSpc>
            <a:spcBef>
              <a:spcPct val="0"/>
            </a:spcBef>
            <a:spcAft>
              <a:spcPct val="15000"/>
            </a:spcAft>
            <a:buChar char="•"/>
          </a:pPr>
          <a:r>
            <a:rPr lang="bs-Latn-BA" sz="1000" kern="1200" baseline="0" dirty="0"/>
            <a:t>Protiv seksualnog zlostavljanja i iskorištavanja djece, </a:t>
          </a:r>
          <a:endParaRPr lang="en-US" sz="1000" kern="1200" dirty="0"/>
        </a:p>
        <a:p>
          <a:pPr marL="57150" lvl="1" indent="-57150" algn="l" defTabSz="444500">
            <a:lnSpc>
              <a:spcPct val="90000"/>
            </a:lnSpc>
            <a:spcBef>
              <a:spcPct val="0"/>
            </a:spcBef>
            <a:spcAft>
              <a:spcPct val="15000"/>
            </a:spcAft>
            <a:buChar char="•"/>
          </a:pPr>
          <a:r>
            <a:rPr lang="bs-Latn-BA" sz="1000" kern="1200" baseline="0" dirty="0"/>
            <a:t>Protiv zdravlja ljudi, </a:t>
          </a:r>
          <a:endParaRPr lang="en-US" sz="1000" kern="1200" dirty="0"/>
        </a:p>
        <a:p>
          <a:pPr marL="57150" lvl="1" indent="-57150" algn="l" defTabSz="444500">
            <a:lnSpc>
              <a:spcPct val="90000"/>
            </a:lnSpc>
            <a:spcBef>
              <a:spcPct val="0"/>
            </a:spcBef>
            <a:spcAft>
              <a:spcPct val="15000"/>
            </a:spcAft>
            <a:buChar char="•"/>
          </a:pPr>
          <a:r>
            <a:rPr lang="bs-Latn-BA" sz="1000" kern="1200" baseline="0" dirty="0"/>
            <a:t>Protiv privrede i platnog prometa, </a:t>
          </a:r>
          <a:endParaRPr lang="en-US" sz="1000" kern="1200" dirty="0"/>
        </a:p>
        <a:p>
          <a:pPr marL="57150" lvl="1" indent="-57150" algn="l" defTabSz="444500">
            <a:lnSpc>
              <a:spcPct val="90000"/>
            </a:lnSpc>
            <a:spcBef>
              <a:spcPct val="0"/>
            </a:spcBef>
            <a:spcAft>
              <a:spcPct val="15000"/>
            </a:spcAft>
            <a:buChar char="•"/>
          </a:pPr>
          <a:r>
            <a:rPr lang="bs-Latn-BA" sz="1000" kern="1200" baseline="0" dirty="0"/>
            <a:t>Terorizma, </a:t>
          </a:r>
          <a:endParaRPr lang="en-US" sz="1000" kern="1200" dirty="0"/>
        </a:p>
        <a:p>
          <a:pPr marL="57150" lvl="1" indent="-57150" algn="l" defTabSz="444500">
            <a:lnSpc>
              <a:spcPct val="90000"/>
            </a:lnSpc>
            <a:spcBef>
              <a:spcPct val="0"/>
            </a:spcBef>
            <a:spcAft>
              <a:spcPct val="15000"/>
            </a:spcAft>
            <a:buChar char="•"/>
          </a:pPr>
          <a:r>
            <a:rPr lang="bs-Latn-BA" sz="1000" kern="1200" baseline="0" dirty="0"/>
            <a:t>Protiv službene dužnosti, </a:t>
          </a:r>
          <a:endParaRPr lang="en-US" sz="1000" kern="1200" dirty="0"/>
        </a:p>
        <a:p>
          <a:pPr marL="57150" lvl="1" indent="-57150" algn="l" defTabSz="444500">
            <a:lnSpc>
              <a:spcPct val="90000"/>
            </a:lnSpc>
            <a:spcBef>
              <a:spcPct val="0"/>
            </a:spcBef>
            <a:spcAft>
              <a:spcPct val="15000"/>
            </a:spcAft>
            <a:buChar char="•"/>
          </a:pPr>
          <a:r>
            <a:rPr lang="bs-Latn-BA" sz="1000" kern="1200" baseline="0" dirty="0"/>
            <a:t>Protiv pravnog saobraćaja, </a:t>
          </a:r>
          <a:endParaRPr lang="en-US" sz="1000" kern="1200" dirty="0"/>
        </a:p>
        <a:p>
          <a:pPr marL="57150" lvl="1" indent="-57150" algn="l" defTabSz="444500">
            <a:lnSpc>
              <a:spcPct val="90000"/>
            </a:lnSpc>
            <a:spcBef>
              <a:spcPct val="0"/>
            </a:spcBef>
            <a:spcAft>
              <a:spcPct val="15000"/>
            </a:spcAft>
            <a:buChar char="•"/>
          </a:pPr>
          <a:r>
            <a:rPr lang="bs-Latn-BA" sz="1000" kern="1200" baseline="0" dirty="0"/>
            <a:t>Protiv javnog reda i mira, </a:t>
          </a:r>
          <a:endParaRPr lang="en-US" sz="1000" kern="1200" dirty="0"/>
        </a:p>
        <a:p>
          <a:pPr marL="57150" lvl="1" indent="-57150" algn="l" defTabSz="444500">
            <a:lnSpc>
              <a:spcPct val="90000"/>
            </a:lnSpc>
            <a:spcBef>
              <a:spcPct val="0"/>
            </a:spcBef>
            <a:spcAft>
              <a:spcPct val="15000"/>
            </a:spcAft>
            <a:buChar char="•"/>
          </a:pPr>
          <a:r>
            <a:rPr lang="bs-Latn-BA" sz="1000" kern="1200" baseline="0" dirty="0"/>
            <a:t>Protiv bezbjednosti kompjuterskih podataka i </a:t>
          </a:r>
          <a:endParaRPr lang="en-US" sz="1000" kern="1200" dirty="0"/>
        </a:p>
        <a:p>
          <a:pPr marL="57150" lvl="1" indent="-57150" algn="l" defTabSz="444500">
            <a:lnSpc>
              <a:spcPct val="90000"/>
            </a:lnSpc>
            <a:spcBef>
              <a:spcPct val="0"/>
            </a:spcBef>
            <a:spcAft>
              <a:spcPct val="15000"/>
            </a:spcAft>
            <a:buChar char="•"/>
          </a:pPr>
          <a:r>
            <a:rPr lang="bs-Latn-BA" sz="1000" kern="1200" baseline="0" dirty="0"/>
            <a:t>Protiv čovječnosti i vrijednosti zaštićenih međunarodnim pravom. </a:t>
          </a:r>
          <a:endParaRPr lang="en-US" sz="1000" kern="1200" dirty="0"/>
        </a:p>
      </dsp:txBody>
      <dsp:txXfrm>
        <a:off x="5626" y="0"/>
        <a:ext cx="3624448" cy="2963687"/>
      </dsp:txXfrm>
    </dsp:sp>
    <dsp:sp modelId="{B3935DFC-A45B-4860-A493-1E77FE3D77A2}">
      <dsp:nvSpPr>
        <dsp:cNvPr id="0" name=""/>
        <dsp:cNvSpPr/>
      </dsp:nvSpPr>
      <dsp:spPr>
        <a:xfrm>
          <a:off x="3201554" y="0"/>
          <a:ext cx="3994909" cy="2963687"/>
        </a:xfrm>
        <a:prstGeom prst="chevron">
          <a:avLst>
            <a:gd name="adj" fmla="val 25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0932" tIns="33020" rIns="140932" bIns="33020" numCol="1" spcCol="1270" anchor="ctr" anchorCtr="0">
          <a:noAutofit/>
        </a:bodyPr>
        <a:lstStyle/>
        <a:p>
          <a:pPr marL="0" lvl="0" indent="0" algn="ctr" defTabSz="577850">
            <a:lnSpc>
              <a:spcPct val="90000"/>
            </a:lnSpc>
            <a:spcBef>
              <a:spcPct val="0"/>
            </a:spcBef>
            <a:spcAft>
              <a:spcPct val="35000"/>
            </a:spcAft>
            <a:buNone/>
          </a:pPr>
          <a:r>
            <a:rPr lang="bs-Latn-BA" sz="1300" kern="1200" dirty="0"/>
            <a:t>Pored navedenih djela ZOIPIKD RS-a se primjenjuje i za druga krivična djela propisana KZ RS-a ukoliko imovinska korist, odnosno vrijednost predmeta koji su upotrijebljeni ili su bili namijenjeni za počinjenje ili su nastali počinjenjem krivičnog djela prelazi iznos od 50 000 KM.</a:t>
          </a:r>
          <a:endParaRPr lang="en-US" sz="1300" kern="1200" dirty="0"/>
        </a:p>
      </dsp:txBody>
      <dsp:txXfrm>
        <a:off x="3942476" y="0"/>
        <a:ext cx="2513065" cy="296368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153778-06FD-40F6-80D3-F7716A300E74}">
      <dsp:nvSpPr>
        <dsp:cNvPr id="0" name=""/>
        <dsp:cNvSpPr/>
      </dsp:nvSpPr>
      <dsp:spPr>
        <a:xfrm>
          <a:off x="0" y="358220"/>
          <a:ext cx="4435078" cy="956401"/>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bs-Latn-BA" sz="1100" kern="1200" dirty="0"/>
            <a:t>Navedeni zakoni propisuju provođenje redovnog i posebnog postuka.</a:t>
          </a:r>
          <a:endParaRPr lang="en-US" sz="1100" kern="1200" dirty="0"/>
        </a:p>
      </dsp:txBody>
      <dsp:txXfrm>
        <a:off x="46688" y="404908"/>
        <a:ext cx="4341702" cy="863025"/>
      </dsp:txXfrm>
    </dsp:sp>
    <dsp:sp modelId="{6572C0C0-2E22-40B7-AA34-7722F9BC7482}">
      <dsp:nvSpPr>
        <dsp:cNvPr id="0" name=""/>
        <dsp:cNvSpPr/>
      </dsp:nvSpPr>
      <dsp:spPr>
        <a:xfrm>
          <a:off x="0" y="1346302"/>
          <a:ext cx="4435078" cy="956401"/>
        </a:xfrm>
        <a:prstGeom prst="roundRect">
          <a:avLst/>
        </a:prstGeom>
        <a:gradFill rotWithShape="0">
          <a:gsLst>
            <a:gs pos="0">
              <a:schemeClr val="accent2">
                <a:hueOff val="1560506"/>
                <a:satOff val="-1946"/>
                <a:lumOff val="458"/>
                <a:alphaOff val="0"/>
                <a:shade val="51000"/>
                <a:satMod val="130000"/>
              </a:schemeClr>
            </a:gs>
            <a:gs pos="80000">
              <a:schemeClr val="accent2">
                <a:hueOff val="1560506"/>
                <a:satOff val="-1946"/>
                <a:lumOff val="458"/>
                <a:alphaOff val="0"/>
                <a:shade val="93000"/>
                <a:satMod val="130000"/>
              </a:schemeClr>
            </a:gs>
            <a:gs pos="100000">
              <a:schemeClr val="accent2">
                <a:hueOff val="1560506"/>
                <a:satOff val="-1946"/>
                <a:lumOff val="45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bs-Latn-BA" sz="1100" kern="1200" dirty="0"/>
            <a:t>Posebno je zanimljiv poseban postupak u okolnostima kada postoji osnovana sumnja da je učinjenjem krivičnog djela pribavljena nezakonito stečena imovina, a nisu ispunjeni uslovi za vođenje krivičnog postupka zbog smrti osumnjičenog odnosno optuženog ili bjekstva (član 5 ZONSIKD FBiH, član 30 ZOIPIKD RS, član 5 ZONSI BD BiH). </a:t>
          </a:r>
          <a:endParaRPr lang="en-US" sz="1100" kern="1200" dirty="0"/>
        </a:p>
      </dsp:txBody>
      <dsp:txXfrm>
        <a:off x="46688" y="1392990"/>
        <a:ext cx="4341702" cy="863025"/>
      </dsp:txXfrm>
    </dsp:sp>
    <dsp:sp modelId="{6F452338-8D8D-4F2F-8942-4978709EF37A}">
      <dsp:nvSpPr>
        <dsp:cNvPr id="0" name=""/>
        <dsp:cNvSpPr/>
      </dsp:nvSpPr>
      <dsp:spPr>
        <a:xfrm>
          <a:off x="0" y="2334383"/>
          <a:ext cx="4435078" cy="956401"/>
        </a:xfrm>
        <a:prstGeom prst="roundRect">
          <a:avLst/>
        </a:prstGeom>
        <a:gradFill rotWithShape="0">
          <a:gsLst>
            <a:gs pos="0">
              <a:schemeClr val="accent2">
                <a:hueOff val="3121013"/>
                <a:satOff val="-3893"/>
                <a:lumOff val="915"/>
                <a:alphaOff val="0"/>
                <a:shade val="51000"/>
                <a:satMod val="130000"/>
              </a:schemeClr>
            </a:gs>
            <a:gs pos="80000">
              <a:schemeClr val="accent2">
                <a:hueOff val="3121013"/>
                <a:satOff val="-3893"/>
                <a:lumOff val="915"/>
                <a:alphaOff val="0"/>
                <a:shade val="93000"/>
                <a:satMod val="130000"/>
              </a:schemeClr>
            </a:gs>
            <a:gs pos="100000">
              <a:schemeClr val="accent2">
                <a:hueOff val="3121013"/>
                <a:satOff val="-3893"/>
                <a:lumOff val="91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bs-Latn-BA" sz="1100" kern="1200" dirty="0"/>
            <a:t>Zakon ZONSI BD BiH čak dodatno propisuje i nemogućnost vođenja krivičnog postupka zbog postojanja drugih okolnosti koje isključuju krivično gonjenje (član 5, tač. c). </a:t>
          </a:r>
          <a:endParaRPr lang="en-US" sz="1100" kern="1200" dirty="0"/>
        </a:p>
      </dsp:txBody>
      <dsp:txXfrm>
        <a:off x="46688" y="2381071"/>
        <a:ext cx="4341702" cy="863025"/>
      </dsp:txXfrm>
    </dsp:sp>
    <dsp:sp modelId="{6067386D-EE98-47FA-8D0F-655B1EB22071}">
      <dsp:nvSpPr>
        <dsp:cNvPr id="0" name=""/>
        <dsp:cNvSpPr/>
      </dsp:nvSpPr>
      <dsp:spPr>
        <a:xfrm>
          <a:off x="0" y="3322465"/>
          <a:ext cx="4435078" cy="956401"/>
        </a:xfrm>
        <a:prstGeom prst="round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bs-Latn-BA" sz="1100" kern="1200" dirty="0"/>
            <a:t>Zakon RS dodatno propisuje i vođenje postupka u slučaju neuračunljivosti.</a:t>
          </a:r>
          <a:endParaRPr lang="en-US" sz="1100" kern="1200" dirty="0"/>
        </a:p>
      </dsp:txBody>
      <dsp:txXfrm>
        <a:off x="46688" y="3369153"/>
        <a:ext cx="4341702" cy="86302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675124-197B-48F6-B6C0-C6D6DAE9AC2A}">
      <dsp:nvSpPr>
        <dsp:cNvPr id="0" name=""/>
        <dsp:cNvSpPr/>
      </dsp:nvSpPr>
      <dsp:spPr>
        <a:xfrm>
          <a:off x="0" y="0"/>
          <a:ext cx="6121777" cy="1333659"/>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bs-Latn-BA" sz="1600" kern="1200" dirty="0"/>
            <a:t>Sva tri zakona predviđaju provođenje financijskih istraga radi prikupljanja dokaza koji ukazuju na obim, iznos, vrstu, stvarnu vrijednost kao i u drugim okolnostima u vezi sa imovinom za koju postoje osnovi sumnje da je pribavljena krivičnim djelom.</a:t>
          </a:r>
          <a:endParaRPr lang="en-US" sz="1600" kern="1200" dirty="0"/>
        </a:p>
      </dsp:txBody>
      <dsp:txXfrm>
        <a:off x="39062" y="39062"/>
        <a:ext cx="4743335" cy="1255535"/>
      </dsp:txXfrm>
    </dsp:sp>
    <dsp:sp modelId="{7B4CAAE1-F172-40F3-A4D4-39331977F5D8}">
      <dsp:nvSpPr>
        <dsp:cNvPr id="0" name=""/>
        <dsp:cNvSpPr/>
      </dsp:nvSpPr>
      <dsp:spPr>
        <a:xfrm>
          <a:off x="1080313" y="1630027"/>
          <a:ext cx="6121777" cy="1333659"/>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bs-Latn-BA" sz="1600" kern="1200" dirty="0"/>
            <a:t>Sva tri zakona propisuju i odgovarajuće mjere za osiguranje oduzimanja nezakonito stečene imovine kao i odredbe o izvršenju radi oduzimanja nezakonito stečene imovine.</a:t>
          </a:r>
          <a:endParaRPr lang="en-US" sz="1600" kern="1200" dirty="0"/>
        </a:p>
      </dsp:txBody>
      <dsp:txXfrm>
        <a:off x="1119375" y="1669089"/>
        <a:ext cx="4096461" cy="1255535"/>
      </dsp:txXfrm>
    </dsp:sp>
    <dsp:sp modelId="{55F2FFAE-53F6-45B7-B914-7A37F6D261B4}">
      <dsp:nvSpPr>
        <dsp:cNvPr id="0" name=""/>
        <dsp:cNvSpPr/>
      </dsp:nvSpPr>
      <dsp:spPr>
        <a:xfrm>
          <a:off x="5254898" y="1048404"/>
          <a:ext cx="866878" cy="866878"/>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449946" y="1048404"/>
        <a:ext cx="476782" cy="6523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F193E6-69C0-48D1-B3D1-2F56013E8CA5}">
      <dsp:nvSpPr>
        <dsp:cNvPr id="0" name=""/>
        <dsp:cNvSpPr/>
      </dsp:nvSpPr>
      <dsp:spPr>
        <a:xfrm>
          <a:off x="562" y="114571"/>
          <a:ext cx="2278786" cy="2734543"/>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25093" tIns="0" rIns="225093" bIns="330200" numCol="1" spcCol="1270" anchor="t" anchorCtr="0">
          <a:noAutofit/>
        </a:bodyPr>
        <a:lstStyle/>
        <a:p>
          <a:pPr marL="0" lvl="0" indent="0" algn="l" defTabSz="711200">
            <a:lnSpc>
              <a:spcPct val="90000"/>
            </a:lnSpc>
            <a:spcBef>
              <a:spcPct val="0"/>
            </a:spcBef>
            <a:spcAft>
              <a:spcPct val="35000"/>
            </a:spcAft>
            <a:buNone/>
          </a:pPr>
          <a:r>
            <a:rPr lang="bs-Latn-BA" sz="1600" kern="1200" dirty="0"/>
            <a:t>Zakon o oduzimanju nezakonito stečene imovine krivičnim djelom Federacije Bosne i Hercegovine, </a:t>
          </a:r>
          <a:endParaRPr lang="en-US" sz="1600" kern="1200" dirty="0"/>
        </a:p>
      </dsp:txBody>
      <dsp:txXfrm>
        <a:off x="562" y="1208389"/>
        <a:ext cx="2278786" cy="1640726"/>
      </dsp:txXfrm>
    </dsp:sp>
    <dsp:sp modelId="{8440A7D8-AB53-41A3-AF05-B52D25D46FD9}">
      <dsp:nvSpPr>
        <dsp:cNvPr id="0" name=""/>
        <dsp:cNvSpPr/>
      </dsp:nvSpPr>
      <dsp:spPr>
        <a:xfrm>
          <a:off x="562" y="114571"/>
          <a:ext cx="2278786" cy="1093817"/>
        </a:xfrm>
        <a:prstGeom prst="rect">
          <a:avLst/>
        </a:prstGeom>
        <a:noFill/>
        <a:ln w="9525" cap="flat" cmpd="sng" algn="ctr">
          <a:noFill/>
          <a:prstDash val="solid"/>
        </a:ln>
        <a:effectLst>
          <a:outerShdw blurRad="40000" dist="23000" dir="5400000" rotWithShape="0">
            <a:srgbClr val="000000">
              <a:alpha val="35000"/>
            </a:srgbClr>
          </a:outerShdw>
        </a:effectLst>
        <a:sp3d/>
      </dsp:spPr>
      <dsp:style>
        <a:lnRef idx="1">
          <a:scrgbClr r="0" g="0" b="0"/>
        </a:lnRef>
        <a:fillRef idx="3">
          <a:scrgbClr r="0" g="0" b="0"/>
        </a:fillRef>
        <a:effectRef idx="2">
          <a:scrgbClr r="0" g="0" b="0"/>
        </a:effectRef>
        <a:fontRef idx="minor">
          <a:schemeClr val="lt1"/>
        </a:fontRef>
      </dsp:style>
      <dsp:txBody>
        <a:bodyPr spcFirstLastPara="0" vert="horz" wrap="square" lIns="225093" tIns="165100" rIns="225093" bIns="165100" numCol="1" spcCol="1270" anchor="ctr" anchorCtr="0">
          <a:noAutofit/>
        </a:bodyPr>
        <a:lstStyle/>
        <a:p>
          <a:pPr marL="0" lvl="0" indent="0" algn="l" defTabSz="2400300">
            <a:lnSpc>
              <a:spcPct val="90000"/>
            </a:lnSpc>
            <a:spcBef>
              <a:spcPct val="0"/>
            </a:spcBef>
            <a:spcAft>
              <a:spcPct val="35000"/>
            </a:spcAft>
            <a:buNone/>
          </a:pPr>
          <a:r>
            <a:rPr lang="en-US" sz="5400" kern="1200"/>
            <a:t>01</a:t>
          </a:r>
        </a:p>
      </dsp:txBody>
      <dsp:txXfrm>
        <a:off x="562" y="114571"/>
        <a:ext cx="2278786" cy="1093817"/>
      </dsp:txXfrm>
    </dsp:sp>
    <dsp:sp modelId="{DBA3D0EF-C8C4-48E7-9F98-0DCDCACD9167}">
      <dsp:nvSpPr>
        <dsp:cNvPr id="0" name=""/>
        <dsp:cNvSpPr/>
      </dsp:nvSpPr>
      <dsp:spPr>
        <a:xfrm>
          <a:off x="2461652" y="114571"/>
          <a:ext cx="2278786" cy="273454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25093" tIns="0" rIns="225093" bIns="330200" numCol="1" spcCol="1270" anchor="t" anchorCtr="0">
          <a:noAutofit/>
        </a:bodyPr>
        <a:lstStyle/>
        <a:p>
          <a:pPr marL="0" lvl="0" indent="0" algn="l" defTabSz="711200">
            <a:lnSpc>
              <a:spcPct val="90000"/>
            </a:lnSpc>
            <a:spcBef>
              <a:spcPct val="0"/>
            </a:spcBef>
            <a:spcAft>
              <a:spcPct val="35000"/>
            </a:spcAft>
            <a:buNone/>
          </a:pPr>
          <a:r>
            <a:rPr lang="bs-Latn-BA" sz="1600" kern="1200" dirty="0"/>
            <a:t>Zakon o oduzimanju imovine stečene izvršenjem krivičnog djela Republike Srpse i </a:t>
          </a:r>
          <a:endParaRPr lang="en-US" sz="1600" kern="1200" dirty="0"/>
        </a:p>
      </dsp:txBody>
      <dsp:txXfrm>
        <a:off x="2461652" y="1208389"/>
        <a:ext cx="2278786" cy="1640726"/>
      </dsp:txXfrm>
    </dsp:sp>
    <dsp:sp modelId="{A4D49B0B-929B-42B4-9535-22918408BBCD}">
      <dsp:nvSpPr>
        <dsp:cNvPr id="0" name=""/>
        <dsp:cNvSpPr/>
      </dsp:nvSpPr>
      <dsp:spPr>
        <a:xfrm>
          <a:off x="2461652" y="114571"/>
          <a:ext cx="2278786" cy="1093817"/>
        </a:xfrm>
        <a:prstGeom prst="rect">
          <a:avLst/>
        </a:prstGeom>
        <a:noFill/>
        <a:ln w="9525" cap="flat" cmpd="sng" algn="ctr">
          <a:noFill/>
          <a:prstDash val="solid"/>
        </a:ln>
        <a:effectLst>
          <a:outerShdw blurRad="40000" dist="23000" dir="5400000" rotWithShape="0">
            <a:srgbClr val="000000">
              <a:alpha val="35000"/>
            </a:srgbClr>
          </a:outerShdw>
        </a:effectLst>
        <a:sp3d/>
      </dsp:spPr>
      <dsp:style>
        <a:lnRef idx="1">
          <a:scrgbClr r="0" g="0" b="0"/>
        </a:lnRef>
        <a:fillRef idx="3">
          <a:scrgbClr r="0" g="0" b="0"/>
        </a:fillRef>
        <a:effectRef idx="2">
          <a:scrgbClr r="0" g="0" b="0"/>
        </a:effectRef>
        <a:fontRef idx="minor">
          <a:schemeClr val="lt1"/>
        </a:fontRef>
      </dsp:style>
      <dsp:txBody>
        <a:bodyPr spcFirstLastPara="0" vert="horz" wrap="square" lIns="225093" tIns="165100" rIns="225093" bIns="165100" numCol="1" spcCol="1270" anchor="ctr" anchorCtr="0">
          <a:noAutofit/>
        </a:bodyPr>
        <a:lstStyle/>
        <a:p>
          <a:pPr marL="0" lvl="0" indent="0" algn="l" defTabSz="2400300">
            <a:lnSpc>
              <a:spcPct val="90000"/>
            </a:lnSpc>
            <a:spcBef>
              <a:spcPct val="0"/>
            </a:spcBef>
            <a:spcAft>
              <a:spcPct val="35000"/>
            </a:spcAft>
            <a:buNone/>
          </a:pPr>
          <a:r>
            <a:rPr lang="en-US" sz="5400" kern="1200"/>
            <a:t>02</a:t>
          </a:r>
        </a:p>
      </dsp:txBody>
      <dsp:txXfrm>
        <a:off x="2461652" y="114571"/>
        <a:ext cx="2278786" cy="1093817"/>
      </dsp:txXfrm>
    </dsp:sp>
    <dsp:sp modelId="{0984BE6A-2827-4186-A899-487FBF7C1C56}">
      <dsp:nvSpPr>
        <dsp:cNvPr id="0" name=""/>
        <dsp:cNvSpPr/>
      </dsp:nvSpPr>
      <dsp:spPr>
        <a:xfrm>
          <a:off x="4922741" y="114571"/>
          <a:ext cx="2278786" cy="273454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25093" tIns="0" rIns="225093" bIns="330200" numCol="1" spcCol="1270" anchor="t" anchorCtr="0">
          <a:noAutofit/>
        </a:bodyPr>
        <a:lstStyle/>
        <a:p>
          <a:pPr marL="0" lvl="0" indent="0" algn="l" defTabSz="711200">
            <a:lnSpc>
              <a:spcPct val="90000"/>
            </a:lnSpc>
            <a:spcBef>
              <a:spcPct val="0"/>
            </a:spcBef>
            <a:spcAft>
              <a:spcPct val="35000"/>
            </a:spcAft>
            <a:buNone/>
          </a:pPr>
          <a:r>
            <a:rPr lang="bs-Latn-BA" sz="1600" kern="1200" dirty="0"/>
            <a:t>Zakon o oduzimanju nezakonito stečene imovine Brčko Distrikta Bosne i Hercegovine. </a:t>
          </a:r>
          <a:endParaRPr lang="en-US" sz="1600" kern="1200" dirty="0"/>
        </a:p>
      </dsp:txBody>
      <dsp:txXfrm>
        <a:off x="4922741" y="1208389"/>
        <a:ext cx="2278786" cy="1640726"/>
      </dsp:txXfrm>
    </dsp:sp>
    <dsp:sp modelId="{8B98C7CD-3606-4ECB-A201-E12288DB13B6}">
      <dsp:nvSpPr>
        <dsp:cNvPr id="0" name=""/>
        <dsp:cNvSpPr/>
      </dsp:nvSpPr>
      <dsp:spPr>
        <a:xfrm>
          <a:off x="4922741" y="114571"/>
          <a:ext cx="2278786" cy="1093817"/>
        </a:xfrm>
        <a:prstGeom prst="rect">
          <a:avLst/>
        </a:prstGeom>
        <a:noFill/>
        <a:ln w="9525" cap="flat" cmpd="sng" algn="ctr">
          <a:noFill/>
          <a:prstDash val="solid"/>
        </a:ln>
        <a:effectLst>
          <a:outerShdw blurRad="40000" dist="23000" dir="5400000" rotWithShape="0">
            <a:srgbClr val="000000">
              <a:alpha val="35000"/>
            </a:srgbClr>
          </a:outerShdw>
        </a:effectLst>
        <a:sp3d/>
      </dsp:spPr>
      <dsp:style>
        <a:lnRef idx="1">
          <a:scrgbClr r="0" g="0" b="0"/>
        </a:lnRef>
        <a:fillRef idx="3">
          <a:scrgbClr r="0" g="0" b="0"/>
        </a:fillRef>
        <a:effectRef idx="2">
          <a:scrgbClr r="0" g="0" b="0"/>
        </a:effectRef>
        <a:fontRef idx="minor">
          <a:schemeClr val="lt1"/>
        </a:fontRef>
      </dsp:style>
      <dsp:txBody>
        <a:bodyPr spcFirstLastPara="0" vert="horz" wrap="square" lIns="225093" tIns="165100" rIns="225093" bIns="165100" numCol="1" spcCol="1270" anchor="ctr" anchorCtr="0">
          <a:noAutofit/>
        </a:bodyPr>
        <a:lstStyle/>
        <a:p>
          <a:pPr marL="0" lvl="0" indent="0" algn="l" defTabSz="2400300">
            <a:lnSpc>
              <a:spcPct val="90000"/>
            </a:lnSpc>
            <a:spcBef>
              <a:spcPct val="0"/>
            </a:spcBef>
            <a:spcAft>
              <a:spcPct val="35000"/>
            </a:spcAft>
            <a:buNone/>
          </a:pPr>
          <a:r>
            <a:rPr lang="en-US" sz="5400" kern="1200"/>
            <a:t>03</a:t>
          </a:r>
        </a:p>
      </dsp:txBody>
      <dsp:txXfrm>
        <a:off x="4922741" y="114571"/>
        <a:ext cx="2278786" cy="10938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83B10A-097A-4597-84AB-2192AA668C65}">
      <dsp:nvSpPr>
        <dsp:cNvPr id="0" name=""/>
        <dsp:cNvSpPr/>
      </dsp:nvSpPr>
      <dsp:spPr>
        <a:xfrm>
          <a:off x="0" y="408185"/>
          <a:ext cx="4435078" cy="4435078"/>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F474A7-20E0-40A6-8F90-8AD6B28C52A8}">
      <dsp:nvSpPr>
        <dsp:cNvPr id="0" name=""/>
        <dsp:cNvSpPr/>
      </dsp:nvSpPr>
      <dsp:spPr>
        <a:xfrm>
          <a:off x="421332" y="829518"/>
          <a:ext cx="1729680" cy="17296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bs-Latn-BA" sz="1400" kern="1200" dirty="0"/>
            <a:t>Uređuje oduzimanje imovinske koristi pribavljene krivičnim djelom na sličan način kao i KZ BiH. </a:t>
          </a:r>
          <a:endParaRPr lang="en-US" sz="1400" kern="1200" dirty="0"/>
        </a:p>
      </dsp:txBody>
      <dsp:txXfrm>
        <a:off x="505768" y="913954"/>
        <a:ext cx="1560808" cy="1560808"/>
      </dsp:txXfrm>
    </dsp:sp>
    <dsp:sp modelId="{08C1DF4E-1260-41F8-A8E4-470234AA3B2A}">
      <dsp:nvSpPr>
        <dsp:cNvPr id="0" name=""/>
        <dsp:cNvSpPr/>
      </dsp:nvSpPr>
      <dsp:spPr>
        <a:xfrm>
          <a:off x="2284065" y="829518"/>
          <a:ext cx="1729680" cy="17296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bs-Latn-BA" sz="1400" kern="1200" dirty="0"/>
            <a:t>Član 114. i 114a. </a:t>
          </a:r>
          <a:endParaRPr lang="en-US" sz="1400" kern="1200" dirty="0"/>
        </a:p>
      </dsp:txBody>
      <dsp:txXfrm>
        <a:off x="2368501" y="913954"/>
        <a:ext cx="1560808" cy="1560808"/>
      </dsp:txXfrm>
    </dsp:sp>
    <dsp:sp modelId="{B94A6CB1-FA31-463E-80D1-8CAE7C8CA534}">
      <dsp:nvSpPr>
        <dsp:cNvPr id="0" name=""/>
        <dsp:cNvSpPr/>
      </dsp:nvSpPr>
      <dsp:spPr>
        <a:xfrm>
          <a:off x="421332" y="2692251"/>
          <a:ext cx="1729680" cy="17296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bs-Latn-BA" sz="1400" kern="1200" dirty="0"/>
            <a:t>Na identičan način kao i državni zakon uređuje pitanja načina oduzimanja imovinske koristi i zaštite oštećenog, članovi 115. i 116.</a:t>
          </a:r>
          <a:endParaRPr lang="en-US" sz="1400" kern="1200" dirty="0"/>
        </a:p>
      </dsp:txBody>
      <dsp:txXfrm>
        <a:off x="505768" y="2776687"/>
        <a:ext cx="1560808" cy="1560808"/>
      </dsp:txXfrm>
    </dsp:sp>
    <dsp:sp modelId="{CD90D799-F203-46C8-8FB9-5AFC7A57B09B}">
      <dsp:nvSpPr>
        <dsp:cNvPr id="0" name=""/>
        <dsp:cNvSpPr/>
      </dsp:nvSpPr>
      <dsp:spPr>
        <a:xfrm>
          <a:off x="2284065" y="2692251"/>
          <a:ext cx="1729680" cy="172968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bs-Latn-BA" sz="1400" kern="1200" dirty="0"/>
            <a:t>Ne određuje i pojmove imovinske koristi i imovine, već je to učinjeno posebnim zakonom. </a:t>
          </a:r>
          <a:endParaRPr lang="en-US" sz="1400" kern="1200" dirty="0"/>
        </a:p>
      </dsp:txBody>
      <dsp:txXfrm>
        <a:off x="2368501" y="2776687"/>
        <a:ext cx="1560808" cy="15608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AD572B-EDD9-4404-A3F9-9DE00464F65C}">
      <dsp:nvSpPr>
        <dsp:cNvPr id="0" name=""/>
        <dsp:cNvSpPr/>
      </dsp:nvSpPr>
      <dsp:spPr>
        <a:xfrm>
          <a:off x="866" y="1147943"/>
          <a:ext cx="1847227" cy="11083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bs-Latn-BA" sz="1300" kern="1200" dirty="0"/>
            <a:t>Glava V - oduzimanje imovinske koristi pribavljene krivičnim djelom uređuje.</a:t>
          </a:r>
          <a:endParaRPr lang="en-US" sz="1300" kern="1200" dirty="0"/>
        </a:p>
      </dsp:txBody>
      <dsp:txXfrm>
        <a:off x="33328" y="1180405"/>
        <a:ext cx="1782303" cy="1043412"/>
      </dsp:txXfrm>
    </dsp:sp>
    <dsp:sp modelId="{14326206-D0F1-4206-B1E1-8F4A2EB80887}">
      <dsp:nvSpPr>
        <dsp:cNvPr id="0" name=""/>
        <dsp:cNvSpPr/>
      </dsp:nvSpPr>
      <dsp:spPr>
        <a:xfrm>
          <a:off x="2010649" y="1473055"/>
          <a:ext cx="391612" cy="4581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010649" y="1564677"/>
        <a:ext cx="274128" cy="274868"/>
      </dsp:txXfrm>
    </dsp:sp>
    <dsp:sp modelId="{3D4B5ECC-7AF6-404E-83B1-A3A3F7FEEA28}">
      <dsp:nvSpPr>
        <dsp:cNvPr id="0" name=""/>
        <dsp:cNvSpPr/>
      </dsp:nvSpPr>
      <dsp:spPr>
        <a:xfrm>
          <a:off x="2586984" y="1147943"/>
          <a:ext cx="1847227" cy="11083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bs-Latn-BA" sz="1300" kern="1200" dirty="0"/>
            <a:t>Osnov oduzimanja imovinske koristi uređen je u odredbama člana 83. </a:t>
          </a:r>
          <a:endParaRPr lang="en-US" sz="1300" kern="1200" dirty="0"/>
        </a:p>
      </dsp:txBody>
      <dsp:txXfrm>
        <a:off x="2619446" y="1180405"/>
        <a:ext cx="1782303" cy="1043412"/>
      </dsp:txXfrm>
    </dsp:sp>
    <dsp:sp modelId="{C21A073F-3A49-46F1-B21A-294692F9D310}">
      <dsp:nvSpPr>
        <dsp:cNvPr id="0" name=""/>
        <dsp:cNvSpPr/>
      </dsp:nvSpPr>
      <dsp:spPr>
        <a:xfrm rot="5400000">
          <a:off x="3314792" y="2385585"/>
          <a:ext cx="391612" cy="4581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5400000">
        <a:off x="3373164" y="2418835"/>
        <a:ext cx="274868" cy="274128"/>
      </dsp:txXfrm>
    </dsp:sp>
    <dsp:sp modelId="{0C304242-E407-48AD-A53B-7F233EEB697D}">
      <dsp:nvSpPr>
        <dsp:cNvPr id="0" name=""/>
        <dsp:cNvSpPr/>
      </dsp:nvSpPr>
      <dsp:spPr>
        <a:xfrm>
          <a:off x="2586984" y="2995170"/>
          <a:ext cx="1847227" cy="11083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bs-Latn-BA" sz="1300" kern="1200" dirty="0"/>
            <a:t>Način oduzimanja i zaštita oštećenog uređeni odredbama članova 84. i 85. </a:t>
          </a:r>
          <a:endParaRPr lang="en-US" sz="1300" kern="1200" dirty="0"/>
        </a:p>
      </dsp:txBody>
      <dsp:txXfrm>
        <a:off x="2619446" y="3027632"/>
        <a:ext cx="1782303" cy="1043412"/>
      </dsp:txXfrm>
    </dsp:sp>
    <dsp:sp modelId="{FDB0022E-9C31-49C8-93DA-7492EABC56E3}">
      <dsp:nvSpPr>
        <dsp:cNvPr id="0" name=""/>
        <dsp:cNvSpPr/>
      </dsp:nvSpPr>
      <dsp:spPr>
        <a:xfrm rot="10800000">
          <a:off x="2032816" y="3320282"/>
          <a:ext cx="391612" cy="4581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2150300" y="3411904"/>
        <a:ext cx="274128" cy="274868"/>
      </dsp:txXfrm>
    </dsp:sp>
    <dsp:sp modelId="{E7423924-BF55-4149-9B67-2FBF75022F79}">
      <dsp:nvSpPr>
        <dsp:cNvPr id="0" name=""/>
        <dsp:cNvSpPr/>
      </dsp:nvSpPr>
      <dsp:spPr>
        <a:xfrm>
          <a:off x="866" y="2995170"/>
          <a:ext cx="1847227" cy="11083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bs-Latn-BA" sz="1300" kern="1200" dirty="0"/>
            <a:t>Ne sadrži definiciju imovinske koristi i imovine već je to uređeno posebnim zakonom. </a:t>
          </a:r>
          <a:endParaRPr lang="en-US" sz="1300" kern="1200" dirty="0"/>
        </a:p>
      </dsp:txBody>
      <dsp:txXfrm>
        <a:off x="33328" y="3027632"/>
        <a:ext cx="1782303" cy="10434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0025FC-8FD1-4038-B159-82BA0E42D9AA}">
      <dsp:nvSpPr>
        <dsp:cNvPr id="0" name=""/>
        <dsp:cNvSpPr/>
      </dsp:nvSpPr>
      <dsp:spPr>
        <a:xfrm>
          <a:off x="0" y="0"/>
          <a:ext cx="6121777" cy="88910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bs-Latn-BA" sz="1600" kern="1200" dirty="0"/>
            <a:t>Procesni krivični zakoni u Bosni i Hercegovini imaju dvojaku važnost kada je u pitanju mjera oduzimanja imovinske koristi pribavljene krivičnim djelom. </a:t>
          </a:r>
          <a:endParaRPr lang="en-US" sz="1600" kern="1200" dirty="0"/>
        </a:p>
      </dsp:txBody>
      <dsp:txXfrm>
        <a:off x="26041" y="26041"/>
        <a:ext cx="5162362" cy="837024"/>
      </dsp:txXfrm>
    </dsp:sp>
    <dsp:sp modelId="{60352835-1A1D-4C31-B557-1AB8BE3DC789}">
      <dsp:nvSpPr>
        <dsp:cNvPr id="0" name=""/>
        <dsp:cNvSpPr/>
      </dsp:nvSpPr>
      <dsp:spPr>
        <a:xfrm>
          <a:off x="540156" y="1037290"/>
          <a:ext cx="6121777" cy="889106"/>
        </a:xfrm>
        <a:prstGeom prst="roundRect">
          <a:avLst>
            <a:gd name="adj" fmla="val 1000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bs-Latn-BA" sz="1600" kern="1200" dirty="0"/>
            <a:t>S jedne strane, oni predviđaju mjere osiguranja čija je svrha osigurati da će se utvrđena imovinska korist zaista i oduzeti, </a:t>
          </a:r>
          <a:endParaRPr lang="en-US" sz="1600" kern="1200" dirty="0"/>
        </a:p>
      </dsp:txBody>
      <dsp:txXfrm>
        <a:off x="566197" y="1063331"/>
        <a:ext cx="4951619" cy="837024"/>
      </dsp:txXfrm>
    </dsp:sp>
    <dsp:sp modelId="{0686B4DE-62C9-4A40-9BC1-3D0C992349F4}">
      <dsp:nvSpPr>
        <dsp:cNvPr id="0" name=""/>
        <dsp:cNvSpPr/>
      </dsp:nvSpPr>
      <dsp:spPr>
        <a:xfrm>
          <a:off x="1080313" y="2074580"/>
          <a:ext cx="6121777" cy="889106"/>
        </a:xfrm>
        <a:prstGeom prst="roundRect">
          <a:avLst>
            <a:gd name="adj" fmla="val 1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bs-Latn-BA" sz="1600" kern="1200" dirty="0"/>
            <a:t>dok s druge strane tim istim propisima predviđen je i poseban postupak za oduzimanje imovinske koristi stečene krivičnim djelom.</a:t>
          </a:r>
          <a:endParaRPr lang="en-US" sz="1600" kern="1200" dirty="0"/>
        </a:p>
      </dsp:txBody>
      <dsp:txXfrm>
        <a:off x="1106354" y="2100621"/>
        <a:ext cx="4951619" cy="837024"/>
      </dsp:txXfrm>
    </dsp:sp>
    <dsp:sp modelId="{00959466-90CF-4ADE-BA32-7F2FBF4E420C}">
      <dsp:nvSpPr>
        <dsp:cNvPr id="0" name=""/>
        <dsp:cNvSpPr/>
      </dsp:nvSpPr>
      <dsp:spPr>
        <a:xfrm>
          <a:off x="5543858" y="674238"/>
          <a:ext cx="577918" cy="577918"/>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5673890" y="674238"/>
        <a:ext cx="317854" cy="434883"/>
      </dsp:txXfrm>
    </dsp:sp>
    <dsp:sp modelId="{5A6CB847-7F91-4478-8477-04F59668CA88}">
      <dsp:nvSpPr>
        <dsp:cNvPr id="0" name=""/>
        <dsp:cNvSpPr/>
      </dsp:nvSpPr>
      <dsp:spPr>
        <a:xfrm>
          <a:off x="6084015" y="1705601"/>
          <a:ext cx="577918" cy="577918"/>
        </a:xfrm>
        <a:prstGeom prst="downArrow">
          <a:avLst>
            <a:gd name="adj1" fmla="val 55000"/>
            <a:gd name="adj2" fmla="val 45000"/>
          </a:avLst>
        </a:prstGeom>
        <a:solidFill>
          <a:schemeClr val="accent2">
            <a:tint val="40000"/>
            <a:alpha val="90000"/>
            <a:hueOff val="5025821"/>
            <a:satOff val="-4378"/>
            <a:lumOff val="-6"/>
            <a:alphaOff val="0"/>
          </a:schemeClr>
        </a:solidFill>
        <a:ln w="9525" cap="flat" cmpd="sng" algn="ctr">
          <a:solidFill>
            <a:schemeClr val="accent2">
              <a:tint val="40000"/>
              <a:alpha val="90000"/>
              <a:hueOff val="5025821"/>
              <a:satOff val="-4378"/>
              <a:lumOff val="-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6214047" y="1705601"/>
        <a:ext cx="317854" cy="4348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163D49-8225-4E33-AD77-E56CD4CA9B03}">
      <dsp:nvSpPr>
        <dsp:cNvPr id="0" name=""/>
        <dsp:cNvSpPr/>
      </dsp:nvSpPr>
      <dsp:spPr>
        <a:xfrm>
          <a:off x="2110" y="1289842"/>
          <a:ext cx="1506780" cy="9568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D95087-737C-4DFF-82D8-D0E85A335FFC}">
      <dsp:nvSpPr>
        <dsp:cNvPr id="0" name=""/>
        <dsp:cNvSpPr/>
      </dsp:nvSpPr>
      <dsp:spPr>
        <a:xfrm>
          <a:off x="169530" y="1448891"/>
          <a:ext cx="1506780" cy="9568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bs-Latn-BA" sz="1200" kern="1200" dirty="0"/>
            <a:t>Mjere osiguranja</a:t>
          </a:r>
          <a:endParaRPr lang="en-US" sz="1200" kern="1200" dirty="0"/>
        </a:p>
      </dsp:txBody>
      <dsp:txXfrm>
        <a:off x="197554" y="1476915"/>
        <a:ext cx="1450732" cy="900757"/>
      </dsp:txXfrm>
    </dsp:sp>
    <dsp:sp modelId="{10CB4FC1-4C39-4A5E-9353-73050D91A123}">
      <dsp:nvSpPr>
        <dsp:cNvPr id="0" name=""/>
        <dsp:cNvSpPr/>
      </dsp:nvSpPr>
      <dsp:spPr>
        <a:xfrm>
          <a:off x="1843730" y="1289842"/>
          <a:ext cx="1506780" cy="9568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7ABE84-EACE-4E6F-A387-B94A39A413F4}">
      <dsp:nvSpPr>
        <dsp:cNvPr id="0" name=""/>
        <dsp:cNvSpPr/>
      </dsp:nvSpPr>
      <dsp:spPr>
        <a:xfrm>
          <a:off x="2011150" y="1448891"/>
          <a:ext cx="1506780" cy="9568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bs-Latn-BA" sz="1200" kern="1200" dirty="0"/>
            <a:t>Član 72. Naredba banci ili drugoj pravnoj osobi, </a:t>
          </a:r>
          <a:endParaRPr lang="en-US" sz="1200" kern="1200" dirty="0"/>
        </a:p>
      </dsp:txBody>
      <dsp:txXfrm>
        <a:off x="2039174" y="1476915"/>
        <a:ext cx="1450732" cy="900757"/>
      </dsp:txXfrm>
    </dsp:sp>
    <dsp:sp modelId="{5D26DDA3-F729-476D-988F-87B62068A850}">
      <dsp:nvSpPr>
        <dsp:cNvPr id="0" name=""/>
        <dsp:cNvSpPr/>
      </dsp:nvSpPr>
      <dsp:spPr>
        <a:xfrm>
          <a:off x="3685350" y="1289842"/>
          <a:ext cx="1506780" cy="9568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D1F6E5-5145-4E50-AE04-4FBAF8970F1B}">
      <dsp:nvSpPr>
        <dsp:cNvPr id="0" name=""/>
        <dsp:cNvSpPr/>
      </dsp:nvSpPr>
      <dsp:spPr>
        <a:xfrm>
          <a:off x="3852770" y="1448891"/>
          <a:ext cx="1506780" cy="9568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bs-Latn-BA" sz="1200" kern="1200" dirty="0"/>
            <a:t>Član 73. Privremeno oduzimanje imovine radi obezbjeđenja</a:t>
          </a:r>
          <a:endParaRPr lang="en-US" sz="1200" kern="1200" dirty="0"/>
        </a:p>
      </dsp:txBody>
      <dsp:txXfrm>
        <a:off x="3880794" y="1476915"/>
        <a:ext cx="1450732" cy="900757"/>
      </dsp:txXfrm>
    </dsp:sp>
    <dsp:sp modelId="{0E035C08-ABE7-41E8-B437-1B6561EA9E38}">
      <dsp:nvSpPr>
        <dsp:cNvPr id="0" name=""/>
        <dsp:cNvSpPr/>
      </dsp:nvSpPr>
      <dsp:spPr>
        <a:xfrm>
          <a:off x="5526970" y="1289842"/>
          <a:ext cx="1506780" cy="9568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DA350C-8EFF-40C3-BC75-E26395276262}">
      <dsp:nvSpPr>
        <dsp:cNvPr id="0" name=""/>
        <dsp:cNvSpPr/>
      </dsp:nvSpPr>
      <dsp:spPr>
        <a:xfrm>
          <a:off x="5694390" y="1448891"/>
          <a:ext cx="1506780" cy="9568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bs-Latn-BA" sz="1200" kern="1200" dirty="0"/>
            <a:t>Član 395. Privremene mjere osiguranja.</a:t>
          </a:r>
          <a:endParaRPr lang="en-US" sz="1200" kern="1200" dirty="0"/>
        </a:p>
      </dsp:txBody>
      <dsp:txXfrm>
        <a:off x="5722414" y="1476915"/>
        <a:ext cx="1450732" cy="90075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BE37A7-1346-4543-BC65-5120CB9C3733}">
      <dsp:nvSpPr>
        <dsp:cNvPr id="0" name=""/>
        <dsp:cNvSpPr/>
      </dsp:nvSpPr>
      <dsp:spPr>
        <a:xfrm>
          <a:off x="0" y="272052"/>
          <a:ext cx="2251025" cy="3151435"/>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5499" tIns="330200" rIns="175499" bIns="330200" numCol="1" spcCol="1270" anchor="t" anchorCtr="0">
          <a:noAutofit/>
        </a:bodyPr>
        <a:lstStyle/>
        <a:p>
          <a:pPr marL="0" lvl="0" indent="0" algn="l" defTabSz="1022350">
            <a:lnSpc>
              <a:spcPct val="90000"/>
            </a:lnSpc>
            <a:spcBef>
              <a:spcPct val="0"/>
            </a:spcBef>
            <a:spcAft>
              <a:spcPct val="35000"/>
            </a:spcAft>
            <a:buNone/>
          </a:pPr>
          <a:r>
            <a:rPr lang="bs-Latn-BA" sz="2300" kern="1200" dirty="0"/>
            <a:t>ZKP FBiH u članovima 86., 87., i 416. </a:t>
          </a:r>
          <a:endParaRPr lang="en-US" sz="2300" kern="1200" dirty="0"/>
        </a:p>
      </dsp:txBody>
      <dsp:txXfrm>
        <a:off x="0" y="1469597"/>
        <a:ext cx="2251025" cy="1890861"/>
      </dsp:txXfrm>
    </dsp:sp>
    <dsp:sp modelId="{4848D25B-7AF9-4780-8B84-58BBB21D8143}">
      <dsp:nvSpPr>
        <dsp:cNvPr id="0" name=""/>
        <dsp:cNvSpPr/>
      </dsp:nvSpPr>
      <dsp:spPr>
        <a:xfrm>
          <a:off x="652797" y="587195"/>
          <a:ext cx="945430" cy="945430"/>
        </a:xfrm>
        <a:prstGeom prst="ellips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709" tIns="12700" rIns="73709" bIns="12700" numCol="1" spcCol="1270" anchor="ctr" anchorCtr="0">
          <a:noAutofit/>
        </a:bodyPr>
        <a:lstStyle/>
        <a:p>
          <a:pPr marL="0" lvl="0" indent="0" algn="ctr" defTabSz="2044700">
            <a:lnSpc>
              <a:spcPct val="90000"/>
            </a:lnSpc>
            <a:spcBef>
              <a:spcPct val="0"/>
            </a:spcBef>
            <a:spcAft>
              <a:spcPct val="35000"/>
            </a:spcAft>
            <a:buNone/>
          </a:pPr>
          <a:r>
            <a:rPr lang="en-US" sz="4600" kern="1200"/>
            <a:t>1</a:t>
          </a:r>
        </a:p>
      </dsp:txBody>
      <dsp:txXfrm>
        <a:off x="791252" y="725650"/>
        <a:ext cx="668520" cy="668520"/>
      </dsp:txXfrm>
    </dsp:sp>
    <dsp:sp modelId="{76A25349-A2C4-4F05-842C-5527CE31611B}">
      <dsp:nvSpPr>
        <dsp:cNvPr id="0" name=""/>
        <dsp:cNvSpPr/>
      </dsp:nvSpPr>
      <dsp:spPr>
        <a:xfrm>
          <a:off x="0" y="3423415"/>
          <a:ext cx="2251025" cy="72"/>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B3947A-D799-4F15-8671-6B749503A0A4}">
      <dsp:nvSpPr>
        <dsp:cNvPr id="0" name=""/>
        <dsp:cNvSpPr/>
      </dsp:nvSpPr>
      <dsp:spPr>
        <a:xfrm>
          <a:off x="2476127" y="272052"/>
          <a:ext cx="2251025" cy="3151435"/>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5499" tIns="330200" rIns="175499" bIns="330200" numCol="1" spcCol="1270" anchor="t" anchorCtr="0">
          <a:noAutofit/>
        </a:bodyPr>
        <a:lstStyle/>
        <a:p>
          <a:pPr marL="0" lvl="0" indent="0" algn="l" defTabSz="1022350">
            <a:lnSpc>
              <a:spcPct val="90000"/>
            </a:lnSpc>
            <a:spcBef>
              <a:spcPct val="0"/>
            </a:spcBef>
            <a:spcAft>
              <a:spcPct val="35000"/>
            </a:spcAft>
            <a:buNone/>
          </a:pPr>
          <a:r>
            <a:rPr lang="bs-Latn-BA" sz="2300" kern="1200" dirty="0"/>
            <a:t>ZKP RS u članovima 136., 138. i 389. </a:t>
          </a:r>
          <a:endParaRPr lang="en-US" sz="2300" kern="1200" dirty="0"/>
        </a:p>
      </dsp:txBody>
      <dsp:txXfrm>
        <a:off x="2476127" y="1469597"/>
        <a:ext cx="2251025" cy="1890861"/>
      </dsp:txXfrm>
    </dsp:sp>
    <dsp:sp modelId="{56E6EDA4-2C26-4172-87B4-B9DAE4EAF602}">
      <dsp:nvSpPr>
        <dsp:cNvPr id="0" name=""/>
        <dsp:cNvSpPr/>
      </dsp:nvSpPr>
      <dsp:spPr>
        <a:xfrm>
          <a:off x="3128925" y="587195"/>
          <a:ext cx="945430" cy="945430"/>
        </a:xfrm>
        <a:prstGeom prst="ellips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709" tIns="12700" rIns="73709" bIns="12700" numCol="1" spcCol="1270" anchor="ctr" anchorCtr="0">
          <a:noAutofit/>
        </a:bodyPr>
        <a:lstStyle/>
        <a:p>
          <a:pPr marL="0" lvl="0" indent="0" algn="ctr" defTabSz="2044700">
            <a:lnSpc>
              <a:spcPct val="90000"/>
            </a:lnSpc>
            <a:spcBef>
              <a:spcPct val="0"/>
            </a:spcBef>
            <a:spcAft>
              <a:spcPct val="35000"/>
            </a:spcAft>
            <a:buNone/>
          </a:pPr>
          <a:r>
            <a:rPr lang="en-US" sz="4600" kern="1200"/>
            <a:t>2</a:t>
          </a:r>
        </a:p>
      </dsp:txBody>
      <dsp:txXfrm>
        <a:off x="3267380" y="725650"/>
        <a:ext cx="668520" cy="668520"/>
      </dsp:txXfrm>
    </dsp:sp>
    <dsp:sp modelId="{10052790-BC3D-4A22-A38E-8A7A36DF1321}">
      <dsp:nvSpPr>
        <dsp:cNvPr id="0" name=""/>
        <dsp:cNvSpPr/>
      </dsp:nvSpPr>
      <dsp:spPr>
        <a:xfrm>
          <a:off x="2476127" y="3423415"/>
          <a:ext cx="2251025" cy="72"/>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495560-1537-4784-AC09-668FB4859828}">
      <dsp:nvSpPr>
        <dsp:cNvPr id="0" name=""/>
        <dsp:cNvSpPr/>
      </dsp:nvSpPr>
      <dsp:spPr>
        <a:xfrm>
          <a:off x="4952255" y="272052"/>
          <a:ext cx="2251025" cy="3151435"/>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5499" tIns="330200" rIns="175499" bIns="330200" numCol="1" spcCol="1270" anchor="t" anchorCtr="0">
          <a:noAutofit/>
        </a:bodyPr>
        <a:lstStyle/>
        <a:p>
          <a:pPr marL="0" lvl="0" indent="0" algn="l" defTabSz="1022350">
            <a:lnSpc>
              <a:spcPct val="90000"/>
            </a:lnSpc>
            <a:spcBef>
              <a:spcPct val="0"/>
            </a:spcBef>
            <a:spcAft>
              <a:spcPct val="35000"/>
            </a:spcAft>
            <a:buNone/>
          </a:pPr>
          <a:r>
            <a:rPr lang="bs-Latn-BA" sz="2300" kern="1200" dirty="0"/>
            <a:t>ZKP BD BiH u članovima 72., 73. i 395.</a:t>
          </a:r>
          <a:endParaRPr lang="en-US" sz="2300" kern="1200" dirty="0"/>
        </a:p>
      </dsp:txBody>
      <dsp:txXfrm>
        <a:off x="4952255" y="1469597"/>
        <a:ext cx="2251025" cy="1890861"/>
      </dsp:txXfrm>
    </dsp:sp>
    <dsp:sp modelId="{B3BCDD09-AE3A-4A13-87D0-4F21637D275C}">
      <dsp:nvSpPr>
        <dsp:cNvPr id="0" name=""/>
        <dsp:cNvSpPr/>
      </dsp:nvSpPr>
      <dsp:spPr>
        <a:xfrm>
          <a:off x="5605053" y="587195"/>
          <a:ext cx="945430" cy="945430"/>
        </a:xfrm>
        <a:prstGeom prst="ellips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709" tIns="12700" rIns="73709" bIns="12700" numCol="1" spcCol="1270" anchor="ctr" anchorCtr="0">
          <a:noAutofit/>
        </a:bodyPr>
        <a:lstStyle/>
        <a:p>
          <a:pPr marL="0" lvl="0" indent="0" algn="ctr" defTabSz="2044700">
            <a:lnSpc>
              <a:spcPct val="90000"/>
            </a:lnSpc>
            <a:spcBef>
              <a:spcPct val="0"/>
            </a:spcBef>
            <a:spcAft>
              <a:spcPct val="35000"/>
            </a:spcAft>
            <a:buNone/>
          </a:pPr>
          <a:r>
            <a:rPr lang="en-US" sz="4600" kern="1200"/>
            <a:t>3</a:t>
          </a:r>
        </a:p>
      </dsp:txBody>
      <dsp:txXfrm>
        <a:off x="5743508" y="725650"/>
        <a:ext cx="668520" cy="668520"/>
      </dsp:txXfrm>
    </dsp:sp>
    <dsp:sp modelId="{18D72828-578D-4893-AD30-A981B4A57032}">
      <dsp:nvSpPr>
        <dsp:cNvPr id="0" name=""/>
        <dsp:cNvSpPr/>
      </dsp:nvSpPr>
      <dsp:spPr>
        <a:xfrm>
          <a:off x="4952255" y="3423415"/>
          <a:ext cx="2251025" cy="72"/>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A4C9C3-CC61-40E1-ADFF-38996F61EE50}">
      <dsp:nvSpPr>
        <dsp:cNvPr id="0" name=""/>
        <dsp:cNvSpPr/>
      </dsp:nvSpPr>
      <dsp:spPr>
        <a:xfrm>
          <a:off x="0" y="0"/>
          <a:ext cx="5545610" cy="533463"/>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bs-Latn-BA" sz="1400" kern="1200" dirty="0"/>
            <a:t>Procesni zakoni u Bosni i Hercegovini poznaju poseban postupak za oduzimanje imovinske koristi.</a:t>
          </a:r>
          <a:endParaRPr lang="en-US" sz="1400" kern="1200" dirty="0"/>
        </a:p>
      </dsp:txBody>
      <dsp:txXfrm>
        <a:off x="15625" y="15625"/>
        <a:ext cx="4907545" cy="502213"/>
      </dsp:txXfrm>
    </dsp:sp>
    <dsp:sp modelId="{558DF36D-D283-4561-A46D-BFD2F4140538}">
      <dsp:nvSpPr>
        <dsp:cNvPr id="0" name=""/>
        <dsp:cNvSpPr/>
      </dsp:nvSpPr>
      <dsp:spPr>
        <a:xfrm>
          <a:off x="414120" y="607555"/>
          <a:ext cx="5545610" cy="533463"/>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bs-Latn-BA" sz="1400" kern="1200" dirty="0"/>
            <a:t>ZKP BiH ovaj postupak propisuje zajedno s odredbama o primjeni mjera sigurnosti i opozivu uslovne osude. </a:t>
          </a:r>
          <a:endParaRPr lang="en-US" sz="1400" kern="1200" dirty="0"/>
        </a:p>
      </dsp:txBody>
      <dsp:txXfrm>
        <a:off x="429745" y="623180"/>
        <a:ext cx="4753488" cy="502213"/>
      </dsp:txXfrm>
    </dsp:sp>
    <dsp:sp modelId="{C642669D-E945-479B-AA48-CC33412AEDDE}">
      <dsp:nvSpPr>
        <dsp:cNvPr id="0" name=""/>
        <dsp:cNvSpPr/>
      </dsp:nvSpPr>
      <dsp:spPr>
        <a:xfrm>
          <a:off x="828240" y="1215111"/>
          <a:ext cx="5545610" cy="533463"/>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bs-Latn-BA" sz="1400" kern="1200" dirty="0"/>
            <a:t>ZKP FBiH uređuje postupak za oduzimanje imovinske koristi u članovima 387-393, </a:t>
          </a:r>
          <a:endParaRPr lang="en-US" sz="1400" kern="1200" dirty="0"/>
        </a:p>
      </dsp:txBody>
      <dsp:txXfrm>
        <a:off x="843865" y="1230736"/>
        <a:ext cx="4753488" cy="502213"/>
      </dsp:txXfrm>
    </dsp:sp>
    <dsp:sp modelId="{A31B9AFE-30A7-4C81-8310-F72F11401486}">
      <dsp:nvSpPr>
        <dsp:cNvPr id="0" name=""/>
        <dsp:cNvSpPr/>
      </dsp:nvSpPr>
      <dsp:spPr>
        <a:xfrm>
          <a:off x="1242360" y="1822667"/>
          <a:ext cx="5545610" cy="533463"/>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bs-Latn-BA" sz="1400" kern="1200" dirty="0"/>
            <a:t>ZKP RS u članovima 387-393 i </a:t>
          </a:r>
          <a:endParaRPr lang="en-US" sz="1400" kern="1200" dirty="0"/>
        </a:p>
      </dsp:txBody>
      <dsp:txXfrm>
        <a:off x="1257985" y="1838292"/>
        <a:ext cx="4753488" cy="502213"/>
      </dsp:txXfrm>
    </dsp:sp>
    <dsp:sp modelId="{A18A003A-9C39-42E3-8C0D-7789CBF84439}">
      <dsp:nvSpPr>
        <dsp:cNvPr id="0" name=""/>
        <dsp:cNvSpPr/>
      </dsp:nvSpPr>
      <dsp:spPr>
        <a:xfrm>
          <a:off x="1656480" y="2430223"/>
          <a:ext cx="5545610" cy="533463"/>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bs-Latn-BA" sz="1400" kern="1200" dirty="0"/>
            <a:t>ZKP BD BiH u članovima 392-399.</a:t>
          </a:r>
          <a:endParaRPr lang="en-US" sz="1400" kern="1200" dirty="0"/>
        </a:p>
      </dsp:txBody>
      <dsp:txXfrm>
        <a:off x="1672105" y="2445848"/>
        <a:ext cx="4753488" cy="502213"/>
      </dsp:txXfrm>
    </dsp:sp>
    <dsp:sp modelId="{9F68709F-8973-48D5-92F2-A0DAEB8ECAC9}">
      <dsp:nvSpPr>
        <dsp:cNvPr id="0" name=""/>
        <dsp:cNvSpPr/>
      </dsp:nvSpPr>
      <dsp:spPr>
        <a:xfrm>
          <a:off x="5198858" y="389724"/>
          <a:ext cx="346751" cy="346751"/>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5276877" y="389724"/>
        <a:ext cx="190713" cy="260930"/>
      </dsp:txXfrm>
    </dsp:sp>
    <dsp:sp modelId="{51FA1FD8-9BD0-43CB-BE00-627653AC0FBE}">
      <dsp:nvSpPr>
        <dsp:cNvPr id="0" name=""/>
        <dsp:cNvSpPr/>
      </dsp:nvSpPr>
      <dsp:spPr>
        <a:xfrm>
          <a:off x="5612978" y="997280"/>
          <a:ext cx="346751" cy="346751"/>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5690997" y="997280"/>
        <a:ext cx="190713" cy="260930"/>
      </dsp:txXfrm>
    </dsp:sp>
    <dsp:sp modelId="{73AF8C03-E36B-4828-85DC-E4D4F8992604}">
      <dsp:nvSpPr>
        <dsp:cNvPr id="0" name=""/>
        <dsp:cNvSpPr/>
      </dsp:nvSpPr>
      <dsp:spPr>
        <a:xfrm>
          <a:off x="6027099" y="1595945"/>
          <a:ext cx="346751" cy="346751"/>
        </a:xfrm>
        <a:prstGeom prst="downArrow">
          <a:avLst>
            <a:gd name="adj1" fmla="val 55000"/>
            <a:gd name="adj2" fmla="val 45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6105118" y="1595945"/>
        <a:ext cx="190713" cy="260930"/>
      </dsp:txXfrm>
    </dsp:sp>
    <dsp:sp modelId="{C734E9D1-BF6B-4A61-82AA-E413EFAB8AE6}">
      <dsp:nvSpPr>
        <dsp:cNvPr id="0" name=""/>
        <dsp:cNvSpPr/>
      </dsp:nvSpPr>
      <dsp:spPr>
        <a:xfrm>
          <a:off x="6441219" y="2209428"/>
          <a:ext cx="346751" cy="346751"/>
        </a:xfrm>
        <a:prstGeom prst="downArrow">
          <a:avLst>
            <a:gd name="adj1" fmla="val 55000"/>
            <a:gd name="adj2" fmla="val 45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6519238" y="2209428"/>
        <a:ext cx="190713" cy="2609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5D78A1-23D3-47DC-B90F-E3646E84CB14}">
      <dsp:nvSpPr>
        <dsp:cNvPr id="0" name=""/>
        <dsp:cNvSpPr/>
      </dsp:nvSpPr>
      <dsp:spPr>
        <a:xfrm>
          <a:off x="140" y="828477"/>
          <a:ext cx="1698820" cy="2038584"/>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806" tIns="0" rIns="167806" bIns="330200" numCol="1" spcCol="1270" anchor="t" anchorCtr="0">
          <a:noAutofit/>
        </a:bodyPr>
        <a:lstStyle/>
        <a:p>
          <a:pPr marL="0" lvl="0" indent="0" algn="l" defTabSz="488950">
            <a:lnSpc>
              <a:spcPct val="90000"/>
            </a:lnSpc>
            <a:spcBef>
              <a:spcPct val="0"/>
            </a:spcBef>
            <a:spcAft>
              <a:spcPct val="35000"/>
            </a:spcAft>
            <a:buNone/>
          </a:pPr>
          <a:r>
            <a:rPr lang="bs-Latn-BA" sz="1100" kern="1200" dirty="0"/>
            <a:t>Pored materijalnih i procesnih krivičnih zakona koji propisuju oduzimanje imovinske koristi pribavljene krivičnim djelom, u Bosni i Hercegovini postoje i posebni zakoni koji uređuju ovu materiju. To su:</a:t>
          </a:r>
          <a:endParaRPr lang="en-US" sz="1100" kern="1200" dirty="0"/>
        </a:p>
      </dsp:txBody>
      <dsp:txXfrm>
        <a:off x="140" y="1643911"/>
        <a:ext cx="1698820" cy="1223150"/>
      </dsp:txXfrm>
    </dsp:sp>
    <dsp:sp modelId="{C6C9FD3F-2B0D-47AA-8D8B-83214D725926}">
      <dsp:nvSpPr>
        <dsp:cNvPr id="0" name=""/>
        <dsp:cNvSpPr/>
      </dsp:nvSpPr>
      <dsp:spPr>
        <a:xfrm>
          <a:off x="140" y="828477"/>
          <a:ext cx="1698820" cy="81543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67806" tIns="165100" rIns="167806" bIns="165100" numCol="1" spcCol="1270" anchor="ctr" anchorCtr="0">
          <a:noAutofit/>
        </a:bodyPr>
        <a:lstStyle/>
        <a:p>
          <a:pPr marL="0" lvl="0" indent="0" algn="l" defTabSz="1511300">
            <a:lnSpc>
              <a:spcPct val="90000"/>
            </a:lnSpc>
            <a:spcBef>
              <a:spcPct val="0"/>
            </a:spcBef>
            <a:spcAft>
              <a:spcPct val="35000"/>
            </a:spcAft>
            <a:buNone/>
          </a:pPr>
          <a:r>
            <a:rPr lang="en-US" sz="3400" kern="1200"/>
            <a:t>01</a:t>
          </a:r>
        </a:p>
      </dsp:txBody>
      <dsp:txXfrm>
        <a:off x="140" y="828477"/>
        <a:ext cx="1698820" cy="815433"/>
      </dsp:txXfrm>
    </dsp:sp>
    <dsp:sp modelId="{6A010DF1-DF7E-43B0-83E6-99AB55FA3BDE}">
      <dsp:nvSpPr>
        <dsp:cNvPr id="0" name=""/>
        <dsp:cNvSpPr/>
      </dsp:nvSpPr>
      <dsp:spPr>
        <a:xfrm>
          <a:off x="1834867" y="828477"/>
          <a:ext cx="1698820" cy="2038584"/>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806" tIns="0" rIns="167806" bIns="330200" numCol="1" spcCol="1270" anchor="t" anchorCtr="0">
          <a:noAutofit/>
        </a:bodyPr>
        <a:lstStyle/>
        <a:p>
          <a:pPr marL="0" lvl="0" indent="0" algn="l" defTabSz="488950">
            <a:lnSpc>
              <a:spcPct val="90000"/>
            </a:lnSpc>
            <a:spcBef>
              <a:spcPct val="0"/>
            </a:spcBef>
            <a:spcAft>
              <a:spcPct val="35000"/>
            </a:spcAft>
            <a:buNone/>
          </a:pPr>
          <a:r>
            <a:rPr lang="bs-Latn-BA" sz="1100" kern="1200" dirty="0"/>
            <a:t>Zakon o oduzimanju nezakonito stečene imovine krivičnim djelom Federacije BiH (u daljnjem tekstu ZONSIKD FBiH),  </a:t>
          </a:r>
          <a:endParaRPr lang="en-US" sz="1100" kern="1200" dirty="0"/>
        </a:p>
      </dsp:txBody>
      <dsp:txXfrm>
        <a:off x="1834867" y="1643911"/>
        <a:ext cx="1698820" cy="1223150"/>
      </dsp:txXfrm>
    </dsp:sp>
    <dsp:sp modelId="{44624AC3-9085-42B7-90FE-7DB5DA682694}">
      <dsp:nvSpPr>
        <dsp:cNvPr id="0" name=""/>
        <dsp:cNvSpPr/>
      </dsp:nvSpPr>
      <dsp:spPr>
        <a:xfrm>
          <a:off x="1834867" y="828477"/>
          <a:ext cx="1698820" cy="81543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67806" tIns="165100" rIns="167806" bIns="165100" numCol="1" spcCol="1270" anchor="ctr" anchorCtr="0">
          <a:noAutofit/>
        </a:bodyPr>
        <a:lstStyle/>
        <a:p>
          <a:pPr marL="0" lvl="0" indent="0" algn="l" defTabSz="1511300">
            <a:lnSpc>
              <a:spcPct val="90000"/>
            </a:lnSpc>
            <a:spcBef>
              <a:spcPct val="0"/>
            </a:spcBef>
            <a:spcAft>
              <a:spcPct val="35000"/>
            </a:spcAft>
            <a:buNone/>
          </a:pPr>
          <a:r>
            <a:rPr lang="en-US" sz="3400" kern="1200"/>
            <a:t>02</a:t>
          </a:r>
        </a:p>
      </dsp:txBody>
      <dsp:txXfrm>
        <a:off x="1834867" y="828477"/>
        <a:ext cx="1698820" cy="815433"/>
      </dsp:txXfrm>
    </dsp:sp>
    <dsp:sp modelId="{D751EF7D-452E-4DB7-8528-BF08DDAE1229}">
      <dsp:nvSpPr>
        <dsp:cNvPr id="0" name=""/>
        <dsp:cNvSpPr/>
      </dsp:nvSpPr>
      <dsp:spPr>
        <a:xfrm>
          <a:off x="3669593" y="828477"/>
          <a:ext cx="1698820" cy="2038584"/>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806" tIns="0" rIns="167806" bIns="330200" numCol="1" spcCol="1270" anchor="t" anchorCtr="0">
          <a:noAutofit/>
        </a:bodyPr>
        <a:lstStyle/>
        <a:p>
          <a:pPr marL="0" lvl="0" indent="0" algn="l" defTabSz="488950">
            <a:lnSpc>
              <a:spcPct val="90000"/>
            </a:lnSpc>
            <a:spcBef>
              <a:spcPct val="0"/>
            </a:spcBef>
            <a:spcAft>
              <a:spcPct val="35000"/>
            </a:spcAft>
            <a:buNone/>
          </a:pPr>
          <a:r>
            <a:rPr lang="bs-Latn-BA" sz="1100" kern="1200" dirty="0"/>
            <a:t>Zakon o oduzimanju nezakonito stečene imovine Brčko Distrikta BiH (u daljnjem tekstu ZONSI BD BiH) i</a:t>
          </a:r>
          <a:endParaRPr lang="en-US" sz="1100" kern="1200" dirty="0"/>
        </a:p>
      </dsp:txBody>
      <dsp:txXfrm>
        <a:off x="3669593" y="1643911"/>
        <a:ext cx="1698820" cy="1223150"/>
      </dsp:txXfrm>
    </dsp:sp>
    <dsp:sp modelId="{E0992FCC-0EFF-456F-8BD0-AEF8A1B923D9}">
      <dsp:nvSpPr>
        <dsp:cNvPr id="0" name=""/>
        <dsp:cNvSpPr/>
      </dsp:nvSpPr>
      <dsp:spPr>
        <a:xfrm>
          <a:off x="3669593" y="828477"/>
          <a:ext cx="1698820" cy="81543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67806" tIns="165100" rIns="167806" bIns="165100" numCol="1" spcCol="1270" anchor="ctr" anchorCtr="0">
          <a:noAutofit/>
        </a:bodyPr>
        <a:lstStyle/>
        <a:p>
          <a:pPr marL="0" lvl="0" indent="0" algn="l" defTabSz="1511300">
            <a:lnSpc>
              <a:spcPct val="90000"/>
            </a:lnSpc>
            <a:spcBef>
              <a:spcPct val="0"/>
            </a:spcBef>
            <a:spcAft>
              <a:spcPct val="35000"/>
            </a:spcAft>
            <a:buNone/>
          </a:pPr>
          <a:r>
            <a:rPr lang="en-US" sz="3400" kern="1200"/>
            <a:t>03</a:t>
          </a:r>
        </a:p>
      </dsp:txBody>
      <dsp:txXfrm>
        <a:off x="3669593" y="828477"/>
        <a:ext cx="1698820" cy="815433"/>
      </dsp:txXfrm>
    </dsp:sp>
    <dsp:sp modelId="{F909E7C2-F964-4925-800B-A4B18AA698F0}">
      <dsp:nvSpPr>
        <dsp:cNvPr id="0" name=""/>
        <dsp:cNvSpPr/>
      </dsp:nvSpPr>
      <dsp:spPr>
        <a:xfrm>
          <a:off x="5504319" y="828477"/>
          <a:ext cx="1698820" cy="2038584"/>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806" tIns="0" rIns="167806" bIns="330200" numCol="1" spcCol="1270" anchor="t" anchorCtr="0">
          <a:noAutofit/>
        </a:bodyPr>
        <a:lstStyle/>
        <a:p>
          <a:pPr marL="0" lvl="0" indent="0" algn="l" defTabSz="488950">
            <a:lnSpc>
              <a:spcPct val="90000"/>
            </a:lnSpc>
            <a:spcBef>
              <a:spcPct val="0"/>
            </a:spcBef>
            <a:spcAft>
              <a:spcPct val="35000"/>
            </a:spcAft>
            <a:buNone/>
          </a:pPr>
          <a:r>
            <a:rPr lang="bs-Latn-BA" sz="1100" kern="1200" dirty="0"/>
            <a:t>Zakon o oduzimanju imovine stečene izvršenjem krivičnog djela Republike Srpske (u daljem tekstu ZOISIKD RS).</a:t>
          </a:r>
          <a:endParaRPr lang="en-US" sz="1100" kern="1200" dirty="0"/>
        </a:p>
      </dsp:txBody>
      <dsp:txXfrm>
        <a:off x="5504319" y="1643911"/>
        <a:ext cx="1698820" cy="1223150"/>
      </dsp:txXfrm>
    </dsp:sp>
    <dsp:sp modelId="{B75F04CC-4C49-47C0-916E-F0E724CF0863}">
      <dsp:nvSpPr>
        <dsp:cNvPr id="0" name=""/>
        <dsp:cNvSpPr/>
      </dsp:nvSpPr>
      <dsp:spPr>
        <a:xfrm>
          <a:off x="5504319" y="828477"/>
          <a:ext cx="1698820" cy="81543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67806" tIns="165100" rIns="167806" bIns="165100" numCol="1" spcCol="1270" anchor="ctr" anchorCtr="0">
          <a:noAutofit/>
        </a:bodyPr>
        <a:lstStyle/>
        <a:p>
          <a:pPr marL="0" lvl="0" indent="0" algn="l" defTabSz="1511300">
            <a:lnSpc>
              <a:spcPct val="90000"/>
            </a:lnSpc>
            <a:spcBef>
              <a:spcPct val="0"/>
            </a:spcBef>
            <a:spcAft>
              <a:spcPct val="35000"/>
            </a:spcAft>
            <a:buNone/>
          </a:pPr>
          <a:r>
            <a:rPr lang="en-US" sz="3400" kern="1200"/>
            <a:t>04</a:t>
          </a:r>
        </a:p>
      </dsp:txBody>
      <dsp:txXfrm>
        <a:off x="5504319" y="828477"/>
        <a:ext cx="1698820" cy="81543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1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bs-Latn-B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bs-Latn-BA"/>
          </a:p>
        </p:txBody>
      </p:sp>
      <p:sp>
        <p:nvSpPr>
          <p:cNvPr id="4" name="Date Placeholder 3"/>
          <p:cNvSpPr>
            <a:spLocks noGrp="1"/>
          </p:cNvSpPr>
          <p:nvPr>
            <p:ph type="dt" sz="half" idx="10"/>
          </p:nvPr>
        </p:nvSpPr>
        <p:spPr/>
        <p:txBody>
          <a:bodyPr/>
          <a:lstStyle/>
          <a:p>
            <a:fld id="{87D78C4C-C45E-4B0F-9003-893CD7B9A74A}" type="datetimeFigureOut">
              <a:rPr lang="sr-Latn-CS" smtClean="0"/>
              <a:t>17.5.2020.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3C14F57-FB21-4350-90F1-741CEB712B88}" type="slidenum">
              <a:rPr lang="bs-Latn-BA" smtClean="0"/>
              <a:t>‹#›</a:t>
            </a:fld>
            <a:endParaRPr lang="bs-Latn-B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10"/>
          </p:nvPr>
        </p:nvSpPr>
        <p:spPr/>
        <p:txBody>
          <a:bodyPr/>
          <a:lstStyle/>
          <a:p>
            <a:fld id="{87D78C4C-C45E-4B0F-9003-893CD7B9A74A}" type="datetimeFigureOut">
              <a:rPr lang="sr-Latn-CS" smtClean="0"/>
              <a:t>17.5.2020.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3C14F57-FB21-4350-90F1-741CEB712B88}" type="slidenum">
              <a:rPr lang="bs-Latn-BA" smtClean="0"/>
              <a:t>‹#›</a:t>
            </a:fld>
            <a:endParaRPr lang="bs-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bs-Latn-B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10"/>
          </p:nvPr>
        </p:nvSpPr>
        <p:spPr/>
        <p:txBody>
          <a:bodyPr/>
          <a:lstStyle/>
          <a:p>
            <a:fld id="{87D78C4C-C45E-4B0F-9003-893CD7B9A74A}" type="datetimeFigureOut">
              <a:rPr lang="sr-Latn-CS" smtClean="0"/>
              <a:t>17.5.2020.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3C14F57-FB21-4350-90F1-741CEB712B88}" type="slidenum">
              <a:rPr lang="bs-Latn-BA" smtClean="0"/>
              <a:t>‹#›</a:t>
            </a:fld>
            <a:endParaRPr lang="bs-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10"/>
          </p:nvPr>
        </p:nvSpPr>
        <p:spPr/>
        <p:txBody>
          <a:bodyPr/>
          <a:lstStyle/>
          <a:p>
            <a:fld id="{87D78C4C-C45E-4B0F-9003-893CD7B9A74A}" type="datetimeFigureOut">
              <a:rPr lang="sr-Latn-CS" smtClean="0"/>
              <a:t>17.5.2020.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3C14F57-FB21-4350-90F1-741CEB712B88}" type="slidenum">
              <a:rPr lang="bs-Latn-BA" smtClean="0"/>
              <a:t>‹#›</a:t>
            </a:fld>
            <a:endParaRPr lang="bs-Latn-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bs-Latn-B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D78C4C-C45E-4B0F-9003-893CD7B9A74A}" type="datetimeFigureOut">
              <a:rPr lang="sr-Latn-CS" smtClean="0"/>
              <a:t>17.5.2020.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3C14F57-FB21-4350-90F1-741CEB712B88}" type="slidenum">
              <a:rPr lang="bs-Latn-BA" smtClean="0"/>
              <a:t>‹#›</a:t>
            </a:fld>
            <a:endParaRPr lang="bs-Latn-B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5" name="Date Placeholder 4"/>
          <p:cNvSpPr>
            <a:spLocks noGrp="1"/>
          </p:cNvSpPr>
          <p:nvPr>
            <p:ph type="dt" sz="half" idx="10"/>
          </p:nvPr>
        </p:nvSpPr>
        <p:spPr/>
        <p:txBody>
          <a:bodyPr/>
          <a:lstStyle/>
          <a:p>
            <a:fld id="{87D78C4C-C45E-4B0F-9003-893CD7B9A74A}" type="datetimeFigureOut">
              <a:rPr lang="sr-Latn-CS" smtClean="0"/>
              <a:t>17.5.2020.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3C14F57-FB21-4350-90F1-741CEB712B88}" type="slidenum">
              <a:rPr lang="bs-Latn-BA" smtClean="0"/>
              <a:t>‹#›</a:t>
            </a:fld>
            <a:endParaRPr lang="bs-Latn-B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bs-Latn-B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7" name="Date Placeholder 6"/>
          <p:cNvSpPr>
            <a:spLocks noGrp="1"/>
          </p:cNvSpPr>
          <p:nvPr>
            <p:ph type="dt" sz="half" idx="10"/>
          </p:nvPr>
        </p:nvSpPr>
        <p:spPr/>
        <p:txBody>
          <a:bodyPr/>
          <a:lstStyle/>
          <a:p>
            <a:fld id="{87D78C4C-C45E-4B0F-9003-893CD7B9A74A}" type="datetimeFigureOut">
              <a:rPr lang="sr-Latn-CS" smtClean="0"/>
              <a:t>17.5.2020.</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A3C14F57-FB21-4350-90F1-741CEB712B88}" type="slidenum">
              <a:rPr lang="bs-Latn-BA" smtClean="0"/>
              <a:t>‹#›</a:t>
            </a:fld>
            <a:endParaRPr lang="bs-Latn-B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Date Placeholder 2"/>
          <p:cNvSpPr>
            <a:spLocks noGrp="1"/>
          </p:cNvSpPr>
          <p:nvPr>
            <p:ph type="dt" sz="half" idx="10"/>
          </p:nvPr>
        </p:nvSpPr>
        <p:spPr/>
        <p:txBody>
          <a:bodyPr/>
          <a:lstStyle/>
          <a:p>
            <a:fld id="{87D78C4C-C45E-4B0F-9003-893CD7B9A74A}" type="datetimeFigureOut">
              <a:rPr lang="sr-Latn-CS" smtClean="0"/>
              <a:t>17.5.2020.</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A3C14F57-FB21-4350-90F1-741CEB712B88}" type="slidenum">
              <a:rPr lang="bs-Latn-BA" smtClean="0"/>
              <a:t>‹#›</a:t>
            </a:fld>
            <a:endParaRPr lang="bs-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78C4C-C45E-4B0F-9003-893CD7B9A74A}" type="datetimeFigureOut">
              <a:rPr lang="sr-Latn-CS" smtClean="0"/>
              <a:t>17.5.2020.</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A3C14F57-FB21-4350-90F1-741CEB712B88}" type="slidenum">
              <a:rPr lang="bs-Latn-BA" smtClean="0"/>
              <a:t>‹#›</a:t>
            </a:fld>
            <a:endParaRPr lang="bs-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bs-Latn-B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D78C4C-C45E-4B0F-9003-893CD7B9A74A}" type="datetimeFigureOut">
              <a:rPr lang="sr-Latn-CS" smtClean="0"/>
              <a:t>17.5.2020.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3C14F57-FB21-4350-90F1-741CEB712B88}" type="slidenum">
              <a:rPr lang="bs-Latn-BA" smtClean="0"/>
              <a:t>‹#›</a:t>
            </a:fld>
            <a:endParaRPr lang="bs-Latn-B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bs-Latn-B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D78C4C-C45E-4B0F-9003-893CD7B9A74A}" type="datetimeFigureOut">
              <a:rPr lang="sr-Latn-CS" smtClean="0"/>
              <a:t>17.5.2020.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3C14F57-FB21-4350-90F1-741CEB712B88}" type="slidenum">
              <a:rPr lang="bs-Latn-BA" smtClean="0"/>
              <a:t>‹#›</a:t>
            </a:fld>
            <a:endParaRPr lang="bs-Latn-B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bs-Latn-B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D78C4C-C45E-4B0F-9003-893CD7B9A74A}" type="datetimeFigureOut">
              <a:rPr lang="sr-Latn-CS" smtClean="0"/>
              <a:t>17.5.2020.</a:t>
            </a:fld>
            <a:endParaRPr lang="bs-Latn-B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14F57-FB21-4350-90F1-741CEB712B88}" type="slidenum">
              <a:rPr lang="bs-Latn-BA" smtClean="0"/>
              <a:t>‹#›</a:t>
            </a:fld>
            <a:endParaRPr lang="bs-Latn-B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7"/>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1"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386" y="638509"/>
            <a:ext cx="8179004" cy="4843439"/>
          </a:xfrm>
          <a:prstGeom prst="rect">
            <a:avLst/>
          </a:prstGeom>
          <a:gradFill rotWithShape="1">
            <a:gsLst>
              <a:gs pos="0">
                <a:sysClr val="windowText" lastClr="000000">
                  <a:lumMod val="85000"/>
                  <a:lumOff val="15000"/>
                </a:sysClr>
              </a:gs>
              <a:gs pos="100000">
                <a:sysClr val="windowText" lastClr="000000">
                  <a:lumMod val="95000"/>
                  <a:lumOff val="5000"/>
                </a:sysClr>
              </a:gs>
            </a:gsLst>
            <a:lin ang="5400000" scaled="0"/>
          </a:gradFill>
          <a:ln w="76200" cap="flat" cmpd="sng" algn="ctr">
            <a:noFill/>
            <a:prstDash val="solid"/>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txBody>
          <a:bodyPr rtlCol="0" anchor="ctr"/>
          <a:lstStyle/>
          <a:p>
            <a:pPr algn="ctr" defTabSz="914400"/>
            <a:endParaRPr lang="en-US" kern="0">
              <a:solidFill>
                <a:prstClr val="white"/>
              </a:solidFill>
              <a:latin typeface="Century Gothic" panose="020B0502020202020204"/>
            </a:endParaRPr>
          </a:p>
        </p:txBody>
      </p:sp>
      <p:sp>
        <p:nvSpPr>
          <p:cNvPr id="22"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2540" y="865667"/>
            <a:ext cx="7838694" cy="4389120"/>
          </a:xfrm>
          <a:prstGeom prst="rect">
            <a:avLst/>
          </a:prstGeom>
          <a:gradFill rotWithShape="1">
            <a:gsLst>
              <a:gs pos="0">
                <a:srgbClr val="DADADA"/>
              </a:gs>
              <a:gs pos="100000">
                <a:srgbClr val="FFFFFE"/>
              </a:gs>
            </a:gsLst>
            <a:lin ang="16200000" scaled="0"/>
          </a:gradFill>
          <a:ln w="50800" cap="flat" cmpd="sng" algn="ctr">
            <a:solidFill>
              <a:srgbClr val="191919"/>
            </a:solidFill>
            <a:prstDash val="solid"/>
            <a:miter lim="800000"/>
          </a:ln>
          <a:effectLst>
            <a:innerShdw blurRad="63500" dist="88900" dir="14100000">
              <a:srgbClr val="000000">
                <a:alpha val="30000"/>
              </a:srgbClr>
            </a:innerShdw>
          </a:effectLst>
          <a:scene3d>
            <a:camera prst="orthographicFront"/>
            <a:lightRig rig="threePt" dir="t"/>
          </a:scene3d>
          <a:sp3d>
            <a:bevelT prst="relaxedInset"/>
          </a:sp3d>
        </p:spPr>
        <p:txBody>
          <a:bodyPr rtlCol="0" anchor="ctr"/>
          <a:lstStyle/>
          <a:p>
            <a:pPr algn="ctr" defTabSz="914400"/>
            <a:endParaRPr lang="en-US" kern="0">
              <a:solidFill>
                <a:prstClr val="white"/>
              </a:solidFill>
              <a:latin typeface="Century Gothic" panose="020B0502020202020204"/>
            </a:endParaRPr>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5984" y="1030259"/>
            <a:ext cx="7591806" cy="4059936"/>
          </a:xfrm>
          <a:prstGeom prst="rect">
            <a:avLst/>
          </a:prstGeom>
          <a:solidFill>
            <a:srgbClr val="FFFFFE"/>
          </a:solidFill>
          <a:ln w="6350" cap="flat" cmpd="sng" algn="ctr">
            <a:solidFill>
              <a:srgbClr val="DCDCE0"/>
            </a:solidFill>
            <a:prstDash val="solid"/>
          </a:ln>
          <a:effectLst/>
        </p:spPr>
        <p:txBody>
          <a:bodyPr rtlCol="0" anchor="ctr"/>
          <a:lstStyle/>
          <a:p>
            <a:pPr algn="ctr" defTabSz="914400"/>
            <a:endParaRPr lang="en-US" kern="0">
              <a:solidFill>
                <a:prstClr val="white"/>
              </a:solidFill>
              <a:latin typeface="Century Gothic" panose="020B0502020202020204"/>
            </a:endParaRPr>
          </a:p>
        </p:txBody>
      </p:sp>
      <p:sp>
        <p:nvSpPr>
          <p:cNvPr id="2" name="Title 1">
            <a:extLst>
              <a:ext uri="{FF2B5EF4-FFF2-40B4-BE49-F238E27FC236}">
                <a16:creationId xmlns:a16="http://schemas.microsoft.com/office/drawing/2014/main" id="{6AB73E39-C409-4892-A872-8392D69DF8BC}"/>
              </a:ext>
            </a:extLst>
          </p:cNvPr>
          <p:cNvSpPr>
            <a:spLocks noGrp="1"/>
          </p:cNvSpPr>
          <p:nvPr>
            <p:ph type="ctrTitle"/>
          </p:nvPr>
        </p:nvSpPr>
        <p:spPr>
          <a:xfrm>
            <a:off x="1159667" y="1584553"/>
            <a:ext cx="6824441" cy="2537251"/>
          </a:xfrm>
        </p:spPr>
        <p:txBody>
          <a:bodyPr anchor="ctr">
            <a:normAutofit fontScale="90000"/>
          </a:bodyPr>
          <a:lstStyle/>
          <a:p>
            <a:pPr algn="ctr"/>
            <a:r>
              <a:rPr lang="bs-Latn-BA" sz="5000" dirty="0">
                <a:solidFill>
                  <a:srgbClr val="454545"/>
                </a:solidFill>
              </a:rPr>
              <a:t>Oduzimanje imovinske koristi pribavljene krivičnim djelom i Bosna i Hercegovina</a:t>
            </a:r>
          </a:p>
        </p:txBody>
      </p:sp>
      <p:sp>
        <p:nvSpPr>
          <p:cNvPr id="3" name="Subtitle 2">
            <a:extLst>
              <a:ext uri="{FF2B5EF4-FFF2-40B4-BE49-F238E27FC236}">
                <a16:creationId xmlns:a16="http://schemas.microsoft.com/office/drawing/2014/main" id="{5309DB21-0850-41FA-96D7-43BA353D9707}"/>
              </a:ext>
            </a:extLst>
          </p:cNvPr>
          <p:cNvSpPr>
            <a:spLocks noGrp="1"/>
          </p:cNvSpPr>
          <p:nvPr>
            <p:ph type="subTitle" idx="1"/>
          </p:nvPr>
        </p:nvSpPr>
        <p:spPr>
          <a:xfrm>
            <a:off x="1151529" y="4133235"/>
            <a:ext cx="6840716" cy="744373"/>
          </a:xfrm>
        </p:spPr>
        <p:txBody>
          <a:bodyPr>
            <a:normAutofit/>
          </a:bodyPr>
          <a:lstStyle/>
          <a:p>
            <a:pPr algn="ctr">
              <a:lnSpc>
                <a:spcPct val="110000"/>
              </a:lnSpc>
            </a:pPr>
            <a:r>
              <a:rPr lang="bs-Latn-BA" sz="1300" dirty="0">
                <a:solidFill>
                  <a:schemeClr val="accent1"/>
                </a:solidFill>
              </a:rPr>
              <a:t>Student: Nerman Fatić</a:t>
            </a:r>
          </a:p>
          <a:p>
            <a:pPr algn="ctr">
              <a:lnSpc>
                <a:spcPct val="110000"/>
              </a:lnSpc>
            </a:pPr>
            <a:r>
              <a:rPr lang="bs-Latn-BA" sz="1300" dirty="0">
                <a:solidFill>
                  <a:schemeClr val="accent1"/>
                </a:solidFill>
              </a:rPr>
              <a:t>Mentor: Prof. dr. Hajrija Sijerčić-Čolić</a:t>
            </a:r>
          </a:p>
        </p:txBody>
      </p:sp>
      <p:cxnSp>
        <p:nvCxnSpPr>
          <p:cNvPr id="18" name="Straight Connector 17">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1EDE8358-DCAB-4435-B043-58877C67435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9144000" cy="742950"/>
          </a:xfrm>
          <a:prstGeom prst="rect">
            <a:avLst/>
          </a:prstGeom>
        </p:spPr>
      </p:pic>
    </p:spTree>
    <p:extLst>
      <p:ext uri="{BB962C8B-B14F-4D97-AF65-F5344CB8AC3E}">
        <p14:creationId xmlns:p14="http://schemas.microsoft.com/office/powerpoint/2010/main" val="243515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9CC600D-86F3-4B9A-AD13-3908AD1ED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9144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3266991-EF8B-45AA-B719-429977F41342}"/>
              </a:ext>
            </a:extLst>
          </p:cNvPr>
          <p:cNvSpPr>
            <a:spLocks noGrp="1"/>
          </p:cNvSpPr>
          <p:nvPr>
            <p:ph type="title"/>
          </p:nvPr>
        </p:nvSpPr>
        <p:spPr>
          <a:xfrm>
            <a:off x="937471" y="1600199"/>
            <a:ext cx="2378574" cy="4297680"/>
          </a:xfrm>
        </p:spPr>
        <p:txBody>
          <a:bodyPr anchor="ctr">
            <a:normAutofit/>
          </a:bodyPr>
          <a:lstStyle/>
          <a:p>
            <a:r>
              <a:rPr lang="bs-Latn-BA" dirty="0"/>
              <a:t>KZ BiH</a:t>
            </a:r>
          </a:p>
        </p:txBody>
      </p:sp>
      <p:pic>
        <p:nvPicPr>
          <p:cNvPr id="12" name="Picture 11">
            <a:extLst>
              <a:ext uri="{FF2B5EF4-FFF2-40B4-BE49-F238E27FC236}">
                <a16:creationId xmlns:a16="http://schemas.microsoft.com/office/drawing/2014/main" id="{3F661271-B15B-4043-B708-1BD7F1D2CB9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23891" t="10889" r="38495" b="30830"/>
          <a:stretch/>
        </p:blipFill>
        <p:spPr>
          <a:xfrm rot="5400000">
            <a:off x="1346318" y="3700029"/>
            <a:ext cx="4288809" cy="106893"/>
          </a:xfrm>
          <a:prstGeom prst="rect">
            <a:avLst/>
          </a:prstGeom>
          <a:noFill/>
          <a:ln>
            <a:noFill/>
          </a:ln>
        </p:spPr>
      </p:pic>
      <p:sp>
        <p:nvSpPr>
          <p:cNvPr id="3" name="Content Placeholder 2">
            <a:extLst>
              <a:ext uri="{FF2B5EF4-FFF2-40B4-BE49-F238E27FC236}">
                <a16:creationId xmlns:a16="http://schemas.microsoft.com/office/drawing/2014/main" id="{74297069-18E3-4522-BF0B-438B1FF78FD8}"/>
              </a:ext>
            </a:extLst>
          </p:cNvPr>
          <p:cNvSpPr>
            <a:spLocks noGrp="1"/>
          </p:cNvSpPr>
          <p:nvPr>
            <p:ph idx="1"/>
          </p:nvPr>
        </p:nvSpPr>
        <p:spPr>
          <a:xfrm>
            <a:off x="3732477" y="1600199"/>
            <a:ext cx="4558664" cy="4297680"/>
          </a:xfrm>
        </p:spPr>
        <p:txBody>
          <a:bodyPr anchor="ctr">
            <a:normAutofit fontScale="85000" lnSpcReduction="10000"/>
          </a:bodyPr>
          <a:lstStyle/>
          <a:p>
            <a:r>
              <a:rPr lang="bs-Latn-BA" dirty="0"/>
              <a:t>Zaštita oštećenog propisana je u članu 112. i prema odredbama ovog člana u okolnostima kada je oštećenom dosuđen imovinskopravni zahtjev u krivičnom postupku sud će izreći oduzimanje imovinske koristi ukoliko ona prelazi dosuđeni imovinskopravni zahtjev oštećenog.</a:t>
            </a:r>
          </a:p>
        </p:txBody>
      </p:sp>
    </p:spTree>
    <p:extLst>
      <p:ext uri="{BB962C8B-B14F-4D97-AF65-F5344CB8AC3E}">
        <p14:creationId xmlns:p14="http://schemas.microsoft.com/office/powerpoint/2010/main" val="1201923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696A513-97D8-4AC6-AC6A-1D833A5690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4A9FBAF-58DF-421B-B0FC-BE534D2FAD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E7135ACE-BEFF-412D-9942-E34433647E10}"/>
              </a:ext>
            </a:extLst>
          </p:cNvPr>
          <p:cNvSpPr>
            <a:spLocks noGrp="1"/>
          </p:cNvSpPr>
          <p:nvPr>
            <p:ph type="title"/>
          </p:nvPr>
        </p:nvSpPr>
        <p:spPr>
          <a:xfrm>
            <a:off x="5666994" y="2307409"/>
            <a:ext cx="2368183" cy="3747316"/>
          </a:xfrm>
        </p:spPr>
        <p:txBody>
          <a:bodyPr anchor="t">
            <a:normAutofit/>
          </a:bodyPr>
          <a:lstStyle/>
          <a:p>
            <a:r>
              <a:rPr lang="bs-Latn-BA" dirty="0"/>
              <a:t>KZ FBiH</a:t>
            </a:r>
          </a:p>
        </p:txBody>
      </p:sp>
      <p:cxnSp>
        <p:nvCxnSpPr>
          <p:cNvPr id="14" name="Straight Connector 13">
            <a:extLst>
              <a:ext uri="{FF2B5EF4-FFF2-40B4-BE49-F238E27FC236}">
                <a16:creationId xmlns:a16="http://schemas.microsoft.com/office/drawing/2014/main" id="{4FA13349-E604-4469-B599-3DADA7A93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66994" y="2146542"/>
            <a:ext cx="236818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6" name="Title 1">
            <a:extLst>
              <a:ext uri="{FF2B5EF4-FFF2-40B4-BE49-F238E27FC236}">
                <a16:creationId xmlns:a16="http://schemas.microsoft.com/office/drawing/2014/main" id="{F59C4CAC-B6F7-4EB9-B195-2DE22AE6361B}"/>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8"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graphicFrame>
        <p:nvGraphicFramePr>
          <p:cNvPr id="7" name="Content Placeholder 2">
            <a:extLst>
              <a:ext uri="{FF2B5EF4-FFF2-40B4-BE49-F238E27FC236}">
                <a16:creationId xmlns:a16="http://schemas.microsoft.com/office/drawing/2014/main" id="{E733DF7D-4E95-41F2-800E-8653A9FEB220}"/>
              </a:ext>
            </a:extLst>
          </p:cNvPr>
          <p:cNvGraphicFramePr>
            <a:graphicFrameLocks noGrp="1"/>
          </p:cNvGraphicFramePr>
          <p:nvPr>
            <p:ph idx="1"/>
            <p:extLst>
              <p:ext uri="{D42A27DB-BD31-4B8C-83A1-F6EECF244321}">
                <p14:modId xmlns:p14="http://schemas.microsoft.com/office/powerpoint/2010/main" val="636262694"/>
              </p:ext>
            </p:extLst>
          </p:nvPr>
        </p:nvGraphicFramePr>
        <p:xfrm>
          <a:off x="852261" y="803275"/>
          <a:ext cx="4435078" cy="5251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5544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696A513-97D8-4AC6-AC6A-1D833A5690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4A9FBAF-58DF-421B-B0FC-BE534D2FAD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7EBD35D7-32EE-434D-86E5-38B7FEA2EA13}"/>
              </a:ext>
            </a:extLst>
          </p:cNvPr>
          <p:cNvSpPr>
            <a:spLocks noGrp="1"/>
          </p:cNvSpPr>
          <p:nvPr>
            <p:ph type="title"/>
          </p:nvPr>
        </p:nvSpPr>
        <p:spPr>
          <a:xfrm>
            <a:off x="5666994" y="2307409"/>
            <a:ext cx="2368183" cy="3747316"/>
          </a:xfrm>
        </p:spPr>
        <p:txBody>
          <a:bodyPr anchor="t">
            <a:normAutofit/>
          </a:bodyPr>
          <a:lstStyle/>
          <a:p>
            <a:r>
              <a:rPr lang="bs-Latn-BA" dirty="0"/>
              <a:t>KZ RS</a:t>
            </a:r>
          </a:p>
        </p:txBody>
      </p:sp>
      <p:cxnSp>
        <p:nvCxnSpPr>
          <p:cNvPr id="14" name="Straight Connector 13">
            <a:extLst>
              <a:ext uri="{FF2B5EF4-FFF2-40B4-BE49-F238E27FC236}">
                <a16:creationId xmlns:a16="http://schemas.microsoft.com/office/drawing/2014/main" id="{4FA13349-E604-4469-B599-3DADA7A93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66994" y="2146542"/>
            <a:ext cx="236818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6" name="Title 1">
            <a:extLst>
              <a:ext uri="{FF2B5EF4-FFF2-40B4-BE49-F238E27FC236}">
                <a16:creationId xmlns:a16="http://schemas.microsoft.com/office/drawing/2014/main" id="{F59C4CAC-B6F7-4EB9-B195-2DE22AE6361B}"/>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8"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graphicFrame>
        <p:nvGraphicFramePr>
          <p:cNvPr id="5" name="Content Placeholder 2">
            <a:extLst>
              <a:ext uri="{FF2B5EF4-FFF2-40B4-BE49-F238E27FC236}">
                <a16:creationId xmlns:a16="http://schemas.microsoft.com/office/drawing/2014/main" id="{F5D8A1B6-A5DA-4DD5-BF32-79DD4B7DB811}"/>
              </a:ext>
            </a:extLst>
          </p:cNvPr>
          <p:cNvGraphicFramePr>
            <a:graphicFrameLocks noGrp="1"/>
          </p:cNvGraphicFramePr>
          <p:nvPr>
            <p:ph idx="1"/>
            <p:extLst>
              <p:ext uri="{D42A27DB-BD31-4B8C-83A1-F6EECF244321}">
                <p14:modId xmlns:p14="http://schemas.microsoft.com/office/powerpoint/2010/main" val="3612625712"/>
              </p:ext>
            </p:extLst>
          </p:nvPr>
        </p:nvGraphicFramePr>
        <p:xfrm>
          <a:off x="852261" y="803275"/>
          <a:ext cx="4435078" cy="5251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6312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9CC600D-86F3-4B9A-AD13-3908AD1ED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9144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69A2B90-06BB-4FEB-AA57-5B7439FA11F3}"/>
              </a:ext>
            </a:extLst>
          </p:cNvPr>
          <p:cNvSpPr>
            <a:spLocks noGrp="1"/>
          </p:cNvSpPr>
          <p:nvPr>
            <p:ph type="title"/>
          </p:nvPr>
        </p:nvSpPr>
        <p:spPr>
          <a:xfrm>
            <a:off x="937471" y="1600199"/>
            <a:ext cx="2378574" cy="4297680"/>
          </a:xfrm>
        </p:spPr>
        <p:txBody>
          <a:bodyPr anchor="ctr">
            <a:normAutofit/>
          </a:bodyPr>
          <a:lstStyle/>
          <a:p>
            <a:r>
              <a:rPr lang="bs-Latn-BA" dirty="0"/>
              <a:t>KZ BDBiH</a:t>
            </a:r>
          </a:p>
        </p:txBody>
      </p:sp>
      <p:pic>
        <p:nvPicPr>
          <p:cNvPr id="12" name="Picture 11">
            <a:extLst>
              <a:ext uri="{FF2B5EF4-FFF2-40B4-BE49-F238E27FC236}">
                <a16:creationId xmlns:a16="http://schemas.microsoft.com/office/drawing/2014/main" id="{3F661271-B15B-4043-B708-1BD7F1D2CB9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23891" t="10889" r="38495" b="30830"/>
          <a:stretch/>
        </p:blipFill>
        <p:spPr>
          <a:xfrm rot="5400000">
            <a:off x="1346318" y="3700029"/>
            <a:ext cx="4288809" cy="106893"/>
          </a:xfrm>
          <a:prstGeom prst="rect">
            <a:avLst/>
          </a:prstGeom>
          <a:noFill/>
          <a:ln>
            <a:noFill/>
          </a:ln>
        </p:spPr>
      </p:pic>
      <p:sp>
        <p:nvSpPr>
          <p:cNvPr id="3" name="Content Placeholder 2">
            <a:extLst>
              <a:ext uri="{FF2B5EF4-FFF2-40B4-BE49-F238E27FC236}">
                <a16:creationId xmlns:a16="http://schemas.microsoft.com/office/drawing/2014/main" id="{8A37F58D-B3CA-4587-9783-549D8433F981}"/>
              </a:ext>
            </a:extLst>
          </p:cNvPr>
          <p:cNvSpPr>
            <a:spLocks noGrp="1"/>
          </p:cNvSpPr>
          <p:nvPr>
            <p:ph idx="1"/>
          </p:nvPr>
        </p:nvSpPr>
        <p:spPr>
          <a:xfrm>
            <a:off x="3732477" y="1600199"/>
            <a:ext cx="4558664" cy="4297680"/>
          </a:xfrm>
        </p:spPr>
        <p:txBody>
          <a:bodyPr anchor="ctr">
            <a:normAutofit fontScale="62500" lnSpcReduction="20000"/>
          </a:bodyPr>
          <a:lstStyle/>
          <a:p>
            <a:pPr>
              <a:lnSpc>
                <a:spcPct val="110000"/>
              </a:lnSpc>
            </a:pPr>
            <a:r>
              <a:rPr lang="bs-Latn-BA" dirty="0"/>
              <a:t>Odredbe ovog zakona o oduzimanju imovinske koristi pribavljene krivičnim djelom najvećim dijelom odgovaraju odredbama državnog zakona pa su tako osnov oduzimanja imovinske koristi i prošireno oduzimanje uređeni članovima 114. i 114a, </a:t>
            </a:r>
            <a:endParaRPr lang="bs-Latn-BA"/>
          </a:p>
          <a:p>
            <a:pPr>
              <a:lnSpc>
                <a:spcPct val="110000"/>
              </a:lnSpc>
            </a:pPr>
            <a:r>
              <a:rPr lang="bs-Latn-BA" dirty="0"/>
              <a:t>dok su način oduzimanja i zaštita oštećenog uređeni odredbama članova 115. i 116.</a:t>
            </a:r>
            <a:endParaRPr lang="bs-Latn-BA"/>
          </a:p>
          <a:p>
            <a:pPr>
              <a:lnSpc>
                <a:spcPct val="110000"/>
              </a:lnSpc>
            </a:pPr>
            <a:r>
              <a:rPr lang="bs-Latn-BA" dirty="0"/>
              <a:t>Niti KZ BD BiH ne sadrži pojmove imovinske koristi imovine jer je to uređeno posebnim zakonom.</a:t>
            </a:r>
            <a:endParaRPr lang="bs-Latn-BA"/>
          </a:p>
          <a:p>
            <a:pPr>
              <a:lnSpc>
                <a:spcPct val="110000"/>
              </a:lnSpc>
            </a:pPr>
            <a:endParaRPr lang="bs-Latn-BA"/>
          </a:p>
        </p:txBody>
      </p:sp>
    </p:spTree>
    <p:extLst>
      <p:ext uri="{BB962C8B-B14F-4D97-AF65-F5344CB8AC3E}">
        <p14:creationId xmlns:p14="http://schemas.microsoft.com/office/powerpoint/2010/main" val="814601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9">
            <a:extLst>
              <a:ext uri="{FF2B5EF4-FFF2-40B4-BE49-F238E27FC236}">
                <a16:creationId xmlns:a16="http://schemas.microsoft.com/office/drawing/2014/main" id="{A9CC600D-86F3-4B9A-AD13-3908AD1ED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9144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914B5E5-846A-43D2-9D39-04BA3D6F6A62}"/>
              </a:ext>
            </a:extLst>
          </p:cNvPr>
          <p:cNvSpPr>
            <a:spLocks noGrp="1"/>
          </p:cNvSpPr>
          <p:nvPr>
            <p:ph type="title"/>
          </p:nvPr>
        </p:nvSpPr>
        <p:spPr>
          <a:xfrm>
            <a:off x="937471" y="1600199"/>
            <a:ext cx="2378574" cy="4297680"/>
          </a:xfrm>
        </p:spPr>
        <p:txBody>
          <a:bodyPr anchor="ctr">
            <a:normAutofit/>
          </a:bodyPr>
          <a:lstStyle/>
          <a:p>
            <a:endParaRPr lang="bs-Latn-BA"/>
          </a:p>
        </p:txBody>
      </p:sp>
      <p:pic>
        <p:nvPicPr>
          <p:cNvPr id="24" name="Picture 11">
            <a:extLst>
              <a:ext uri="{FF2B5EF4-FFF2-40B4-BE49-F238E27FC236}">
                <a16:creationId xmlns:a16="http://schemas.microsoft.com/office/drawing/2014/main" id="{3F661271-B15B-4043-B708-1BD7F1D2CB9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23891" t="10889" r="38495" b="30830"/>
          <a:stretch/>
        </p:blipFill>
        <p:spPr>
          <a:xfrm rot="5400000">
            <a:off x="1346318" y="3700029"/>
            <a:ext cx="4288809" cy="106893"/>
          </a:xfrm>
          <a:prstGeom prst="rect">
            <a:avLst/>
          </a:prstGeom>
          <a:noFill/>
          <a:ln>
            <a:noFill/>
          </a:ln>
        </p:spPr>
      </p:pic>
      <p:sp>
        <p:nvSpPr>
          <p:cNvPr id="3" name="Content Placeholder 2">
            <a:extLst>
              <a:ext uri="{FF2B5EF4-FFF2-40B4-BE49-F238E27FC236}">
                <a16:creationId xmlns:a16="http://schemas.microsoft.com/office/drawing/2014/main" id="{9694FBAE-39F9-44F7-9ACD-B29AD62DFCBB}"/>
              </a:ext>
            </a:extLst>
          </p:cNvPr>
          <p:cNvSpPr>
            <a:spLocks noGrp="1"/>
          </p:cNvSpPr>
          <p:nvPr>
            <p:ph idx="1"/>
          </p:nvPr>
        </p:nvSpPr>
        <p:spPr>
          <a:xfrm>
            <a:off x="3732477" y="1600199"/>
            <a:ext cx="4558664" cy="4297680"/>
          </a:xfrm>
        </p:spPr>
        <p:txBody>
          <a:bodyPr anchor="ctr">
            <a:normAutofit/>
          </a:bodyPr>
          <a:lstStyle/>
          <a:p>
            <a:r>
              <a:rPr lang="bs-Latn-BA"/>
              <a:t>ODUZIMANJE IMOVINSKE KORISTI PREMA ODREDBAMA PROCESNIH KRIVIČNIH ZAKONA U BOSNI I HERCEGOVINI </a:t>
            </a:r>
            <a:endParaRPr lang="bs-Latn-BA" dirty="0"/>
          </a:p>
        </p:txBody>
      </p:sp>
    </p:spTree>
    <p:extLst>
      <p:ext uri="{BB962C8B-B14F-4D97-AF65-F5344CB8AC3E}">
        <p14:creationId xmlns:p14="http://schemas.microsoft.com/office/powerpoint/2010/main" val="3602115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E1A5F-354B-49C6-997D-27C26FA8433A}"/>
              </a:ext>
            </a:extLst>
          </p:cNvPr>
          <p:cNvSpPr>
            <a:spLocks noGrp="1"/>
          </p:cNvSpPr>
          <p:nvPr>
            <p:ph type="title"/>
          </p:nvPr>
        </p:nvSpPr>
        <p:spPr>
          <a:xfrm>
            <a:off x="847703" y="953325"/>
            <a:ext cx="7202456" cy="1049235"/>
          </a:xfrm>
        </p:spPr>
        <p:txBody>
          <a:bodyPr>
            <a:normAutofit/>
          </a:bodyPr>
          <a:lstStyle/>
          <a:p>
            <a:endParaRPr lang="bs-Latn-BA"/>
          </a:p>
        </p:txBody>
      </p:sp>
      <p:graphicFrame>
        <p:nvGraphicFramePr>
          <p:cNvPr id="5" name="Content Placeholder 2">
            <a:extLst>
              <a:ext uri="{FF2B5EF4-FFF2-40B4-BE49-F238E27FC236}">
                <a16:creationId xmlns:a16="http://schemas.microsoft.com/office/drawing/2014/main" id="{31CC89EB-4D57-4920-8ABB-E3FDAD247A18}"/>
              </a:ext>
            </a:extLst>
          </p:cNvPr>
          <p:cNvGraphicFramePr>
            <a:graphicFrameLocks noGrp="1"/>
          </p:cNvGraphicFramePr>
          <p:nvPr>
            <p:ph idx="1"/>
            <p:extLst>
              <p:ext uri="{D42A27DB-BD31-4B8C-83A1-F6EECF244321}">
                <p14:modId xmlns:p14="http://schemas.microsoft.com/office/powerpoint/2010/main" val="696413071"/>
              </p:ext>
            </p:extLst>
          </p:nvPr>
        </p:nvGraphicFramePr>
        <p:xfrm>
          <a:off x="847725" y="2502077"/>
          <a:ext cx="7202091" cy="2963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7079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F2B985F-E839-44D5-9DD8-BC9DEE343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4E71FC-F70B-4AF6-9A72-40230F3DE4A6}"/>
              </a:ext>
            </a:extLst>
          </p:cNvPr>
          <p:cNvSpPr>
            <a:spLocks noGrp="1"/>
          </p:cNvSpPr>
          <p:nvPr>
            <p:ph type="title"/>
          </p:nvPr>
        </p:nvSpPr>
        <p:spPr>
          <a:xfrm>
            <a:off x="847703" y="953325"/>
            <a:ext cx="7202456" cy="1049235"/>
          </a:xfrm>
        </p:spPr>
        <p:txBody>
          <a:bodyPr>
            <a:normAutofit/>
          </a:bodyPr>
          <a:lstStyle/>
          <a:p>
            <a:r>
              <a:rPr lang="bs-Latn-BA" dirty="0"/>
              <a:t>ZKP BiH</a:t>
            </a:r>
          </a:p>
        </p:txBody>
      </p:sp>
      <p:cxnSp>
        <p:nvCxnSpPr>
          <p:cNvPr id="12" name="Straight Connector 11">
            <a:extLst>
              <a:ext uri="{FF2B5EF4-FFF2-40B4-BE49-F238E27FC236}">
                <a16:creationId xmlns:a16="http://schemas.microsoft.com/office/drawing/2014/main" id="{52D73AC3-7DF7-43FB-9D67-3CE387E940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4" name="Rectangle 13">
            <a:extLst>
              <a:ext uri="{FF2B5EF4-FFF2-40B4-BE49-F238E27FC236}">
                <a16:creationId xmlns:a16="http://schemas.microsoft.com/office/drawing/2014/main" id="{B965CCFE-3123-4C5E-BA80-B081F41E6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5" name="Content Placeholder 2">
            <a:extLst>
              <a:ext uri="{FF2B5EF4-FFF2-40B4-BE49-F238E27FC236}">
                <a16:creationId xmlns:a16="http://schemas.microsoft.com/office/drawing/2014/main" id="{386EDD61-951F-4CDF-BF89-25D6D89AD22C}"/>
              </a:ext>
            </a:extLst>
          </p:cNvPr>
          <p:cNvGraphicFramePr>
            <a:graphicFrameLocks noGrp="1"/>
          </p:cNvGraphicFramePr>
          <p:nvPr>
            <p:ph idx="1"/>
            <p:extLst>
              <p:ext uri="{D42A27DB-BD31-4B8C-83A1-F6EECF244321}">
                <p14:modId xmlns:p14="http://schemas.microsoft.com/office/powerpoint/2010/main" val="3397698465"/>
              </p:ext>
            </p:extLst>
          </p:nvPr>
        </p:nvGraphicFramePr>
        <p:xfrm>
          <a:off x="847703" y="2502076"/>
          <a:ext cx="7203281"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0547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F2B985F-E839-44D5-9DD8-BC9DEE343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9B70F2-2CF0-4536-B9EA-767ABF1ED655}"/>
              </a:ext>
            </a:extLst>
          </p:cNvPr>
          <p:cNvSpPr>
            <a:spLocks noGrp="1"/>
          </p:cNvSpPr>
          <p:nvPr>
            <p:ph type="title"/>
          </p:nvPr>
        </p:nvSpPr>
        <p:spPr>
          <a:xfrm>
            <a:off x="847703" y="953325"/>
            <a:ext cx="7202456" cy="1049235"/>
          </a:xfrm>
        </p:spPr>
        <p:txBody>
          <a:bodyPr>
            <a:normAutofit/>
          </a:bodyPr>
          <a:lstStyle/>
          <a:p>
            <a:r>
              <a:rPr lang="bs-Latn-BA" dirty="0"/>
              <a:t>Navedene mjere poznaje i</a:t>
            </a:r>
          </a:p>
        </p:txBody>
      </p:sp>
      <p:cxnSp>
        <p:nvCxnSpPr>
          <p:cNvPr id="12" name="Straight Connector 11">
            <a:extLst>
              <a:ext uri="{FF2B5EF4-FFF2-40B4-BE49-F238E27FC236}">
                <a16:creationId xmlns:a16="http://schemas.microsoft.com/office/drawing/2014/main" id="{52D73AC3-7DF7-43FB-9D67-3CE387E940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4" name="Rectangle 13">
            <a:extLst>
              <a:ext uri="{FF2B5EF4-FFF2-40B4-BE49-F238E27FC236}">
                <a16:creationId xmlns:a16="http://schemas.microsoft.com/office/drawing/2014/main" id="{B965CCFE-3123-4C5E-BA80-B081F41E6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7" name="Content Placeholder 2">
            <a:extLst>
              <a:ext uri="{FF2B5EF4-FFF2-40B4-BE49-F238E27FC236}">
                <a16:creationId xmlns:a16="http://schemas.microsoft.com/office/drawing/2014/main" id="{920C799A-6271-410B-B066-D92D0CEA6315}"/>
              </a:ext>
            </a:extLst>
          </p:cNvPr>
          <p:cNvGraphicFramePr>
            <a:graphicFrameLocks noGrp="1"/>
          </p:cNvGraphicFramePr>
          <p:nvPr>
            <p:ph idx="1"/>
            <p:extLst>
              <p:ext uri="{D42A27DB-BD31-4B8C-83A1-F6EECF244321}">
                <p14:modId xmlns:p14="http://schemas.microsoft.com/office/powerpoint/2010/main" val="3950935500"/>
              </p:ext>
            </p:extLst>
          </p:nvPr>
        </p:nvGraphicFramePr>
        <p:xfrm>
          <a:off x="847703" y="2502076"/>
          <a:ext cx="7203281"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5712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83A01-A62F-4FF4-957B-88FF6FF81829}"/>
              </a:ext>
            </a:extLst>
          </p:cNvPr>
          <p:cNvSpPr>
            <a:spLocks noGrp="1"/>
          </p:cNvSpPr>
          <p:nvPr>
            <p:ph type="title"/>
          </p:nvPr>
        </p:nvSpPr>
        <p:spPr>
          <a:xfrm>
            <a:off x="847703" y="953325"/>
            <a:ext cx="7202456" cy="1049235"/>
          </a:xfrm>
        </p:spPr>
        <p:txBody>
          <a:bodyPr>
            <a:normAutofit/>
          </a:bodyPr>
          <a:lstStyle/>
          <a:p>
            <a:r>
              <a:rPr lang="bs-Latn-BA" dirty="0"/>
              <a:t>Poseban postupak</a:t>
            </a:r>
          </a:p>
        </p:txBody>
      </p:sp>
      <p:graphicFrame>
        <p:nvGraphicFramePr>
          <p:cNvPr id="5" name="Content Placeholder 2">
            <a:extLst>
              <a:ext uri="{FF2B5EF4-FFF2-40B4-BE49-F238E27FC236}">
                <a16:creationId xmlns:a16="http://schemas.microsoft.com/office/drawing/2014/main" id="{DB274235-3BEE-44C4-B7AE-A9411BCE734A}"/>
              </a:ext>
            </a:extLst>
          </p:cNvPr>
          <p:cNvGraphicFramePr>
            <a:graphicFrameLocks noGrp="1"/>
          </p:cNvGraphicFramePr>
          <p:nvPr>
            <p:ph idx="1"/>
            <p:extLst>
              <p:ext uri="{D42A27DB-BD31-4B8C-83A1-F6EECF244321}">
                <p14:modId xmlns:p14="http://schemas.microsoft.com/office/powerpoint/2010/main" val="4284344116"/>
              </p:ext>
            </p:extLst>
          </p:nvPr>
        </p:nvGraphicFramePr>
        <p:xfrm>
          <a:off x="847725" y="2502077"/>
          <a:ext cx="7202091" cy="2963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1314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9">
            <a:extLst>
              <a:ext uri="{FF2B5EF4-FFF2-40B4-BE49-F238E27FC236}">
                <a16:creationId xmlns:a16="http://schemas.microsoft.com/office/drawing/2014/main" id="{A9CC600D-86F3-4B9A-AD13-3908AD1ED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9144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31B2393-F6B9-4FDA-B105-C3C95BBBD9A8}"/>
              </a:ext>
            </a:extLst>
          </p:cNvPr>
          <p:cNvSpPr>
            <a:spLocks noGrp="1"/>
          </p:cNvSpPr>
          <p:nvPr>
            <p:ph type="title"/>
          </p:nvPr>
        </p:nvSpPr>
        <p:spPr>
          <a:xfrm>
            <a:off x="937471" y="1600199"/>
            <a:ext cx="2378574" cy="4297680"/>
          </a:xfrm>
        </p:spPr>
        <p:txBody>
          <a:bodyPr anchor="ctr">
            <a:normAutofit/>
          </a:bodyPr>
          <a:lstStyle/>
          <a:p>
            <a:endParaRPr lang="bs-Latn-BA"/>
          </a:p>
        </p:txBody>
      </p:sp>
      <p:pic>
        <p:nvPicPr>
          <p:cNvPr id="24" name="Picture 11">
            <a:extLst>
              <a:ext uri="{FF2B5EF4-FFF2-40B4-BE49-F238E27FC236}">
                <a16:creationId xmlns:a16="http://schemas.microsoft.com/office/drawing/2014/main" id="{3F661271-B15B-4043-B708-1BD7F1D2CB9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23891" t="10889" r="38495" b="30830"/>
          <a:stretch/>
        </p:blipFill>
        <p:spPr>
          <a:xfrm rot="5400000">
            <a:off x="1346318" y="3700029"/>
            <a:ext cx="4288809" cy="106893"/>
          </a:xfrm>
          <a:prstGeom prst="rect">
            <a:avLst/>
          </a:prstGeom>
          <a:noFill/>
          <a:ln>
            <a:noFill/>
          </a:ln>
        </p:spPr>
      </p:pic>
      <p:sp>
        <p:nvSpPr>
          <p:cNvPr id="3" name="Content Placeholder 2">
            <a:extLst>
              <a:ext uri="{FF2B5EF4-FFF2-40B4-BE49-F238E27FC236}">
                <a16:creationId xmlns:a16="http://schemas.microsoft.com/office/drawing/2014/main" id="{61F14BD8-21A4-4853-A486-8E22261BF0DE}"/>
              </a:ext>
            </a:extLst>
          </p:cNvPr>
          <p:cNvSpPr>
            <a:spLocks noGrp="1"/>
          </p:cNvSpPr>
          <p:nvPr>
            <p:ph idx="1"/>
          </p:nvPr>
        </p:nvSpPr>
        <p:spPr>
          <a:xfrm>
            <a:off x="3732477" y="1600199"/>
            <a:ext cx="4558664" cy="4297680"/>
          </a:xfrm>
        </p:spPr>
        <p:txBody>
          <a:bodyPr anchor="ctr">
            <a:normAutofit/>
          </a:bodyPr>
          <a:lstStyle/>
          <a:p>
            <a:r>
              <a:rPr lang="bs-Latn-BA" b="1"/>
              <a:t>LEX SPECIALIS PROPISI O ODUZIMANJU IMOVINSKE KORISTI PRIBAVLJENE KRIVIČNIM DJELOM</a:t>
            </a:r>
            <a:endParaRPr lang="bs-Latn-BA"/>
          </a:p>
          <a:p>
            <a:endParaRPr lang="bs-Latn-BA" dirty="0"/>
          </a:p>
        </p:txBody>
      </p:sp>
    </p:spTree>
    <p:extLst>
      <p:ext uri="{BB962C8B-B14F-4D97-AF65-F5344CB8AC3E}">
        <p14:creationId xmlns:p14="http://schemas.microsoft.com/office/powerpoint/2010/main" val="2347565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7"/>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366E3BE8-5E08-4203-9F17-496F1371B579}"/>
              </a:ext>
            </a:extLst>
          </p:cNvPr>
          <p:cNvSpPr>
            <a:spLocks noGrp="1"/>
          </p:cNvSpPr>
          <p:nvPr>
            <p:ph type="title"/>
          </p:nvPr>
        </p:nvSpPr>
        <p:spPr>
          <a:xfrm>
            <a:off x="1088686" y="1138229"/>
            <a:ext cx="2402037" cy="3858767"/>
          </a:xfrm>
        </p:spPr>
        <p:txBody>
          <a:bodyPr anchor="ctr">
            <a:normAutofit/>
          </a:bodyPr>
          <a:lstStyle/>
          <a:p>
            <a:r>
              <a:rPr lang="bs-Latn-BA" sz="3600"/>
              <a:t>Sadržaj</a:t>
            </a:r>
          </a:p>
        </p:txBody>
      </p:sp>
      <p:grpSp>
        <p:nvGrpSpPr>
          <p:cNvPr id="4"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825016" y="638301"/>
            <a:ext cx="4807204"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918" y="973636"/>
            <a:ext cx="4327398"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C5308D3-14D7-4F82-893F-5EA17E13721B}"/>
              </a:ext>
            </a:extLst>
          </p:cNvPr>
          <p:cNvSpPr>
            <a:spLocks noGrp="1"/>
          </p:cNvSpPr>
          <p:nvPr>
            <p:ph idx="1"/>
          </p:nvPr>
        </p:nvSpPr>
        <p:spPr>
          <a:xfrm>
            <a:off x="4188362" y="1138228"/>
            <a:ext cx="4080510" cy="3858768"/>
          </a:xfrm>
        </p:spPr>
        <p:txBody>
          <a:bodyPr anchor="ctr">
            <a:normAutofit/>
          </a:bodyPr>
          <a:lstStyle/>
          <a:p>
            <a:pPr lvl="0">
              <a:lnSpc>
                <a:spcPct val="110000"/>
              </a:lnSpc>
            </a:pPr>
            <a:r>
              <a:rPr lang="bs-Latn-BA" sz="1700">
                <a:solidFill>
                  <a:srgbClr val="000000"/>
                </a:solidFill>
              </a:rPr>
              <a:t>Uvod  </a:t>
            </a:r>
          </a:p>
          <a:p>
            <a:pPr lvl="0">
              <a:lnSpc>
                <a:spcPct val="110000"/>
              </a:lnSpc>
            </a:pPr>
            <a:r>
              <a:rPr lang="bs-Latn-BA" sz="1700">
                <a:solidFill>
                  <a:srgbClr val="000000"/>
                </a:solidFill>
              </a:rPr>
              <a:t>Oduzimanje imovinske koristi prema odredbama krivičnih zakona u Bosni i Hercegovini </a:t>
            </a:r>
          </a:p>
          <a:p>
            <a:pPr lvl="0">
              <a:lnSpc>
                <a:spcPct val="110000"/>
              </a:lnSpc>
            </a:pPr>
            <a:r>
              <a:rPr lang="bs-Latn-BA" sz="1700">
                <a:solidFill>
                  <a:srgbClr val="000000"/>
                </a:solidFill>
              </a:rPr>
              <a:t>Oduzimanje imovinske koristi prema odredbama procesnih krivičnih zakona u Bosni i Hercegovini </a:t>
            </a:r>
          </a:p>
          <a:p>
            <a:pPr lvl="0">
              <a:lnSpc>
                <a:spcPct val="110000"/>
              </a:lnSpc>
            </a:pPr>
            <a:r>
              <a:rPr lang="bs-Latn-BA" sz="1700">
                <a:solidFill>
                  <a:srgbClr val="000000"/>
                </a:solidFill>
              </a:rPr>
              <a:t>Lex specialis propisi o oduzimanju imovinske koristi pribavljene krivičnim djelom </a:t>
            </a:r>
          </a:p>
          <a:p>
            <a:pPr lvl="0">
              <a:lnSpc>
                <a:spcPct val="110000"/>
              </a:lnSpc>
            </a:pPr>
            <a:r>
              <a:rPr lang="bs-Latn-BA" sz="1700">
                <a:solidFill>
                  <a:srgbClr val="000000"/>
                </a:solidFill>
              </a:rPr>
              <a:t>Zaključak </a:t>
            </a:r>
          </a:p>
          <a:p>
            <a:pPr>
              <a:lnSpc>
                <a:spcPct val="110000"/>
              </a:lnSpc>
            </a:pPr>
            <a:r>
              <a:rPr lang="bs-Latn-BA" sz="1700">
                <a:solidFill>
                  <a:srgbClr val="000000"/>
                </a:solidFill>
              </a:rPr>
              <a:t>Literatura </a:t>
            </a:r>
          </a:p>
        </p:txBody>
      </p:sp>
      <p:cxnSp>
        <p:nvCxnSpPr>
          <p:cNvPr id="18" name="Straight Connector 17">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B1E64CB6-C7F2-46FF-AA99-58C79697295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30094"/>
            <a:ext cx="9144000" cy="742950"/>
          </a:xfrm>
          <a:prstGeom prst="rect">
            <a:avLst/>
          </a:prstGeom>
        </p:spPr>
      </p:pic>
    </p:spTree>
    <p:extLst>
      <p:ext uri="{BB962C8B-B14F-4D97-AF65-F5344CB8AC3E}">
        <p14:creationId xmlns:p14="http://schemas.microsoft.com/office/powerpoint/2010/main" val="2391524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F2B985F-E839-44D5-9DD8-BC9DEE343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E14F75-1EE9-4C84-9FD5-1D3D8CD17D36}"/>
              </a:ext>
            </a:extLst>
          </p:cNvPr>
          <p:cNvSpPr>
            <a:spLocks noGrp="1"/>
          </p:cNvSpPr>
          <p:nvPr>
            <p:ph type="title"/>
          </p:nvPr>
        </p:nvSpPr>
        <p:spPr>
          <a:xfrm>
            <a:off x="847703" y="953325"/>
            <a:ext cx="7202456" cy="1049235"/>
          </a:xfrm>
        </p:spPr>
        <p:txBody>
          <a:bodyPr>
            <a:normAutofit/>
          </a:bodyPr>
          <a:lstStyle/>
          <a:p>
            <a:endParaRPr lang="bs-Latn-BA"/>
          </a:p>
        </p:txBody>
      </p:sp>
      <p:cxnSp>
        <p:nvCxnSpPr>
          <p:cNvPr id="12" name="Straight Connector 11">
            <a:extLst>
              <a:ext uri="{FF2B5EF4-FFF2-40B4-BE49-F238E27FC236}">
                <a16:creationId xmlns:a16="http://schemas.microsoft.com/office/drawing/2014/main" id="{52D73AC3-7DF7-43FB-9D67-3CE387E940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4" name="Rectangle 13">
            <a:extLst>
              <a:ext uri="{FF2B5EF4-FFF2-40B4-BE49-F238E27FC236}">
                <a16:creationId xmlns:a16="http://schemas.microsoft.com/office/drawing/2014/main" id="{B965CCFE-3123-4C5E-BA80-B081F41E6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7" name="Content Placeholder 2">
            <a:extLst>
              <a:ext uri="{FF2B5EF4-FFF2-40B4-BE49-F238E27FC236}">
                <a16:creationId xmlns:a16="http://schemas.microsoft.com/office/drawing/2014/main" id="{26C2C3CA-81E0-41CC-A917-7CC2F2487E8D}"/>
              </a:ext>
            </a:extLst>
          </p:cNvPr>
          <p:cNvGraphicFramePr>
            <a:graphicFrameLocks noGrp="1"/>
          </p:cNvGraphicFramePr>
          <p:nvPr>
            <p:ph idx="1"/>
            <p:extLst>
              <p:ext uri="{D42A27DB-BD31-4B8C-83A1-F6EECF244321}">
                <p14:modId xmlns:p14="http://schemas.microsoft.com/office/powerpoint/2010/main" val="71126757"/>
              </p:ext>
            </p:extLst>
          </p:nvPr>
        </p:nvGraphicFramePr>
        <p:xfrm>
          <a:off x="847703" y="2502076"/>
          <a:ext cx="7203281"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8526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7BEFE-AC19-49F1-B2C5-CDBCE3527CC7}"/>
              </a:ext>
            </a:extLst>
          </p:cNvPr>
          <p:cNvSpPr>
            <a:spLocks noGrp="1"/>
          </p:cNvSpPr>
          <p:nvPr>
            <p:ph type="title"/>
          </p:nvPr>
        </p:nvSpPr>
        <p:spPr>
          <a:xfrm>
            <a:off x="847703" y="953325"/>
            <a:ext cx="7202456" cy="1049235"/>
          </a:xfrm>
        </p:spPr>
        <p:txBody>
          <a:bodyPr>
            <a:normAutofit/>
          </a:bodyPr>
          <a:lstStyle/>
          <a:p>
            <a:endParaRPr lang="bs-Latn-BA"/>
          </a:p>
        </p:txBody>
      </p:sp>
      <p:graphicFrame>
        <p:nvGraphicFramePr>
          <p:cNvPr id="5" name="Content Placeholder 2">
            <a:extLst>
              <a:ext uri="{FF2B5EF4-FFF2-40B4-BE49-F238E27FC236}">
                <a16:creationId xmlns:a16="http://schemas.microsoft.com/office/drawing/2014/main" id="{B8CD21B3-ADF7-425B-8E51-2DD49EEBB1B0}"/>
              </a:ext>
            </a:extLst>
          </p:cNvPr>
          <p:cNvGraphicFramePr>
            <a:graphicFrameLocks noGrp="1"/>
          </p:cNvGraphicFramePr>
          <p:nvPr>
            <p:ph idx="1"/>
            <p:extLst>
              <p:ext uri="{D42A27DB-BD31-4B8C-83A1-F6EECF244321}">
                <p14:modId xmlns:p14="http://schemas.microsoft.com/office/powerpoint/2010/main" val="98387084"/>
              </p:ext>
            </p:extLst>
          </p:nvPr>
        </p:nvGraphicFramePr>
        <p:xfrm>
          <a:off x="847725" y="2502077"/>
          <a:ext cx="7202091" cy="2963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73336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EF2B985F-E839-44D5-9DD8-BC9DEE343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1C9F49-09A0-4ECC-87B2-B8DD2D23BFC2}"/>
              </a:ext>
            </a:extLst>
          </p:cNvPr>
          <p:cNvSpPr>
            <a:spLocks noGrp="1"/>
          </p:cNvSpPr>
          <p:nvPr>
            <p:ph type="title"/>
          </p:nvPr>
        </p:nvSpPr>
        <p:spPr>
          <a:xfrm>
            <a:off x="847703" y="953325"/>
            <a:ext cx="7202456" cy="1049235"/>
          </a:xfrm>
        </p:spPr>
        <p:txBody>
          <a:bodyPr>
            <a:normAutofit/>
          </a:bodyPr>
          <a:lstStyle/>
          <a:p>
            <a:endParaRPr lang="bs-Latn-BA" dirty="0"/>
          </a:p>
        </p:txBody>
      </p:sp>
      <p:cxnSp>
        <p:nvCxnSpPr>
          <p:cNvPr id="17" name="Straight Connector 11">
            <a:extLst>
              <a:ext uri="{FF2B5EF4-FFF2-40B4-BE49-F238E27FC236}">
                <a16:creationId xmlns:a16="http://schemas.microsoft.com/office/drawing/2014/main" id="{52D73AC3-7DF7-43FB-9D67-3CE387E940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8" name="Rectangle 13">
            <a:extLst>
              <a:ext uri="{FF2B5EF4-FFF2-40B4-BE49-F238E27FC236}">
                <a16:creationId xmlns:a16="http://schemas.microsoft.com/office/drawing/2014/main" id="{B965CCFE-3123-4C5E-BA80-B081F41E6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19" name="Content Placeholder 2">
            <a:extLst>
              <a:ext uri="{FF2B5EF4-FFF2-40B4-BE49-F238E27FC236}">
                <a16:creationId xmlns:a16="http://schemas.microsoft.com/office/drawing/2014/main" id="{A9D6A8F2-C12D-44D1-A0FF-4E827E2FCF75}"/>
              </a:ext>
            </a:extLst>
          </p:cNvPr>
          <p:cNvGraphicFramePr>
            <a:graphicFrameLocks noGrp="1"/>
          </p:cNvGraphicFramePr>
          <p:nvPr>
            <p:ph idx="1"/>
            <p:extLst>
              <p:ext uri="{D42A27DB-BD31-4B8C-83A1-F6EECF244321}">
                <p14:modId xmlns:p14="http://schemas.microsoft.com/office/powerpoint/2010/main" val="3096315250"/>
              </p:ext>
            </p:extLst>
          </p:nvPr>
        </p:nvGraphicFramePr>
        <p:xfrm>
          <a:off x="847703" y="2502076"/>
          <a:ext cx="7203281"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52006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AC42-2B69-40F0-BB7B-02D126FFED45}"/>
              </a:ext>
            </a:extLst>
          </p:cNvPr>
          <p:cNvSpPr>
            <a:spLocks noGrp="1"/>
          </p:cNvSpPr>
          <p:nvPr>
            <p:ph type="title"/>
          </p:nvPr>
        </p:nvSpPr>
        <p:spPr>
          <a:xfrm>
            <a:off x="847703" y="953325"/>
            <a:ext cx="7202456" cy="1049235"/>
          </a:xfrm>
        </p:spPr>
        <p:txBody>
          <a:bodyPr>
            <a:normAutofit/>
          </a:bodyPr>
          <a:lstStyle/>
          <a:p>
            <a:endParaRPr lang="bs-Latn-BA"/>
          </a:p>
        </p:txBody>
      </p:sp>
      <p:graphicFrame>
        <p:nvGraphicFramePr>
          <p:cNvPr id="5" name="Content Placeholder 2">
            <a:extLst>
              <a:ext uri="{FF2B5EF4-FFF2-40B4-BE49-F238E27FC236}">
                <a16:creationId xmlns:a16="http://schemas.microsoft.com/office/drawing/2014/main" id="{CC4208C8-5BA4-4147-B2BA-9807C479440F}"/>
              </a:ext>
            </a:extLst>
          </p:cNvPr>
          <p:cNvGraphicFramePr>
            <a:graphicFrameLocks noGrp="1"/>
          </p:cNvGraphicFramePr>
          <p:nvPr>
            <p:ph idx="1"/>
            <p:extLst>
              <p:ext uri="{D42A27DB-BD31-4B8C-83A1-F6EECF244321}">
                <p14:modId xmlns:p14="http://schemas.microsoft.com/office/powerpoint/2010/main" val="3298324676"/>
              </p:ext>
            </p:extLst>
          </p:nvPr>
        </p:nvGraphicFramePr>
        <p:xfrm>
          <a:off x="847725" y="2502077"/>
          <a:ext cx="7202091" cy="2963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80790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545E06B-29C0-4F08-9F61-140CD1A7A7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6E54A31-B091-4774-BDD5-9F726783E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7"/>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8565380B-5865-4B8E-9E28-33310797A817}"/>
              </a:ext>
            </a:extLst>
          </p:cNvPr>
          <p:cNvSpPr>
            <a:spLocks noGrp="1"/>
          </p:cNvSpPr>
          <p:nvPr>
            <p:ph type="title"/>
          </p:nvPr>
        </p:nvSpPr>
        <p:spPr>
          <a:xfrm>
            <a:off x="1088685" y="2303047"/>
            <a:ext cx="2454070" cy="2674198"/>
          </a:xfrm>
        </p:spPr>
        <p:txBody>
          <a:bodyPr anchor="t">
            <a:normAutofit/>
          </a:bodyPr>
          <a:lstStyle/>
          <a:p>
            <a:endParaRPr lang="bs-Latn-BA"/>
          </a:p>
        </p:txBody>
      </p:sp>
      <p:cxnSp>
        <p:nvCxnSpPr>
          <p:cNvPr id="14" name="Straight Connector 13">
            <a:extLst>
              <a:ext uri="{FF2B5EF4-FFF2-40B4-BE49-F238E27FC236}">
                <a16:creationId xmlns:a16="http://schemas.microsoft.com/office/drawing/2014/main" id="{424E0E46-9D8A-46BA-8EF9-FC43A7EE7A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6" name="Title 1">
            <a:extLst>
              <a:ext uri="{FF2B5EF4-FFF2-40B4-BE49-F238E27FC236}">
                <a16:creationId xmlns:a16="http://schemas.microsoft.com/office/drawing/2014/main" id="{565909D0-D2D2-46A8-8332-49E6173A4B33}"/>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8"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cxnSp>
        <p:nvCxnSpPr>
          <p:cNvPr id="18" name="Straight Connector 17">
            <a:extLst>
              <a:ext uri="{FF2B5EF4-FFF2-40B4-BE49-F238E27FC236}">
                <a16:creationId xmlns:a16="http://schemas.microsoft.com/office/drawing/2014/main" id="{F3D2EAFB-E46A-4A8C-9E83-AF5286317C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AFEA4BCF-1CF9-4959-A2D8-A97926D25B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9144000" cy="742950"/>
          </a:xfrm>
          <a:prstGeom prst="rect">
            <a:avLst/>
          </a:prstGeom>
        </p:spPr>
      </p:pic>
      <p:graphicFrame>
        <p:nvGraphicFramePr>
          <p:cNvPr id="5" name="Content Placeholder 2">
            <a:extLst>
              <a:ext uri="{FF2B5EF4-FFF2-40B4-BE49-F238E27FC236}">
                <a16:creationId xmlns:a16="http://schemas.microsoft.com/office/drawing/2014/main" id="{0F171DE4-6B0C-4BF6-932E-3F13E1A61D6F}"/>
              </a:ext>
            </a:extLst>
          </p:cNvPr>
          <p:cNvGraphicFramePr>
            <a:graphicFrameLocks noGrp="1"/>
          </p:cNvGraphicFramePr>
          <p:nvPr>
            <p:ph idx="1"/>
            <p:extLst>
              <p:ext uri="{D42A27DB-BD31-4B8C-83A1-F6EECF244321}">
                <p14:modId xmlns:p14="http://schemas.microsoft.com/office/powerpoint/2010/main" val="2764421699"/>
              </p:ext>
            </p:extLst>
          </p:nvPr>
        </p:nvGraphicFramePr>
        <p:xfrm>
          <a:off x="3856435" y="803275"/>
          <a:ext cx="4435078"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63730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EFFC3-C394-4AF0-B1E2-2523EA205C8C}"/>
              </a:ext>
            </a:extLst>
          </p:cNvPr>
          <p:cNvSpPr>
            <a:spLocks noGrp="1"/>
          </p:cNvSpPr>
          <p:nvPr>
            <p:ph type="title"/>
          </p:nvPr>
        </p:nvSpPr>
        <p:spPr>
          <a:xfrm>
            <a:off x="847703" y="953325"/>
            <a:ext cx="7202456" cy="1049235"/>
          </a:xfrm>
        </p:spPr>
        <p:txBody>
          <a:bodyPr>
            <a:normAutofit/>
          </a:bodyPr>
          <a:lstStyle/>
          <a:p>
            <a:endParaRPr lang="bs-Latn-BA"/>
          </a:p>
        </p:txBody>
      </p:sp>
      <p:graphicFrame>
        <p:nvGraphicFramePr>
          <p:cNvPr id="5" name="Content Placeholder 2">
            <a:extLst>
              <a:ext uri="{FF2B5EF4-FFF2-40B4-BE49-F238E27FC236}">
                <a16:creationId xmlns:a16="http://schemas.microsoft.com/office/drawing/2014/main" id="{8E02E6E3-C7C2-4968-B6FE-C4C9D909EB04}"/>
              </a:ext>
            </a:extLst>
          </p:cNvPr>
          <p:cNvGraphicFramePr>
            <a:graphicFrameLocks noGrp="1"/>
          </p:cNvGraphicFramePr>
          <p:nvPr>
            <p:ph idx="1"/>
            <p:extLst>
              <p:ext uri="{D42A27DB-BD31-4B8C-83A1-F6EECF244321}">
                <p14:modId xmlns:p14="http://schemas.microsoft.com/office/powerpoint/2010/main" val="1658526588"/>
              </p:ext>
            </p:extLst>
          </p:nvPr>
        </p:nvGraphicFramePr>
        <p:xfrm>
          <a:off x="847725" y="2502077"/>
          <a:ext cx="7202091" cy="2963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34680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7"/>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8399737F-90EA-4D11-AA5D-9A5748E2FE47}"/>
              </a:ext>
            </a:extLst>
          </p:cNvPr>
          <p:cNvSpPr>
            <a:spLocks noGrp="1"/>
          </p:cNvSpPr>
          <p:nvPr>
            <p:ph type="title"/>
          </p:nvPr>
        </p:nvSpPr>
        <p:spPr>
          <a:xfrm>
            <a:off x="1088686" y="1138229"/>
            <a:ext cx="2402037" cy="3858767"/>
          </a:xfrm>
        </p:spPr>
        <p:txBody>
          <a:bodyPr anchor="ctr">
            <a:normAutofit/>
          </a:bodyPr>
          <a:lstStyle/>
          <a:p>
            <a:endParaRPr lang="bs-Latn-BA" sz="3600"/>
          </a:p>
        </p:txBody>
      </p:sp>
      <p:grpSp>
        <p:nvGrpSpPr>
          <p:cNvPr id="4"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825016" y="638301"/>
            <a:ext cx="4807204"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918" y="973636"/>
            <a:ext cx="4327398"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5361516-4FCE-43B8-AD0C-CC10D9F30245}"/>
              </a:ext>
            </a:extLst>
          </p:cNvPr>
          <p:cNvSpPr>
            <a:spLocks noGrp="1"/>
          </p:cNvSpPr>
          <p:nvPr>
            <p:ph idx="1"/>
          </p:nvPr>
        </p:nvSpPr>
        <p:spPr>
          <a:xfrm>
            <a:off x="4188362" y="1138228"/>
            <a:ext cx="4080510" cy="3858768"/>
          </a:xfrm>
        </p:spPr>
        <p:txBody>
          <a:bodyPr anchor="ctr">
            <a:normAutofit lnSpcReduction="10000"/>
          </a:bodyPr>
          <a:lstStyle/>
          <a:p>
            <a:pPr>
              <a:lnSpc>
                <a:spcPct val="110000"/>
              </a:lnSpc>
            </a:pPr>
            <a:r>
              <a:rPr lang="bs-Latn-BA" sz="1700">
                <a:solidFill>
                  <a:srgbClr val="000000"/>
                </a:solidFill>
              </a:rPr>
              <a:t>Federalni zakon predviđa uspostavu Agencije za upravljanje privremeno i trajnom oduzetom imovinom.</a:t>
            </a:r>
          </a:p>
          <a:p>
            <a:pPr>
              <a:lnSpc>
                <a:spcPct val="110000"/>
              </a:lnSpc>
            </a:pPr>
            <a:r>
              <a:rPr lang="bs-Latn-BA" sz="1700">
                <a:solidFill>
                  <a:srgbClr val="000000"/>
                </a:solidFill>
              </a:rPr>
              <a:t>Zakon Brčko Distrikta predviđa uspostavu ureda za upravljanje oduzetom imovinom. </a:t>
            </a:r>
          </a:p>
          <a:p>
            <a:pPr>
              <a:lnSpc>
                <a:spcPct val="110000"/>
              </a:lnSpc>
            </a:pPr>
            <a:r>
              <a:rPr lang="bs-Latn-BA" sz="1700">
                <a:solidFill>
                  <a:srgbClr val="000000"/>
                </a:solidFill>
              </a:rPr>
              <a:t>ZOISIKD RS takođe predviđa uspostavu posebne organizacijske jedinice u okviru Ministarstva unutarnjih poslova u čijoj nadležnosti je otkrivanje imovine stečene počinjenjem krivičnog djela kao i uspostavu Agencije za upravljanje oduzetom imovinom.</a:t>
            </a:r>
          </a:p>
        </p:txBody>
      </p:sp>
      <p:cxnSp>
        <p:nvCxnSpPr>
          <p:cNvPr id="18" name="Straight Connector 17">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B1E64CB6-C7F2-46FF-AA99-58C79697295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30094"/>
            <a:ext cx="9144000" cy="742950"/>
          </a:xfrm>
          <a:prstGeom prst="rect">
            <a:avLst/>
          </a:prstGeom>
        </p:spPr>
      </p:pic>
    </p:spTree>
    <p:extLst>
      <p:ext uri="{BB962C8B-B14F-4D97-AF65-F5344CB8AC3E}">
        <p14:creationId xmlns:p14="http://schemas.microsoft.com/office/powerpoint/2010/main" val="40532181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7"/>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67C49731-E1C6-4C1B-87EB-204A173238C0}"/>
              </a:ext>
            </a:extLst>
          </p:cNvPr>
          <p:cNvSpPr>
            <a:spLocks noGrp="1"/>
          </p:cNvSpPr>
          <p:nvPr>
            <p:ph type="title"/>
          </p:nvPr>
        </p:nvSpPr>
        <p:spPr>
          <a:xfrm>
            <a:off x="1088686" y="1138229"/>
            <a:ext cx="2402037" cy="3858767"/>
          </a:xfrm>
        </p:spPr>
        <p:txBody>
          <a:bodyPr anchor="ctr">
            <a:normAutofit/>
          </a:bodyPr>
          <a:lstStyle/>
          <a:p>
            <a:endParaRPr lang="bs-Latn-BA" sz="3600"/>
          </a:p>
        </p:txBody>
      </p:sp>
      <p:grpSp>
        <p:nvGrpSpPr>
          <p:cNvPr id="4"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825016" y="638301"/>
            <a:ext cx="4807204"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918" y="973636"/>
            <a:ext cx="4327398"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DFCC52A-4FDE-43D6-AE97-2D5EEBB44E44}"/>
              </a:ext>
            </a:extLst>
          </p:cNvPr>
          <p:cNvSpPr>
            <a:spLocks noGrp="1"/>
          </p:cNvSpPr>
          <p:nvPr>
            <p:ph idx="1"/>
          </p:nvPr>
        </p:nvSpPr>
        <p:spPr>
          <a:xfrm>
            <a:off x="4188362" y="1138228"/>
            <a:ext cx="4080510" cy="3858768"/>
          </a:xfrm>
        </p:spPr>
        <p:txBody>
          <a:bodyPr anchor="ctr">
            <a:normAutofit/>
          </a:bodyPr>
          <a:lstStyle/>
          <a:p>
            <a:r>
              <a:rPr lang="bs-Latn-BA" b="1">
                <a:solidFill>
                  <a:srgbClr val="000000"/>
                </a:solidFill>
              </a:rPr>
              <a:t>ZAKLJUČAK</a:t>
            </a:r>
            <a:endParaRPr lang="bs-Latn-BA">
              <a:solidFill>
                <a:srgbClr val="000000"/>
              </a:solidFill>
            </a:endParaRPr>
          </a:p>
          <a:p>
            <a:endParaRPr lang="bs-Latn-BA">
              <a:solidFill>
                <a:srgbClr val="000000"/>
              </a:solidFill>
            </a:endParaRPr>
          </a:p>
        </p:txBody>
      </p:sp>
      <p:cxnSp>
        <p:nvCxnSpPr>
          <p:cNvPr id="18" name="Straight Connector 17">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B1E64CB6-C7F2-46FF-AA99-58C79697295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30094"/>
            <a:ext cx="9144000" cy="742950"/>
          </a:xfrm>
          <a:prstGeom prst="rect">
            <a:avLst/>
          </a:prstGeom>
        </p:spPr>
      </p:pic>
    </p:spTree>
    <p:extLst>
      <p:ext uri="{BB962C8B-B14F-4D97-AF65-F5344CB8AC3E}">
        <p14:creationId xmlns:p14="http://schemas.microsoft.com/office/powerpoint/2010/main" val="54360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7"/>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2"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825016" y="638301"/>
            <a:ext cx="4807204"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918" y="973636"/>
            <a:ext cx="4327398"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6915C9F-EB42-4191-A0E9-AFD99590F6B1}"/>
              </a:ext>
            </a:extLst>
          </p:cNvPr>
          <p:cNvSpPr>
            <a:spLocks noGrp="1"/>
          </p:cNvSpPr>
          <p:nvPr>
            <p:ph idx="1"/>
          </p:nvPr>
        </p:nvSpPr>
        <p:spPr>
          <a:xfrm>
            <a:off x="4188362" y="1138228"/>
            <a:ext cx="4080510" cy="3858768"/>
          </a:xfrm>
        </p:spPr>
        <p:txBody>
          <a:bodyPr anchor="ctr">
            <a:normAutofit/>
          </a:bodyPr>
          <a:lstStyle/>
          <a:p>
            <a:pPr>
              <a:lnSpc>
                <a:spcPct val="110000"/>
              </a:lnSpc>
            </a:pPr>
            <a:r>
              <a:rPr lang="bs-Latn-BA" sz="1400">
                <a:solidFill>
                  <a:srgbClr val="000000"/>
                </a:solidFill>
              </a:rPr>
              <a:t>Mjera oduzimanja imovinske koristi pribavljene krivičnim djelom u krivičnom zakonodavstvu Bosne i Hercegovine uređena je kao posebna krivičnopravna mjera. </a:t>
            </a:r>
          </a:p>
          <a:p>
            <a:pPr>
              <a:lnSpc>
                <a:spcPct val="110000"/>
              </a:lnSpc>
            </a:pPr>
            <a:r>
              <a:rPr lang="bs-Latn-BA" sz="1400">
                <a:solidFill>
                  <a:srgbClr val="000000"/>
                </a:solidFill>
              </a:rPr>
              <a:t>To je specifična mjera sui generis kojom se ostvaruje jedno od temeljnih načela krivičnog prava, a to je da niko ne može zadržati imovinsku korist pribavljenu krivičnim djelom. </a:t>
            </a:r>
          </a:p>
          <a:p>
            <a:pPr>
              <a:lnSpc>
                <a:spcPct val="110000"/>
              </a:lnSpc>
            </a:pPr>
            <a:r>
              <a:rPr lang="bs-Latn-BA" sz="1400">
                <a:solidFill>
                  <a:srgbClr val="000000"/>
                </a:solidFill>
              </a:rPr>
              <a:t>Krivičnim zakonima u Bosni i Hercegovini uređena je kao institut u općem dijelu krivičnog zakona, </a:t>
            </a:r>
          </a:p>
          <a:p>
            <a:pPr>
              <a:lnSpc>
                <a:spcPct val="110000"/>
              </a:lnSpc>
            </a:pPr>
            <a:r>
              <a:rPr lang="bs-Latn-BA" sz="1400">
                <a:solidFill>
                  <a:srgbClr val="000000"/>
                </a:solidFill>
              </a:rPr>
              <a:t>dok su procesnim krivičnim zakonima u Bosni i Hercegovini uređene mjere osiguranja i poseban postupak za oduzimanje imovinske koristi pribavljene krivičnim djelom. </a:t>
            </a:r>
          </a:p>
        </p:txBody>
      </p:sp>
      <p:cxnSp>
        <p:nvCxnSpPr>
          <p:cNvPr id="18" name="Straight Connector 17">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B1E64CB6-C7F2-46FF-AA99-58C79697295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30094"/>
            <a:ext cx="9144000" cy="742950"/>
          </a:xfrm>
          <a:prstGeom prst="rect">
            <a:avLst/>
          </a:prstGeom>
        </p:spPr>
      </p:pic>
    </p:spTree>
    <p:extLst>
      <p:ext uri="{BB962C8B-B14F-4D97-AF65-F5344CB8AC3E}">
        <p14:creationId xmlns:p14="http://schemas.microsoft.com/office/powerpoint/2010/main" val="17136684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8D18F-A728-4F86-802B-453C76765A73}"/>
              </a:ext>
            </a:extLst>
          </p:cNvPr>
          <p:cNvSpPr>
            <a:spLocks noGrp="1"/>
          </p:cNvSpPr>
          <p:nvPr>
            <p:ph type="title"/>
          </p:nvPr>
        </p:nvSpPr>
        <p:spPr>
          <a:xfrm>
            <a:off x="847703" y="953325"/>
            <a:ext cx="7202456" cy="1049235"/>
          </a:xfrm>
        </p:spPr>
        <p:txBody>
          <a:bodyPr/>
          <a:lstStyle/>
          <a:p>
            <a:endParaRPr lang="bs-Latn-BA"/>
          </a:p>
        </p:txBody>
      </p:sp>
      <p:sp>
        <p:nvSpPr>
          <p:cNvPr id="3" name="Content Placeholder 2">
            <a:extLst>
              <a:ext uri="{FF2B5EF4-FFF2-40B4-BE49-F238E27FC236}">
                <a16:creationId xmlns:a16="http://schemas.microsoft.com/office/drawing/2014/main" id="{5690749A-BAEA-442C-8B79-7254543E38EF}"/>
              </a:ext>
            </a:extLst>
          </p:cNvPr>
          <p:cNvSpPr>
            <a:spLocks noGrp="1"/>
          </p:cNvSpPr>
          <p:nvPr>
            <p:ph idx="1"/>
          </p:nvPr>
        </p:nvSpPr>
        <p:spPr>
          <a:xfrm>
            <a:off x="847703" y="2171769"/>
            <a:ext cx="7202456" cy="3294576"/>
          </a:xfrm>
        </p:spPr>
        <p:txBody>
          <a:bodyPr>
            <a:normAutofit fontScale="47500" lnSpcReduction="20000"/>
          </a:bodyPr>
          <a:lstStyle/>
          <a:p>
            <a:r>
              <a:rPr lang="bs-Latn-BA"/>
              <a:t>Zbog nedorečenosti i nepreciznosti pravnih propisa koje je bilo potrebno primijeniti u postupku oduzimanja imovinske koristi pribavljene krivičnim djelom javila se potreba za donošenjem lex specialis  zakona koji će detaljnije urediti ovu materiju. </a:t>
            </a:r>
          </a:p>
          <a:p>
            <a:r>
              <a:rPr lang="bs-Latn-BA"/>
              <a:t>Tako su u novije vrijeme nastali lex specialis zakoni na entiteskim nivoima i nivou Brčko Distrikta Bosne i Hercegovine. </a:t>
            </a:r>
          </a:p>
          <a:p>
            <a:r>
              <a:rPr lang="bs-Latn-BA"/>
              <a:t>Navedeni zakoni su pod uticajem međunarodnog prava iz ove oblasti donijeli niz novina i detaljnije su uredili pojam imovinske koristi, finansijsku istragu, redovan i poseban postupak, mjere osiguranja, izvrešenje i upravljanje imovinom stečenom izvršenjem krivičnog djela.</a:t>
            </a:r>
          </a:p>
          <a:p>
            <a:r>
              <a:rPr lang="bs-Latn-BA"/>
              <a:t>Obzirom na to da su to lex specialisi, odredbe postojećih krivičnih i krivično procesnih zakona kojima se uređuje utvrđivanje, osiguranje oduzimanja, izvršenje odluka o oduzimanju imovinske koristi pribavljene krivičnim djelom i upravljanje oduzetom imovinom primjenjuju se samo ako ovim lex specialis zakonima nije drukčije propisano.</a:t>
            </a:r>
          </a:p>
          <a:p>
            <a:endParaRPr lang="bs-Latn-BA" dirty="0"/>
          </a:p>
        </p:txBody>
      </p:sp>
    </p:spTree>
    <p:extLst>
      <p:ext uri="{BB962C8B-B14F-4D97-AF65-F5344CB8AC3E}">
        <p14:creationId xmlns:p14="http://schemas.microsoft.com/office/powerpoint/2010/main" val="2569339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7D63C-88FF-48F1-AFE3-9DD6A219439E}"/>
              </a:ext>
            </a:extLst>
          </p:cNvPr>
          <p:cNvSpPr>
            <a:spLocks noGrp="1"/>
          </p:cNvSpPr>
          <p:nvPr>
            <p:ph type="title"/>
          </p:nvPr>
        </p:nvSpPr>
        <p:spPr>
          <a:xfrm>
            <a:off x="847703" y="953325"/>
            <a:ext cx="7202456" cy="1049235"/>
          </a:xfrm>
        </p:spPr>
        <p:txBody>
          <a:bodyPr>
            <a:normAutofit/>
          </a:bodyPr>
          <a:lstStyle/>
          <a:p>
            <a:endParaRPr lang="bs-Latn-BA"/>
          </a:p>
        </p:txBody>
      </p:sp>
      <p:graphicFrame>
        <p:nvGraphicFramePr>
          <p:cNvPr id="5" name="Content Placeholder 2">
            <a:extLst>
              <a:ext uri="{FF2B5EF4-FFF2-40B4-BE49-F238E27FC236}">
                <a16:creationId xmlns:a16="http://schemas.microsoft.com/office/drawing/2014/main" id="{FDF3ECEF-B825-4C4D-8903-500FA2B9CE02}"/>
              </a:ext>
            </a:extLst>
          </p:cNvPr>
          <p:cNvGraphicFramePr>
            <a:graphicFrameLocks noGrp="1"/>
          </p:cNvGraphicFramePr>
          <p:nvPr>
            <p:ph idx="1"/>
            <p:extLst>
              <p:ext uri="{D42A27DB-BD31-4B8C-83A1-F6EECF244321}">
                <p14:modId xmlns:p14="http://schemas.microsoft.com/office/powerpoint/2010/main" val="631580221"/>
              </p:ext>
            </p:extLst>
          </p:nvPr>
        </p:nvGraphicFramePr>
        <p:xfrm>
          <a:off x="847725" y="2502077"/>
          <a:ext cx="7202091" cy="2963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73508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0B3B6-4ECC-48ED-8672-DD481D2B818C}"/>
              </a:ext>
            </a:extLst>
          </p:cNvPr>
          <p:cNvSpPr>
            <a:spLocks noGrp="1"/>
          </p:cNvSpPr>
          <p:nvPr>
            <p:ph type="title"/>
          </p:nvPr>
        </p:nvSpPr>
        <p:spPr/>
        <p:txBody>
          <a:bodyPr/>
          <a:lstStyle/>
          <a:p>
            <a:r>
              <a:rPr lang="bs-Latn-BA" dirty="0"/>
              <a:t>LITERATURA</a:t>
            </a:r>
          </a:p>
        </p:txBody>
      </p:sp>
      <p:sp>
        <p:nvSpPr>
          <p:cNvPr id="3" name="Content Placeholder 2">
            <a:extLst>
              <a:ext uri="{FF2B5EF4-FFF2-40B4-BE49-F238E27FC236}">
                <a16:creationId xmlns:a16="http://schemas.microsoft.com/office/drawing/2014/main" id="{34EBB683-0D80-463D-80DD-26B17FCBD00A}"/>
              </a:ext>
            </a:extLst>
          </p:cNvPr>
          <p:cNvSpPr>
            <a:spLocks noGrp="1"/>
          </p:cNvSpPr>
          <p:nvPr>
            <p:ph sz="half" idx="1"/>
          </p:nvPr>
        </p:nvSpPr>
        <p:spPr/>
        <p:txBody>
          <a:bodyPr>
            <a:normAutofit fontScale="40000" lnSpcReduction="20000"/>
          </a:bodyPr>
          <a:lstStyle/>
          <a:p>
            <a:pPr lvl="0"/>
            <a:r>
              <a:rPr lang="bs-Latn-BA" dirty="0"/>
              <a:t>Datzer, D., Sarajlija, S., Rondić, S, Helić, V., Pavišić, B., Ferhatović, A. &amp; Kapo, K. (2016). Oduzimanje imovinske koristi pribavljene krivičnim djelim - Priručnik za praktičare.  Sarajevo: CPRC i Britanska ambasada. </a:t>
            </a:r>
          </a:p>
          <a:p>
            <a:pPr lvl="0"/>
            <a:r>
              <a:rPr lang="bs-Latn-BA" dirty="0"/>
              <a:t>Datzer, D., Simović, N. M., Simović, M. V., Mujanović, E., Halilović, H., Dragičević-Dičić, R., Delost, D., De Simone, M. V. (2017). Prošireno oduzimanje imovinske koristi pribavljene krivičnim djelima. Sarajevo: CPRC i CEST FBiH.</a:t>
            </a:r>
          </a:p>
          <a:p>
            <a:pPr lvl="0"/>
            <a:r>
              <a:rPr lang="bs-Latn-BA" dirty="0"/>
              <a:t>Ferhatović, A., Boban, H. (2017). Oduzimanje imovinske koristi pribavljene krivičnim djelom u Federaciji Bosne i Hercegovine. Godišnjak Pravnog fakulteta LX, str. 153-179.</a:t>
            </a:r>
          </a:p>
          <a:p>
            <a:pPr lvl="0"/>
            <a:r>
              <a:rPr lang="bs-Latn-BA" dirty="0"/>
              <a:t>Krivični zakon Bosne i Hercegovine, „Sl. glasnik BiH“, br. 3/03, 32/03, 37/03, 54/04, 61/04, 30/05, 53/06, 55/06, 8/10, 47/14, 22/15, 40/15 i 35/18. </a:t>
            </a:r>
          </a:p>
          <a:p>
            <a:pPr lvl="0"/>
            <a:r>
              <a:rPr lang="bs-Latn-BA" dirty="0"/>
              <a:t>Krivični zakon Brčko Distrikta Bosne i Hercegovine, „Sl. glasnik Brčko distrikta BiH“, br. 33/13, 47/14, 26/16, 13/17 i 50/18.</a:t>
            </a:r>
          </a:p>
          <a:p>
            <a:pPr lvl="0"/>
            <a:r>
              <a:rPr lang="bs-Latn-BA" dirty="0"/>
              <a:t>Krivični zakon Federacije Bosne i Hercegovine, „Sl. novine Federacije BiH“, br. 36/03, 21/04, 69/04, 18/05, 42/10, 42/11, 59/14, 76/14, 46/16 i 75/17. </a:t>
            </a:r>
          </a:p>
          <a:p>
            <a:pPr lvl="0"/>
            <a:r>
              <a:rPr lang="bs-Latn-BA" dirty="0"/>
              <a:t>Krivični zakonik Republike Srpske, „Sl. glasnik RS“, br. 64/17 i 104/18. </a:t>
            </a:r>
          </a:p>
          <a:p>
            <a:pPr lvl="0"/>
            <a:r>
              <a:rPr lang="bs-Latn-BA" dirty="0"/>
              <a:t>Petrović, B., Jovašević, D., &amp; Ferhatović, A. (2016). Krivično pravo II: Saučesništvo, krivične sankcije i posebni dio. Sarajevo: Pravni fakultet.</a:t>
            </a:r>
          </a:p>
          <a:p>
            <a:endParaRPr lang="bs-Latn-BA" dirty="0"/>
          </a:p>
        </p:txBody>
      </p:sp>
      <p:sp>
        <p:nvSpPr>
          <p:cNvPr id="4" name="Content Placeholder 3">
            <a:extLst>
              <a:ext uri="{FF2B5EF4-FFF2-40B4-BE49-F238E27FC236}">
                <a16:creationId xmlns:a16="http://schemas.microsoft.com/office/drawing/2014/main" id="{98C5D2AC-F5C7-4652-AA9D-97395B66009E}"/>
              </a:ext>
            </a:extLst>
          </p:cNvPr>
          <p:cNvSpPr>
            <a:spLocks noGrp="1"/>
          </p:cNvSpPr>
          <p:nvPr>
            <p:ph sz="half" idx="2"/>
          </p:nvPr>
        </p:nvSpPr>
        <p:spPr/>
        <p:txBody>
          <a:bodyPr>
            <a:normAutofit fontScale="40000" lnSpcReduction="20000"/>
          </a:bodyPr>
          <a:lstStyle/>
          <a:p>
            <a:pPr lvl="0"/>
            <a:r>
              <a:rPr lang="bs-Latn-BA" dirty="0"/>
              <a:t>Sijerčić-Čolić, H. (2019). Krivično procesno pravo Knjiga II: Tok redovnog krivičnog postupka i posebni postupci (5. izmijenjeno i dopunjeno izdanje). Sarajevo: Pravni fakultet.</a:t>
            </a:r>
          </a:p>
          <a:p>
            <a:pPr lvl="0"/>
            <a:r>
              <a:rPr lang="bs-Latn-BA" dirty="0"/>
              <a:t>Zakon o krivičnom postupku Bosne i Hercegovine, „Sl. glasnik BiH", br. 3/03, 32/03, 36/03, 26/04, 63/04, 13/05, 48/05, 46/06, 29/07, 53/07, 58/08, 12/09, 16/09, 53/09, 93/09, 72/13 i 65/18. </a:t>
            </a:r>
          </a:p>
          <a:p>
            <a:pPr lvl="0"/>
            <a:r>
              <a:rPr lang="bs-Latn-BA" dirty="0"/>
              <a:t>Zakon o krivičnom postupku Brčko Distrikta Bosne i Hercegovine, „Sl. glasnik Brčko distrikta BiH“, br. 34/13 i 27/14. </a:t>
            </a:r>
          </a:p>
          <a:p>
            <a:pPr lvl="0"/>
            <a:r>
              <a:rPr lang="bs-Latn-BA" dirty="0"/>
              <a:t>Zakon o krivičnom postupku Federacije Bosne i Hercegovine, „Sl. novine FBiH“, br. 35/03, 37/03, 56/03, 78/04, 28/05, 55/06, 27/07, 53/07, 9/09, 12/10, 8/13 i 59/14. </a:t>
            </a:r>
          </a:p>
          <a:p>
            <a:pPr lvl="0"/>
            <a:r>
              <a:rPr lang="bs-Latn-BA" dirty="0"/>
              <a:t>Zakon o krivičnom postupku Republike Srpske, „Sl. glasnik RS“, br. 53/12, 91/17 i 66/18.</a:t>
            </a:r>
          </a:p>
          <a:p>
            <a:pPr lvl="0"/>
            <a:r>
              <a:rPr lang="bs-Latn-BA" dirty="0"/>
              <a:t>Zakon o oduzimanju imovine stečene izvršenjem krivičnog djela, „Sl. glasnik RS“, br. 66/18.</a:t>
            </a:r>
          </a:p>
          <a:p>
            <a:pPr lvl="0"/>
            <a:r>
              <a:rPr lang="bs-Latn-BA" dirty="0"/>
              <a:t>Zakon o oduzimanju nezakonito stečene imovine Brčko Distrikta Bosne i Hercegovine, „Sl. glasnik BDBiH“, br. 29/16.</a:t>
            </a:r>
          </a:p>
          <a:p>
            <a:pPr lvl="0"/>
            <a:r>
              <a:rPr lang="bs-Latn-BA" dirty="0"/>
              <a:t>Zakon o oduzimanju nezakonito stečene imovine krivičnim djelom Federacije Bosne i Hercegovine, „Sl. novine FBiH“, br. 71/14. </a:t>
            </a:r>
          </a:p>
          <a:p>
            <a:endParaRPr lang="bs-Latn-BA" dirty="0"/>
          </a:p>
        </p:txBody>
      </p:sp>
    </p:spTree>
    <p:extLst>
      <p:ext uri="{BB962C8B-B14F-4D97-AF65-F5344CB8AC3E}">
        <p14:creationId xmlns:p14="http://schemas.microsoft.com/office/powerpoint/2010/main" val="1093129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52267-ADB9-4FF9-AD23-0CCDBC8B717C}"/>
              </a:ext>
            </a:extLst>
          </p:cNvPr>
          <p:cNvSpPr>
            <a:spLocks noGrp="1"/>
          </p:cNvSpPr>
          <p:nvPr>
            <p:ph type="title"/>
          </p:nvPr>
        </p:nvSpPr>
        <p:spPr/>
        <p:txBody>
          <a:bodyPr/>
          <a:lstStyle/>
          <a:p>
            <a:r>
              <a:rPr lang="bs-Latn-BA" dirty="0"/>
              <a:t>Pravni okvir</a:t>
            </a:r>
          </a:p>
        </p:txBody>
      </p:sp>
      <p:sp>
        <p:nvSpPr>
          <p:cNvPr id="4" name="Text Placeholder 3">
            <a:extLst>
              <a:ext uri="{FF2B5EF4-FFF2-40B4-BE49-F238E27FC236}">
                <a16:creationId xmlns:a16="http://schemas.microsoft.com/office/drawing/2014/main" id="{F91D1F29-02FA-486D-A7C4-B90553966A40}"/>
              </a:ext>
            </a:extLst>
          </p:cNvPr>
          <p:cNvSpPr>
            <a:spLocks noGrp="1"/>
          </p:cNvSpPr>
          <p:nvPr>
            <p:ph type="body" idx="1"/>
          </p:nvPr>
        </p:nvSpPr>
        <p:spPr/>
        <p:txBody>
          <a:bodyPr/>
          <a:lstStyle/>
          <a:p>
            <a:r>
              <a:rPr lang="bs-Latn-BA" dirty="0"/>
              <a:t>Materijalno pravo</a:t>
            </a:r>
          </a:p>
        </p:txBody>
      </p:sp>
      <p:sp>
        <p:nvSpPr>
          <p:cNvPr id="3" name="Content Placeholder 2">
            <a:extLst>
              <a:ext uri="{FF2B5EF4-FFF2-40B4-BE49-F238E27FC236}">
                <a16:creationId xmlns:a16="http://schemas.microsoft.com/office/drawing/2014/main" id="{28CF6644-03D6-44A1-8826-913C1CE3F006}"/>
              </a:ext>
            </a:extLst>
          </p:cNvPr>
          <p:cNvSpPr>
            <a:spLocks noGrp="1"/>
          </p:cNvSpPr>
          <p:nvPr>
            <p:ph sz="half" idx="2"/>
          </p:nvPr>
        </p:nvSpPr>
        <p:spPr/>
        <p:txBody>
          <a:bodyPr>
            <a:normAutofit/>
          </a:bodyPr>
          <a:lstStyle/>
          <a:p>
            <a:r>
              <a:rPr lang="bs-Latn-BA" dirty="0"/>
              <a:t>Krivični zakon Bosne i Hercegovine </a:t>
            </a:r>
          </a:p>
          <a:p>
            <a:r>
              <a:rPr lang="bs-Latn-BA" dirty="0"/>
              <a:t>Krivični zakon Federacije Bosne i Hercegovine </a:t>
            </a:r>
          </a:p>
          <a:p>
            <a:r>
              <a:rPr lang="bs-Latn-BA" dirty="0"/>
              <a:t>Krivični zakonik Republike Srpske </a:t>
            </a:r>
          </a:p>
          <a:p>
            <a:r>
              <a:rPr lang="bs-Latn-BA" dirty="0"/>
              <a:t>Krivični zakon Brčko Distrikta Bosne i Hercegovine</a:t>
            </a:r>
          </a:p>
          <a:p>
            <a:endParaRPr lang="bs-Latn-BA" dirty="0"/>
          </a:p>
        </p:txBody>
      </p:sp>
      <p:sp>
        <p:nvSpPr>
          <p:cNvPr id="5" name="Text Placeholder 4">
            <a:extLst>
              <a:ext uri="{FF2B5EF4-FFF2-40B4-BE49-F238E27FC236}">
                <a16:creationId xmlns:a16="http://schemas.microsoft.com/office/drawing/2014/main" id="{F14826F2-7728-42C8-BD7F-2014412B0A52}"/>
              </a:ext>
            </a:extLst>
          </p:cNvPr>
          <p:cNvSpPr>
            <a:spLocks noGrp="1"/>
          </p:cNvSpPr>
          <p:nvPr>
            <p:ph type="body" sz="quarter" idx="3"/>
          </p:nvPr>
        </p:nvSpPr>
        <p:spPr/>
        <p:txBody>
          <a:bodyPr/>
          <a:lstStyle/>
          <a:p>
            <a:r>
              <a:rPr lang="bs-Latn-BA" dirty="0"/>
              <a:t>Procesno pravo</a:t>
            </a:r>
          </a:p>
        </p:txBody>
      </p:sp>
      <p:sp>
        <p:nvSpPr>
          <p:cNvPr id="6" name="Content Placeholder 5">
            <a:extLst>
              <a:ext uri="{FF2B5EF4-FFF2-40B4-BE49-F238E27FC236}">
                <a16:creationId xmlns:a16="http://schemas.microsoft.com/office/drawing/2014/main" id="{C8236F2B-0F7D-405A-AF00-29DAAFDC0507}"/>
              </a:ext>
            </a:extLst>
          </p:cNvPr>
          <p:cNvSpPr>
            <a:spLocks noGrp="1"/>
          </p:cNvSpPr>
          <p:nvPr>
            <p:ph sz="quarter" idx="4"/>
          </p:nvPr>
        </p:nvSpPr>
        <p:spPr/>
        <p:txBody>
          <a:bodyPr>
            <a:normAutofit lnSpcReduction="10000"/>
          </a:bodyPr>
          <a:lstStyle/>
          <a:p>
            <a:r>
              <a:rPr lang="bs-Latn-BA" dirty="0"/>
              <a:t>Zakon o krivičnom postupku Bosne i Hercegovine</a:t>
            </a:r>
          </a:p>
          <a:p>
            <a:r>
              <a:rPr lang="bs-Latn-BA" dirty="0"/>
              <a:t>Zakon o krivičnom postupku Federacije Bosne i Hercegovine</a:t>
            </a:r>
          </a:p>
          <a:p>
            <a:r>
              <a:rPr lang="bs-Latn-BA" dirty="0"/>
              <a:t>Zakon o krivičnom postupku Republike Srpske</a:t>
            </a:r>
          </a:p>
          <a:p>
            <a:r>
              <a:rPr lang="bs-Latn-BA" dirty="0"/>
              <a:t>Zakon o krivičnom postupku Brčko Distrikta Bosne i Hercegovine</a:t>
            </a:r>
          </a:p>
          <a:p>
            <a:endParaRPr lang="bs-Latn-BA" dirty="0"/>
          </a:p>
        </p:txBody>
      </p:sp>
    </p:spTree>
    <p:extLst>
      <p:ext uri="{BB962C8B-B14F-4D97-AF65-F5344CB8AC3E}">
        <p14:creationId xmlns:p14="http://schemas.microsoft.com/office/powerpoint/2010/main" val="2811758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F5867-1E08-44B2-9728-6D4E962A102E}"/>
              </a:ext>
            </a:extLst>
          </p:cNvPr>
          <p:cNvSpPr>
            <a:spLocks noGrp="1"/>
          </p:cNvSpPr>
          <p:nvPr>
            <p:ph type="title"/>
          </p:nvPr>
        </p:nvSpPr>
        <p:spPr>
          <a:xfrm>
            <a:off x="847703" y="953325"/>
            <a:ext cx="7202456" cy="1049235"/>
          </a:xfrm>
        </p:spPr>
        <p:txBody>
          <a:bodyPr>
            <a:normAutofit/>
          </a:bodyPr>
          <a:lstStyle/>
          <a:p>
            <a:r>
              <a:rPr lang="bs-Latn-BA" dirty="0"/>
              <a:t>Posebni zakoni – lex specialis</a:t>
            </a:r>
          </a:p>
        </p:txBody>
      </p:sp>
      <p:graphicFrame>
        <p:nvGraphicFramePr>
          <p:cNvPr id="12" name="Content Placeholder 7">
            <a:extLst>
              <a:ext uri="{FF2B5EF4-FFF2-40B4-BE49-F238E27FC236}">
                <a16:creationId xmlns:a16="http://schemas.microsoft.com/office/drawing/2014/main" id="{16CE212C-F707-4476-B5DA-FD771A8EBBB5}"/>
              </a:ext>
            </a:extLst>
          </p:cNvPr>
          <p:cNvGraphicFramePr>
            <a:graphicFrameLocks noGrp="1"/>
          </p:cNvGraphicFramePr>
          <p:nvPr>
            <p:ph idx="1"/>
            <p:extLst>
              <p:ext uri="{D42A27DB-BD31-4B8C-83A1-F6EECF244321}">
                <p14:modId xmlns:p14="http://schemas.microsoft.com/office/powerpoint/2010/main" val="1262238143"/>
              </p:ext>
            </p:extLst>
          </p:nvPr>
        </p:nvGraphicFramePr>
        <p:xfrm>
          <a:off x="847725" y="2502077"/>
          <a:ext cx="7202091" cy="2963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1931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 name="Picture 51">
            <a:extLst>
              <a:ext uri="{FF2B5EF4-FFF2-40B4-BE49-F238E27FC236}">
                <a16:creationId xmlns:a16="http://schemas.microsoft.com/office/drawing/2014/main" id="{F28373B5-F4E4-4102-9D27-E17631B4C7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9144000" cy="742950"/>
          </a:xfrm>
          <a:prstGeom prst="rect">
            <a:avLst/>
          </a:prstGeom>
        </p:spPr>
      </p:pic>
      <p:sp>
        <p:nvSpPr>
          <p:cNvPr id="70" name="Rectangle 53">
            <a:extLst>
              <a:ext uri="{FF2B5EF4-FFF2-40B4-BE49-F238E27FC236}">
                <a16:creationId xmlns:a16="http://schemas.microsoft.com/office/drawing/2014/main" id="{F23306E6-5D0B-439F-BB88-7F1CEA89BD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9144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71" name="Straight Connector 55">
            <a:extLst>
              <a:ext uri="{FF2B5EF4-FFF2-40B4-BE49-F238E27FC236}">
                <a16:creationId xmlns:a16="http://schemas.microsoft.com/office/drawing/2014/main" id="{23D9016E-713D-40ED-A242-4F407E90538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126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72" name="Picture 57">
            <a:extLst>
              <a:ext uri="{FF2B5EF4-FFF2-40B4-BE49-F238E27FC236}">
                <a16:creationId xmlns:a16="http://schemas.microsoft.com/office/drawing/2014/main" id="{06E4F4B6-B981-4284-BB88-5B702BA3D7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844095" y="643464"/>
            <a:ext cx="7207758" cy="155448"/>
          </a:xfrm>
          <a:prstGeom prst="rect">
            <a:avLst/>
          </a:prstGeom>
          <a:noFill/>
          <a:ln>
            <a:noFill/>
          </a:ln>
        </p:spPr>
      </p:pic>
      <p:sp useBgFill="1">
        <p:nvSpPr>
          <p:cNvPr id="73" name="Rectangle 59">
            <a:extLst>
              <a:ext uri="{FF2B5EF4-FFF2-40B4-BE49-F238E27FC236}">
                <a16:creationId xmlns:a16="http://schemas.microsoft.com/office/drawing/2014/main" id="{1EE485E7-7D6D-4CB0-A3AD-261D97B2EF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61">
            <a:extLst>
              <a:ext uri="{FF2B5EF4-FFF2-40B4-BE49-F238E27FC236}">
                <a16:creationId xmlns:a16="http://schemas.microsoft.com/office/drawing/2014/main" id="{A55E3208-F0C4-4962-8946-065C94F89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7"/>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30EA7CEC-CA84-4E34-BAF6-961770BD2849}"/>
              </a:ext>
            </a:extLst>
          </p:cNvPr>
          <p:cNvSpPr>
            <a:spLocks noGrp="1"/>
          </p:cNvSpPr>
          <p:nvPr>
            <p:ph type="title"/>
          </p:nvPr>
        </p:nvSpPr>
        <p:spPr>
          <a:xfrm>
            <a:off x="3893033" y="1027937"/>
            <a:ext cx="4524924" cy="3711894"/>
          </a:xfrm>
        </p:spPr>
        <p:txBody>
          <a:bodyPr vert="horz" lIns="91440" tIns="45720" rIns="91440" bIns="0" rtlCol="0" anchor="ctr">
            <a:normAutofit fontScale="90000"/>
          </a:bodyPr>
          <a:lstStyle/>
          <a:p>
            <a:r>
              <a:rPr lang="en-US" sz="4200"/>
              <a:t>2. ODUZIMANJE IMOVINSKE KORISTI PREMA ODREDBAMA KRIVIČNIH ZAKONA U BOSNI I HERCEGOVINI</a:t>
            </a:r>
          </a:p>
        </p:txBody>
      </p:sp>
      <p:pic>
        <p:nvPicPr>
          <p:cNvPr id="75" name="Picture 63">
            <a:extLst>
              <a:ext uri="{FF2B5EF4-FFF2-40B4-BE49-F238E27FC236}">
                <a16:creationId xmlns:a16="http://schemas.microsoft.com/office/drawing/2014/main" id="{953FCC19-6678-4944-A0C0-7ABC13CD6B5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23891" t="10889" r="45768" b="20966"/>
          <a:stretch/>
        </p:blipFill>
        <p:spPr>
          <a:xfrm rot="5400000">
            <a:off x="1756158" y="2825591"/>
            <a:ext cx="3459439" cy="116586"/>
          </a:xfrm>
          <a:prstGeom prst="rect">
            <a:avLst/>
          </a:prstGeom>
          <a:noFill/>
          <a:ln>
            <a:noFill/>
          </a:ln>
        </p:spPr>
      </p:pic>
      <p:cxnSp>
        <p:nvCxnSpPr>
          <p:cNvPr id="76" name="Straight Connector 65">
            <a:extLst>
              <a:ext uri="{FF2B5EF4-FFF2-40B4-BE49-F238E27FC236}">
                <a16:creationId xmlns:a16="http://schemas.microsoft.com/office/drawing/2014/main" id="{50B0CCD4-E9B0-43B2-806F-05EDF57A76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68" name="Picture 67">
            <a:extLst>
              <a:ext uri="{FF2B5EF4-FFF2-40B4-BE49-F238E27FC236}">
                <a16:creationId xmlns:a16="http://schemas.microsoft.com/office/drawing/2014/main" id="{554CA044-7B23-4ACB-A3BC-3FE919549AF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30094"/>
            <a:ext cx="9144000" cy="742950"/>
          </a:xfrm>
          <a:prstGeom prst="rect">
            <a:avLst/>
          </a:prstGeom>
        </p:spPr>
      </p:pic>
    </p:spTree>
    <p:extLst>
      <p:ext uri="{BB962C8B-B14F-4D97-AF65-F5344CB8AC3E}">
        <p14:creationId xmlns:p14="http://schemas.microsoft.com/office/powerpoint/2010/main" val="1021037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A9CC600D-86F3-4B9A-AD13-3908AD1ED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9144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0E56C5A-2B46-4499-9418-DC5B3E1F6A89}"/>
              </a:ext>
            </a:extLst>
          </p:cNvPr>
          <p:cNvSpPr>
            <a:spLocks noGrp="1"/>
          </p:cNvSpPr>
          <p:nvPr>
            <p:ph type="title"/>
          </p:nvPr>
        </p:nvSpPr>
        <p:spPr>
          <a:xfrm>
            <a:off x="937471" y="1600199"/>
            <a:ext cx="2378574" cy="4297680"/>
          </a:xfrm>
        </p:spPr>
        <p:txBody>
          <a:bodyPr anchor="ctr">
            <a:normAutofit/>
          </a:bodyPr>
          <a:lstStyle/>
          <a:p>
            <a:r>
              <a:rPr lang="bs-Latn-BA"/>
              <a:t>KZ BiH</a:t>
            </a:r>
          </a:p>
        </p:txBody>
      </p:sp>
      <p:pic>
        <p:nvPicPr>
          <p:cNvPr id="31" name="Picture 30">
            <a:extLst>
              <a:ext uri="{FF2B5EF4-FFF2-40B4-BE49-F238E27FC236}">
                <a16:creationId xmlns:a16="http://schemas.microsoft.com/office/drawing/2014/main" id="{3F661271-B15B-4043-B708-1BD7F1D2CB9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23891" t="10889" r="38495" b="30830"/>
          <a:stretch/>
        </p:blipFill>
        <p:spPr>
          <a:xfrm rot="5400000">
            <a:off x="1346318" y="3700029"/>
            <a:ext cx="4288809" cy="106893"/>
          </a:xfrm>
          <a:prstGeom prst="rect">
            <a:avLst/>
          </a:prstGeom>
          <a:noFill/>
          <a:ln>
            <a:noFill/>
          </a:ln>
        </p:spPr>
      </p:pic>
      <p:sp>
        <p:nvSpPr>
          <p:cNvPr id="22" name="Content Placeholder 2">
            <a:extLst>
              <a:ext uri="{FF2B5EF4-FFF2-40B4-BE49-F238E27FC236}">
                <a16:creationId xmlns:a16="http://schemas.microsoft.com/office/drawing/2014/main" id="{F84019E9-CA33-4D24-90ED-F48D1D4C1BF5}"/>
              </a:ext>
            </a:extLst>
          </p:cNvPr>
          <p:cNvSpPr>
            <a:spLocks noGrp="1"/>
          </p:cNvSpPr>
          <p:nvPr>
            <p:ph idx="1"/>
          </p:nvPr>
        </p:nvSpPr>
        <p:spPr>
          <a:xfrm>
            <a:off x="3732477" y="1600199"/>
            <a:ext cx="4558664" cy="4297680"/>
          </a:xfrm>
        </p:spPr>
        <p:txBody>
          <a:bodyPr anchor="ctr">
            <a:normAutofit lnSpcReduction="10000"/>
          </a:bodyPr>
          <a:lstStyle/>
          <a:p>
            <a:pPr>
              <a:lnSpc>
                <a:spcPct val="110000"/>
              </a:lnSpc>
            </a:pPr>
            <a:r>
              <a:rPr lang="bs-Latn-BA" sz="1900"/>
              <a:t>Član 1. “Osnovni pojmovi” stav 24. određuje kao svako ekonomsko dobro koje je direktno ili indirektno proisteklo iz krivičnog djela, a sastoji se od bilo koje imovine. </a:t>
            </a:r>
          </a:p>
          <a:p>
            <a:pPr>
              <a:lnSpc>
                <a:spcPct val="110000"/>
              </a:lnSpc>
            </a:pPr>
            <a:r>
              <a:rPr lang="bs-Latn-BA" sz="1900"/>
              <a:t>Glava XII “Oduzimanje imovinske koristi pribavljene krivičnim djelom i pravne posljedice osude”. </a:t>
            </a:r>
          </a:p>
          <a:p>
            <a:pPr>
              <a:lnSpc>
                <a:spcPct val="110000"/>
              </a:lnSpc>
            </a:pPr>
            <a:r>
              <a:rPr lang="bs-Latn-BA" sz="1900"/>
              <a:t>Članu 110. propisuje da niko ne može zadržati imovinsku korist, prihod, profit ili drugu korist iz imovinske koristi pribavljenu krivičnim djelom, te da će se ista oduzeti sudskom odlukom kojom je utvrđeno da je krivično djelo počinjeno. </a:t>
            </a:r>
          </a:p>
          <a:p>
            <a:pPr>
              <a:lnSpc>
                <a:spcPct val="110000"/>
              </a:lnSpc>
            </a:pPr>
            <a:endParaRPr lang="bs-Latn-BA" sz="1900"/>
          </a:p>
        </p:txBody>
      </p:sp>
    </p:spTree>
    <p:extLst>
      <p:ext uri="{BB962C8B-B14F-4D97-AF65-F5344CB8AC3E}">
        <p14:creationId xmlns:p14="http://schemas.microsoft.com/office/powerpoint/2010/main" val="2198967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9CC600D-86F3-4B9A-AD13-3908AD1ED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9144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AD1CA3F-0F19-468F-8C98-5BE3EF2DA4D1}"/>
              </a:ext>
            </a:extLst>
          </p:cNvPr>
          <p:cNvSpPr>
            <a:spLocks noGrp="1"/>
          </p:cNvSpPr>
          <p:nvPr>
            <p:ph type="title"/>
          </p:nvPr>
        </p:nvSpPr>
        <p:spPr>
          <a:xfrm>
            <a:off x="937471" y="1600199"/>
            <a:ext cx="2378574" cy="4297680"/>
          </a:xfrm>
        </p:spPr>
        <p:txBody>
          <a:bodyPr anchor="ctr">
            <a:normAutofit/>
          </a:bodyPr>
          <a:lstStyle/>
          <a:p>
            <a:r>
              <a:rPr lang="bs-Latn-BA" dirty="0"/>
              <a:t>KZ BiH</a:t>
            </a:r>
          </a:p>
        </p:txBody>
      </p:sp>
      <p:pic>
        <p:nvPicPr>
          <p:cNvPr id="12" name="Picture 11">
            <a:extLst>
              <a:ext uri="{FF2B5EF4-FFF2-40B4-BE49-F238E27FC236}">
                <a16:creationId xmlns:a16="http://schemas.microsoft.com/office/drawing/2014/main" id="{3F661271-B15B-4043-B708-1BD7F1D2CB9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23891" t="10889" r="38495" b="30830"/>
          <a:stretch/>
        </p:blipFill>
        <p:spPr>
          <a:xfrm rot="5400000">
            <a:off x="1346318" y="3700029"/>
            <a:ext cx="4288809" cy="106893"/>
          </a:xfrm>
          <a:prstGeom prst="rect">
            <a:avLst/>
          </a:prstGeom>
          <a:noFill/>
          <a:ln>
            <a:noFill/>
          </a:ln>
        </p:spPr>
      </p:pic>
      <p:sp>
        <p:nvSpPr>
          <p:cNvPr id="3" name="Content Placeholder 2">
            <a:extLst>
              <a:ext uri="{FF2B5EF4-FFF2-40B4-BE49-F238E27FC236}">
                <a16:creationId xmlns:a16="http://schemas.microsoft.com/office/drawing/2014/main" id="{7DD4CE35-3896-4538-BEA3-CE3938B64772}"/>
              </a:ext>
            </a:extLst>
          </p:cNvPr>
          <p:cNvSpPr>
            <a:spLocks noGrp="1"/>
          </p:cNvSpPr>
          <p:nvPr>
            <p:ph idx="1"/>
          </p:nvPr>
        </p:nvSpPr>
        <p:spPr>
          <a:xfrm>
            <a:off x="3732477" y="1600199"/>
            <a:ext cx="4558664" cy="4297680"/>
          </a:xfrm>
        </p:spPr>
        <p:txBody>
          <a:bodyPr anchor="ctr">
            <a:normAutofit fontScale="70000" lnSpcReduction="20000"/>
          </a:bodyPr>
          <a:lstStyle/>
          <a:p>
            <a:r>
              <a:rPr lang="bs-Latn-BA"/>
              <a:t>Član 110a za neka posebno teška krivična djela, propisuje prošireno oduzimanje imovinske koristi dajući ovlaštenje sudu da odlukom kojom je utvrđeno da je počinjeno krivično djelo, oduzme imovinsku korist za koju tužilac pruži dovoljno dokaza da se opravdano vjeruje da je takva imovinska korist pribavljena izvršenjem ovih krivičnih djela, a počinilac nije pružio dokaze da je korist pribavljena zakonito.</a:t>
            </a:r>
          </a:p>
          <a:p>
            <a:endParaRPr lang="bs-Latn-BA" dirty="0"/>
          </a:p>
        </p:txBody>
      </p:sp>
    </p:spTree>
    <p:extLst>
      <p:ext uri="{BB962C8B-B14F-4D97-AF65-F5344CB8AC3E}">
        <p14:creationId xmlns:p14="http://schemas.microsoft.com/office/powerpoint/2010/main" val="78071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9CC600D-86F3-4B9A-AD13-3908AD1ED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9144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FBB02C5-BB36-41E0-BFAD-717ADFA623FB}"/>
              </a:ext>
            </a:extLst>
          </p:cNvPr>
          <p:cNvSpPr>
            <a:spLocks noGrp="1"/>
          </p:cNvSpPr>
          <p:nvPr>
            <p:ph type="title"/>
          </p:nvPr>
        </p:nvSpPr>
        <p:spPr>
          <a:xfrm>
            <a:off x="937471" y="1600199"/>
            <a:ext cx="2378574" cy="4297680"/>
          </a:xfrm>
        </p:spPr>
        <p:txBody>
          <a:bodyPr anchor="ctr">
            <a:normAutofit/>
          </a:bodyPr>
          <a:lstStyle/>
          <a:p>
            <a:r>
              <a:rPr lang="bs-Latn-BA" dirty="0"/>
              <a:t>KZ BiH</a:t>
            </a:r>
          </a:p>
        </p:txBody>
      </p:sp>
      <p:pic>
        <p:nvPicPr>
          <p:cNvPr id="12" name="Picture 11">
            <a:extLst>
              <a:ext uri="{FF2B5EF4-FFF2-40B4-BE49-F238E27FC236}">
                <a16:creationId xmlns:a16="http://schemas.microsoft.com/office/drawing/2014/main" id="{3F661271-B15B-4043-B708-1BD7F1D2CB9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23891" t="10889" r="38495" b="30830"/>
          <a:stretch/>
        </p:blipFill>
        <p:spPr>
          <a:xfrm rot="5400000">
            <a:off x="1346318" y="3700029"/>
            <a:ext cx="4288809" cy="106893"/>
          </a:xfrm>
          <a:prstGeom prst="rect">
            <a:avLst/>
          </a:prstGeom>
          <a:noFill/>
          <a:ln>
            <a:noFill/>
          </a:ln>
        </p:spPr>
      </p:pic>
      <p:sp>
        <p:nvSpPr>
          <p:cNvPr id="3" name="Content Placeholder 2">
            <a:extLst>
              <a:ext uri="{FF2B5EF4-FFF2-40B4-BE49-F238E27FC236}">
                <a16:creationId xmlns:a16="http://schemas.microsoft.com/office/drawing/2014/main" id="{299CE602-8BD3-48E2-A6A7-B8576FC2971A}"/>
              </a:ext>
            </a:extLst>
          </p:cNvPr>
          <p:cNvSpPr>
            <a:spLocks noGrp="1"/>
          </p:cNvSpPr>
          <p:nvPr>
            <p:ph idx="1"/>
          </p:nvPr>
        </p:nvSpPr>
        <p:spPr>
          <a:xfrm>
            <a:off x="3732477" y="1600199"/>
            <a:ext cx="4558664" cy="4297680"/>
          </a:xfrm>
        </p:spPr>
        <p:txBody>
          <a:bodyPr anchor="ctr">
            <a:normAutofit/>
          </a:bodyPr>
          <a:lstStyle/>
          <a:p>
            <a:pPr>
              <a:lnSpc>
                <a:spcPct val="110000"/>
              </a:lnSpc>
            </a:pPr>
            <a:r>
              <a:rPr lang="bs-Latn-BA" sz="1600"/>
              <a:t>Član 111. Način oduzimanja imovinske koristi.  </a:t>
            </a:r>
          </a:p>
          <a:p>
            <a:pPr>
              <a:lnSpc>
                <a:spcPct val="110000"/>
              </a:lnSpc>
            </a:pPr>
            <a:r>
              <a:rPr lang="bs-Latn-BA" sz="1600"/>
              <a:t>U pogledu načina oduzimanja imovinske koristi član 111. propisuje da će se od počinioca oduzeti novac, predmeti od vrijednosti i svaka druga imovinska korist koja je pribavljena krivičnim djelom, a ako oduzimanje nije moguće, počinilac će se obavezati na isplatu novčanog iznosa koji je srazmjeran pribavljenoj imovinskoj koristi.</a:t>
            </a:r>
          </a:p>
          <a:p>
            <a:pPr>
              <a:lnSpc>
                <a:spcPct val="110000"/>
              </a:lnSpc>
            </a:pPr>
            <a:r>
              <a:rPr lang="bs-Latn-BA" sz="1600"/>
              <a:t>U okolnostima kada je imovinska korist pribavljena krivičnim djelom sjedinjena s imovinom stečenom na zakonit način proširuje na prihod ili druge koristi iz imovinske koristi pribavljene krivičnim djelom, na imovinu u koju je imovinska korist pribavljena krivičnim djelom pretvorena. </a:t>
            </a:r>
          </a:p>
          <a:p>
            <a:pPr>
              <a:lnSpc>
                <a:spcPct val="110000"/>
              </a:lnSpc>
            </a:pPr>
            <a:endParaRPr lang="bs-Latn-BA" sz="1600"/>
          </a:p>
        </p:txBody>
      </p:sp>
    </p:spTree>
    <p:extLst>
      <p:ext uri="{BB962C8B-B14F-4D97-AF65-F5344CB8AC3E}">
        <p14:creationId xmlns:p14="http://schemas.microsoft.com/office/powerpoint/2010/main" val="19224837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2220</Words>
  <Application>Microsoft Office PowerPoint</Application>
  <PresentationFormat>On-screen Show (4:3)</PresentationFormat>
  <Paragraphs>148</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Century Gothic</vt:lpstr>
      <vt:lpstr>Office Theme</vt:lpstr>
      <vt:lpstr>Oduzimanje imovinske koristi pribavljene krivičnim djelom i Bosna i Hercegovina</vt:lpstr>
      <vt:lpstr>Sadržaj</vt:lpstr>
      <vt:lpstr>PowerPoint Presentation</vt:lpstr>
      <vt:lpstr>Pravni okvir</vt:lpstr>
      <vt:lpstr>Posebni zakoni – lex specialis</vt:lpstr>
      <vt:lpstr>2. ODUZIMANJE IMOVINSKE KORISTI PREMA ODREDBAMA KRIVIČNIH ZAKONA U BOSNI I HERCEGOVINI</vt:lpstr>
      <vt:lpstr>KZ BiH</vt:lpstr>
      <vt:lpstr>KZ BiH</vt:lpstr>
      <vt:lpstr>KZ BiH</vt:lpstr>
      <vt:lpstr>KZ BiH</vt:lpstr>
      <vt:lpstr>KZ FBiH</vt:lpstr>
      <vt:lpstr>KZ RS</vt:lpstr>
      <vt:lpstr>KZ BDBiH</vt:lpstr>
      <vt:lpstr>PowerPoint Presentation</vt:lpstr>
      <vt:lpstr>PowerPoint Presentation</vt:lpstr>
      <vt:lpstr>ZKP BiH</vt:lpstr>
      <vt:lpstr>Navedene mjere poznaje i</vt:lpstr>
      <vt:lpstr>Poseban postupak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LITERATURA</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Oduzimanje imovinske koristi pribavljene krivičnim djelom i Bosna i Hercegovina</dc:title>
  <dc:creator>FATIC</dc:creator>
  <cp:lastModifiedBy>Amila Ferhatović</cp:lastModifiedBy>
  <cp:revision>2</cp:revision>
  <dcterms:created xsi:type="dcterms:W3CDTF">2020-05-17T15:03:54Z</dcterms:created>
  <dcterms:modified xsi:type="dcterms:W3CDTF">2020-05-17T15:09:38Z</dcterms:modified>
</cp:coreProperties>
</file>